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4"/>
  </p:notesMasterIdLst>
  <p:sldIdLst>
    <p:sldId id="344" r:id="rId2"/>
    <p:sldId id="409" r:id="rId3"/>
    <p:sldId id="453" r:id="rId4"/>
    <p:sldId id="454" r:id="rId5"/>
    <p:sldId id="457" r:id="rId6"/>
    <p:sldId id="455" r:id="rId7"/>
    <p:sldId id="460" r:id="rId8"/>
    <p:sldId id="461" r:id="rId9"/>
    <p:sldId id="465" r:id="rId10"/>
    <p:sldId id="466" r:id="rId11"/>
    <p:sldId id="467" r:id="rId12"/>
    <p:sldId id="468" r:id="rId13"/>
    <p:sldId id="469" r:id="rId14"/>
    <p:sldId id="470" r:id="rId15"/>
    <p:sldId id="471" r:id="rId16"/>
    <p:sldId id="473" r:id="rId17"/>
    <p:sldId id="472" r:id="rId18"/>
    <p:sldId id="474" r:id="rId19"/>
    <p:sldId id="475" r:id="rId20"/>
    <p:sldId id="477" r:id="rId21"/>
    <p:sldId id="476" r:id="rId22"/>
    <p:sldId id="283" r:id="rId2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20078CDF-2FEA-4058-856D-6598BF1CC413}">
          <p14:sldIdLst>
            <p14:sldId id="344"/>
            <p14:sldId id="409"/>
            <p14:sldId id="453"/>
            <p14:sldId id="454"/>
            <p14:sldId id="457"/>
            <p14:sldId id="455"/>
            <p14:sldId id="460"/>
            <p14:sldId id="461"/>
            <p14:sldId id="465"/>
            <p14:sldId id="466"/>
            <p14:sldId id="467"/>
            <p14:sldId id="468"/>
            <p14:sldId id="469"/>
            <p14:sldId id="470"/>
            <p14:sldId id="471"/>
            <p14:sldId id="473"/>
            <p14:sldId id="472"/>
            <p14:sldId id="474"/>
            <p14:sldId id="475"/>
            <p14:sldId id="477"/>
            <p14:sldId id="476"/>
          </p14:sldIdLst>
        </p14:section>
        <p14:section name="Untitled Section" id="{F54E667D-FD10-44B9-94B5-B76204E64461}">
          <p14:sldIdLst>
            <p14:sldId id="28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7" autoAdjust="0"/>
    <p:restoredTop sz="94660"/>
  </p:normalViewPr>
  <p:slideViewPr>
    <p:cSldViewPr>
      <p:cViewPr varScale="1">
        <p:scale>
          <a:sx n="70" d="100"/>
          <a:sy n="70" d="100"/>
        </p:scale>
        <p:origin x="414"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6:58:04.608"/>
    </inkml:context>
    <inkml:brush xml:id="br0">
      <inkml:brushProperty name="width" value="0.05292" units="cm"/>
      <inkml:brushProperty name="height" value="0.05292" units="cm"/>
      <inkml:brushProperty name="color" value="#FF0000"/>
    </inkml:brush>
  </inkml:definitions>
  <inkml:trace contextRef="#ctx0" brushRef="#br0">1847 5049 115 0,'0'0'6'0,"0"0"1"16,0 0 5-16,0 0 0 15,0 0 2-15,0 0 0 0,8-3 0 16,-8 3-2-16,0 0-2 15,0 0-1-15,0 0-2 16,10 0 0-16,-3 0-1 0,3 5 2 16,3-3 1-16,9 1 1 15,0 2-1-15,5-3-1 16,1 3-1-16,2 0-1 0,2 0-1 16,3 0 0-16,-1 3-2 15,4-4 0-15,-3 4 1 16,2-1-2-16,5-2 0 15,-2 3 1-15,7-3-1 16,1 0 1-16,7-2 0 16,2-1 0-16,5 1 0 0,-2-3 0 15,2 0 1-15,5 0-1 16,-1 0-1-16,4 0 1 16,-2-3-1-16,-4 1 0 15,8-1 1-15,0-2-3 16,3 2 3-16,-1-1-1 0,-1-2-1 15,-2 3 1-15,4 1-1 16,-3 1 0-16,2-4 0 16,-1 4 0-16,-4-2 0 0,1 3 0 15,0-2-1-15,-1 2 1 16,-2 0 0-16,-2 0-1 16,-1 0 2-16,2 0-2 0,-2 2 0 15,1 1 1-15,-1-2-1 16,1 4 1-16,-3-4-1 15,2 1 0-15,-1-2 0 16,-1 0 0-16,-3 3 0 16,1-3 0-16,0 0 0 15,2 0 0-15,-2 3 0 0,-4 2 1 16,4-5-1-16,3 2 1 16,-6 3 0-16,4-2-1 15,0 2 1-15,-2-2 0 16,2 1-1-16,5 1 1 0,-4-2-1 15,3 4 1-15,-7-5 0 16,8 1-1-16,-3 2 1 16,4-3-1-16,-3 3 1 0,3-5 0 15,3 5-1-15,0-5 1 16,4 2-1-16,1 1 0 0,-3-1 1 16,2 1-1-1,1 0 1-15,1-3-1 0,0 0 1 16,-5 1-1-16,4 2 0 15,-3-3 1-15,2 3-1 16,-1-1 1-16,-1 1-1 16,1-1 1-16,1 2 0 0,-3-3-1 15,4 4 1-15,-3-2 0 16,1-3 0-16,1 3-1 16,-5-3 1-16,2 0-1 15,-4 0 0-15,-3 2 1 16,3-2-1-16,-5 0 0 0,3 0 0 15,0 0 0-15,-5 0 1 16,2 0-1-16,-2 0 0 16,-1 0 1-16,0 0-1 0,1 0 0 15,-1-2 1-15,3 2-1 16,-2-3 1-16,0 3-1 16,-3 0 0-16,3-3 1 15,-3 0-1-15,-2 1 0 0,-2 2 1 16,-2-1-1-16,-1 1 0 15,0 0 0-15,4 0 0 16,-4 0 0-16,5 0 1 16,-5 0-1-16,2 0 0 15,0 0 0-15,-2 0 0 0,-1 0 0 16,-1 0 0-16,-4 0 0 16,4 0 0-16,-4 0 0 15,1 1 1-15,2 1-1 16,0 1 0-16,0 0 0 0,-1-3 1 15,0 3-1-15,0-3 0 16,-2 2 0-16,1-2 1 16,-1 0-1-16,4 0 0 0,-6 0 0 15,6 0 0-15,-6 0 0 16,5 0 0-16,0-2 0 16,1 2 0-16,-2 0-1 15,2-3 2-15,1 3-1 0,-1 0 0 16,4 0 0-16,-4 0 0 15,-1 0 0-15,3 0 0 16,-1 0 1-16,1 3-1 16,2-3 0-16,2 0 1 0,-1 0-1 15,-1 0 0-15,1 2 0 16,-2-2 0-16,4 2 0 16,-7 1 1-16,-2-1-1 15,4 3 0-15,-3 1 0 16,1-5 0-16,-3 5 0 0,4-1 0 15,-2-1 0-15,0 1 0 16,1-2 0-16,-4 2 0 16,4-3 0-16,-6 1 0 0,3-3 1 15,0 2-1-15,-3-2 0 16,3 3 0-16,-3-1 0 16,0-2 0-16,3 2 0 15,2-2 0-15,-2 0-1 0,1 0 1 16,0 0 0-16,-2 0 0 15,1 0 0-15,0 0 0 16,-3 0 0-16,4 0 0 0,-5-2 1 16,5 0-1-1,-2-1 0-15,4 1 0 0,1-1-1 16,1 1 1-16,2-1 0 16,-3 1 0-16,1-1 0 15,-3 1 0-15,-2-3 0 16,-5 3 0-16,-6 2 0 0,-4-3-1 15,-5 3 1-15,0 0-1 16,-4 0 1-16,-7 0 0 16,-4 0-1-16,-2 0 1 0,-8 0 0 15,12 3 0-15,-12-3 0 16,0 0 0-16,0 0 0 16,0 0-2-16,0 0-5 15,0 0-5-15,0 0-20 0,-12 0-42 16,12 0-4-16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7:18:48.37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92D050"/>
    </inkml:brush>
    <inkml:brush xml:id="br2">
      <inkml:brushProperty name="width" value="0.05292" units="cm"/>
      <inkml:brushProperty name="height" value="0.05292" units="cm"/>
      <inkml:brushProperty name="color" value="#00B0F0"/>
    </inkml:brush>
  </inkml:definitions>
  <inkml:trace contextRef="#ctx0" brushRef="#br0">2104 5866 234 0,'0'0'5'0,"0"0"0"15,0 0 1-15,0 0-2 16,0 0 1-16,0-10 3 0,0 10 2 16,12-2 2-16,1-1-2 15,1 1 1-15,6-2 1 16,5 1 1-16,5 0 0 16,5-3-1-16,4 4-2 15,6-4-2-15,-3 5 0 0,13-4-3 16,-3 2-1-16,8 0-1 15,2 1 0-15,3 0-1 16,2-1 1-16,2 1-1 0,5 2 0 16,-1 0 1-16,1 0-1 15,1 0 1-15,2 2-1 16,3 3 1-16,-4 0-1 16,7 0 0-16,-1-1 0 0,5 2 0 15,3-1-1-15,-1-2 0 16,3-3 1-16,5 0-1 15,7 0 1-15,1 0-2 16,4-3 2-16,1-2-1 16,4-1-1-16,0 5 1 0,5-4 0 15,-3-1 0-15,0 2-1 16,-2 1 1-16,-3-2-1 16,6 3 1-16,-4 2 0 15,6-3 0-15,-5 3 0 0,4-2-1 16,-6 2 1-16,9-2 0 15,-2 2-1-15,-4 0 1 16,1-3-1-16,-5 3 1 16,2-3-1-16,-4 3 0 0,0 0 1 15,-4 0 0-15,-3 0-1 16,1 0 1-16,-4 0-1 16,-3 3 1-16,4 0 0 0,-6-1-1 15,0 0 1-15,-3 1-1 16,3-3 1-16,-4 5-1 15,-4-5 0-15,1 2 1 16,5-2-1-16,-5 0 0 0,5 3 1 16,-2-3-1-16,-1 0 0 15,1 0 1-15,-1 0-1 16,0-3 0-16,-1 3 0 16,-3-2 0-16,-2-1 1 0,5 1-1 15,-1 2 0-15,-3-3 0 16,3 3 1-16,3-2-1 15,-6 2 0-15,1 0 1 16,-3 0-1-16,-1 0 0 0,2 0 1 16,-6 0-1-16,-3 0 0 15,-1 2 0-15,1-2 1 16,-7 3-1-16,1-3 0 16,-4 0 0-16,-2 0 1 0,-2 0-1 15,-5 0 0-15,-8 0 1 16,-2 0 0-16,-11 0 1 15,-4 0 0-15,-8-3 1 16,-6 3 0-16,-7 0 0 0,-9 0-1 16,0 0 1-1,0 0 0-15,0 0-2 0,0 0 0 16,0 0 0-16,0 0-1 16,0 0-1-16,0 0 0 15,0 0-2-15,-12 0-2 0,-1 0-4 16,-4 5-6-16,2 3-12 15,-7 8-48-15,0-5-6 0</inkml:trace>
  <inkml:trace contextRef="#ctx0" brushRef="#br0" timeOffset="2025.4153">1770 6738 128 0,'0'0'6'0,"0"0"3"0,0 0 4 16,0 0 4-16,0 0 3 15,0 0 2-15,-10-8 3 16,10 8 0-16,0 0-4 0,0 0-3 15,0 0-3-15,0 0-2 16,0 0-4-16,0 0-1 16,0 0-1-16,0 0-2 15,0 0 0-15,13 0 1 0,-1 3 0 16,3-3 1-16,5 5-1 16,5-3 0-16,7 0 0 15,2-2 0-15,2 3 1 16,5-3-2-16,2 0 0 15,2 0 0-15,-1 0-1 16,4-3 0-16,-1 1-1 16,3 2 0-16,0 0-1 0,-1 0 0 15,4 0 0-15,0 0-1 16,3 2 0-16,-2 1 0 16,1-1 0-16,1 1-1 0,3 0 1 15,-2-3 0-15,3 0-1 16,-1 0 1-16,3 0 1 15,1 0-1-15,1 0 0 0,3 0 0 16,-3 0 0-16,7 0 0 16,-7 0 0-16,3 0 0 15,-2 0-1-15,2 1 0 0,1-1 1 16,1 3-1-16,-1 0 1 16,0-3-1-16,5 0 1 15,-6 0-1-15,4 0 1 16,2 0-1-16,-1 0 1 15,1 0 0-15,1 0-1 16,0 0 0-16,-2 0 1 0,3 0-1 16,0 0 0-1,1 2 1-15,2-2-1 0,-2 0 0 16,2 0 0-16,-4 0 0 16,2 0 0-16,2 0 1 0,-3 0-1 15,-3 0 0-15,3-2 0 16,-3 2 1-16,-2 0-1 15,2 0 0-15,-1 0 1 0,1 0-1 16,1 0 0-16,-6 0 1 16,2 0-1-16,1 2 1 15,-5 1-1-15,2-3 0 0,-3 0 0 16,1 3 1-16,-3-3-1 16,0 2 0-16,0 0 0 15,-5-2 1-15,6 2-1 16,-4-2 0-16,1 0 1 0,4 0-1 15,2 0 1-15,-4 0-1 16,-2-2 1 0,-4 0-1-16,4 0 1 0,-8-1-1 15,1 0 0-15,-11 1 1 16,-2 2-1-16,-1-3 0 16,-1 0 1-16,-6 2-1 15,0-2 1-15,-2-2-1 0,-3 5 0 16,1-3 1-16,-6 1-1 15,-2 0 0-15,-5 2 0 0,4-3 0 16,-8 3 0-16,-1-2 0 16,-10 2 0-16,15 0 0 15,-15 0 0-15,0 0 1 16,7 0-1-16,-7 0 0 0,0 0 1 16,0 0 0-16,0 0 0 15,0 0 0-15,0 0 0 16,0 0 0-16,0 0 1 0,0 0-1 15,0 0 0 1,0 0 1-16,0 0-1 0,0 0 0 16,0 0 0-16,0 0 0 15,0 0 0-15,0 0-1 16,0 0 1-16,0 0-1 16,0 0 2-16,0 0-2 15,0 0-2-15,0 0 1 0,0 0-1 16,0 0-1-16,0 0-4 15,-7 0-3-15,7 0-6 0,0 0-8 16,0 0-25-16,0 0-36 16,0 0-3-16</inkml:trace>
  <inkml:trace contextRef="#ctx0" brushRef="#br0" timeOffset="53269.2221">14167 7003 271 0,'0'0'7'0,"0"0"2"16,0 0 4-16,0 0 0 15,0 0 2-15,0 0-1 16,0 0 0-16,0 0 2 0,0 0-5 15,0 0-4-15,0 0-2 16,13-4 0-16,2 4 1 16,6 0-1-16,9 0 2 15,13-3-1-15,5 3-1 0,9-3 0 16,8-2-1-16,9 2 0 16,6-1-1-16,4 1-1 15,6-2 0-15,4 0-1 0,-2 2 0 16,7-1 0-16,-2-1 0 15,2-1-1-15,6 2 1 16,-1-1-1-16,6 0 1 16,-4 0 0-16,13-2-1 15,1 2 1-15,4-3 0 16,6 4 0-16,-2-4 0 0,2 4-1 16,3-2 1-16,1 1-1 15,0-1 1-15,0 5 0 16,-6-5-1-16,13 1 1 15,-5 0 0-15,1 3 0 0,-3-3 0 16,6 3-1-16,-5-1 1 16,1 0 0-16,-5-1-1 0,-6 1 1 15,-5 1-1-15,1-1 1 16,-4 1-1-16,-9-1 1 16,-5 1-1-16,-1 0 1 15,-1-1-1-15,-1 1 1 16,-3 2-1-16,-5-3 0 0,-2 1 0 15,-8-1 0-15,-1 1 0 16,-6 2 0-16,-5-3 0 16,-11 0 0-16,-4 2 0 15,-10 1 0-15,-3-3 1 16,-9 1-1-16,-3-1 0 0,-6 3 1 16,-7-3-1-16,1 3 0 15,-6-2 0-15,1 2 1 16,-6 0-1-16,-7 0 0 0,12 0 0 15,-12 0 0-15,14 0 1 16,-14 0-1-16,0 0 1 16,0 0-1-16,0 0 1 15,0 0-1-15,0 0 0 0,0 0 1 16,0 0-1-16,0 0 0 16,0 0 0-16,0 0 1 15,0 0-1-15,0 0 1 16,0 0-1-16,0 0 1 0,0 0 1 15,0 0-1-15,0 0 1 16,0 0 0-16,0 0 0 16,0 0-1-16,4-10 1 15,-4 10 0-15,0-15-1 0,3 7 0 16,-3-4 0-16,5 0 0 16,-3-6 0-16,0 2 0 15,3-4 0-15,-2-3 1 16,0-2-1-16,-2 1 2 15,3-4-3-15,-2-2 0 0,1-4 0 16,1 2 0-16,-4-6 0 16,5 4 0-16,-2-3 0 15,-1-3 0-15,4-2 0 0,-5 2 0 16,3 1 0-16,-4-6 0 16,2 5 0-16,0-4 0 15,1-1 0-15,-1 3 0 0,1-2 0 16,-3-4 0-16,2 2 0 15,-1 0 0-15,3 0 0 16,-2-1 0-16,2 2 0 16,-3-2 0-16,5 5 0 15,-1-2 0-15,2 1 0 16,2 1 0-16,2 0 0 0,0 2 0 16,3 1 0-16,1-4 0 15,-3 4 0-15,1-1 0 16,-4 1 0-16,2 2 0 15,-2-3 0-15,-4 0 0 0,2 3 0 16,-2 2 0-16,1 1 0 16,-3-1 0-16,1 0 0 15,-1 6 0-15,-1 0 0 0,1-2 0 16,1 4 0-16,-1 2 0 16,3 1 0-16,-4-2 0 15,0 6 0-15,3 1 0 0,-2-1 0 16,1 1 0-16,-1 4 0 15,-3-1 0-15,2 0 0 16,1 0 0-16,-3 2 0 16,0-4 0-16,2 1 0 15,-2 2 0-15,1-3 0 16,4 4 0-16,-3-1 0 16,1 3 0-16,1-3 0 0,-4 3 0 15,3 4 0-15,-1-2 0 16,1-1 0-16,-3 11 0 15,2-14 0-15,-2 14 0 0,2-15 0 16,-2 15 0-16,0-14 0 16,0 14 0-16,0-15 0 15,0 15 0-15,0-8 0 0,0 8 0 16,0 0 0-16,0 0 0 16,0 0 0-16,0 0 0 15,0 0 0-15,0 0 0 16,-9-9 0-16,-8 9 0 0,2 0 0 15,-6 0 0-15,-9 0 0 16,-4 0 0-16,-6 0 0 16,-7 2 0-16,-7 0 0 0,-3 1 0 15,-9-1 0-15,-2 4 0 16,-5-4 0 0,-7 1 0-16,-9 1 0 0,-3-1 0 15,-8 2 0-15,-1-5 0 16,-2 2 0-16,-6 0 0 15,2 3 0-15,-2-5 0 0,0 2 0 16,4-2 0-16,-2 0 0 16,0 0 0-16,-2 0 0 0,2 0 0 15,-2 0 0-15,2 0 0 16,0 0 0-16,-3 0 0 16,2 0 0-16,0 0 0 15,1 3 0-15,0 0 0 16,6 2 0-16,-4 0 0 0,1-3 0 15,-1 3 0-15,3 0 0 16,0-1 0-16,3 4 0 16,0-3 0-16,2 0 0 15,2 0 0-15,1 1 0 16,4-1 0-16,3-1 0 0,7 1 0 16,-2 1 0-16,3-2 0 15,4 4 0-15,1-4 0 16,1 1 0-16,-1 3 0 15,7-1 0-15,-2-2 0 0,3 0 0 16,4 3 0-16,3-4 0 16,5 4 0-16,4-2 0 15,4-2 0-15,7-2 0 0,-1 4 0 16,6-1 0-16,4-1 0 16,-2 1 0-16,4 1 0 15,2-2 0-15,2 1 0 16,-2 0 0-16,2 2 0 0,0-4 0 15,1 4 0-15,-2-2 0 16,0 1 0-16,4 0 0 16,-2 2 0-16,-3-3-2 15,4 2 2-15,-3 1 0 16,4-3-1-16,-2 3 1 0,0-4 0 16,4 2 0-16,-1-1 1 15,0-3-1-15,5 0 0 16,0 1-1-16,-2-1 1 15,2 1-1-15,-1-1 0 0,4 1 0 16,0 1 0-16,-1 2-1 16,4 1 1-16,-1 5-1 15,3 0 0-15,-4 7 1 0,9 5-1 16,-3 6 1-16,2 4 1 16,3 9-1-16,0 11 1 15,4 8 1-15,2 10 0 0,1 7-1 16,4 7 3-16,-5 6 0 15,2 5 1-15,-3 2 0 16,2 2-1-16,2-4-3 16,-2 5 0-16,-5-10 0 15,6 2 0-15,-4-5 0 16,2-3 0-16,-2-2 0 0,2-4 0 16,-4 0 0-16,0-6 0 15,-2-1 0-15,3 0 0 16,-3-7 0-16,0 1 0 15,0-4 0-15,0-4 0 0,0-7 0 16,-3-3 0-16,3-4 0 16,-2-10 0-16,0-1 0 0,-1-7 0 15,-2-2 0-15,3-7 0 16,-4-1 0-16,5-7 0 16,-2-1 0-16,3-9 0 15,-6 12 0-15,6-12 0 0,0 0 0 16,-10 13-5-16,10-13-4 15,-4 13-4-15,4-13-5 16,0 15-30-16,0-6-37 16,4 1-2-16</inkml:trace>
  <inkml:trace contextRef="#ctx0" brushRef="#br0" timeOffset="56269.5019">17154 6595 246 0,'0'0'7'0,"0"0"4"16,0 0 4-16,-17-11 5 0,17 11 2 15,-6 0 1-15,6 0 3 16,-14-2 0-16,14 2-7 16,0 0-4-16,-10 0-5 0,10 0-3 15,0 0-1-15,19 0-2 16,2 2 0-16,12-2 1 16,10 0 0-16,9 0 2 15,13 0 0-15,9-2 0 0,6-3-2 16,-3 0 0-16,0-1 0 15,-8 1-1-15,-2 1-4 16,-9-1 0-16,-11-1 0 0,-10 5 0 16,-9-2 0-16,-12 3 0 15,-2-2 0-15,-14 2 0 16,12 0 0-16,-12 0 0 16,0 0 0-16,-20 2 0 15,-2 1 0-15,-11 1 0 16,-12 1 0-16,-12 2 0 0,-10-2 0 15,-10 1 0-15,-5 1 0 16,2-2 0-16,1 1 0 0,7-4 0 16,12 1 0-16,13-1 0 15,8-2 0-15,14 0 0 16,4 0 0-16,9 0 0 16,12 0 0-16,0 0 0 0,0 0 0 15,0 0 0-15,25 5 0 16,4-3 0-16,14 1 0 15,10-3 0-15,14 2 0 16,4-2 0-16,9 0 0 0,-1 0 0 16,-4 0 0-16,-8 0 0 15,-10 0 0-15,-12 0 0 16,-10 0 0-16,-13 0 0 16,-7 0 0-16,-6 0 0 15,-9 0 0-15,0 0 0 16,0 0 0-16,0 0 0 0,-16 2 0 15,-9-2 0-15,-7 6 0 16,-11-4 0-16,-6 0 0 0,-11 3 0 16,-5 0 0-16,0 2 0 15,3-4 0-15,6-1 0 16,3 4 0-16,6-5 0 16,10 2 0-16,2 0 0 0,12-3 0 15,7 0 0-15,-2 0 0 16,11 0 0-16,7 0 0 15,0 0 0-15,0 0 0 16,0 8-20-16,14-4-67 0,9-2-3 16</inkml:trace>
  <inkml:trace contextRef="#ctx0" brushRef="#br0" timeOffset="60383.8409">20489 3118 361 0,'0'0'9'16,"0"0"4"-16,0 0 2 15,0 0 0-15,0 0 2 0,0 0 0 16,0 0 0-16,0 0 2 16,0 0-7-16,18 0-2 15,6 0-4-15,9 3-6 16,6 0 0-16,14-2 0 0,7 2 0 15,-1-1 0-15,3-2 0 16,-4 0 0-16,-12 0 0 16,-3 0 0-16,-14 0 0 15,-3 0 0-15,-11 0 0 16,-7 0 0-16,-8 0 0 0,0 0 0 16,0 0 0-16,-6-5 0 15,6 5 0-15,-14 0 0 16,3 0 0-16,-1 0 0 15,2 0 0-15,0 0 0 0,-5 5-86 16,15-5-5-16</inkml:trace>
  <inkml:trace contextRef="#ctx0" brushRef="#br0" timeOffset="60863.673">21511 2958 391 0,'0'0'3'0,"0"0"1"16,0 0 0-16,0 0 1 16,0 0 0-16,-10 2 1 15,10-2 0-15,0 0 2 0,-6 13-2 16,6-13 0-16,0 7 2 15,0-7 2-15,16 0-1 16,-6 0 1-16,7-10 0 0,-2-7 0 16,3-6 0-16,-1-7-10 15,0-8 0-15,-1-15 0 16,-4-6 0-16,-3-6 0 0,-3-3 0 16,-6 5 0-16,-4 3 0 15,-2 6 0-15,-9 6 0 16,0 19 0-16,-5 7 0 15,3 12 0-15,-6 8 0 0,6 4 0 16,-3 8 0-16,8 14 0 16,1 11 0-16,6 7 0 15,5 10 0-15,3 0 0 16,6 7 0-16,9-1 0 16,3 0 0-16,4-5 0 0,1-8 0 15,1-8 0-15,-1-8 0 16,1-1-8-16,-4 5-71 15,-1-24-8-15</inkml:trace>
  <inkml:trace contextRef="#ctx0" brushRef="#br0" timeOffset="61048.1808">21924 2660 435 0,'0'0'5'0,"0"0"2"0,0 0 2 15,0 0 0-15,0 0-1 16,0 5 1-16,0 5-1 15,2 3 1-15,1 6-4 0,2 4-3 16,-1 6-1-16,4 4-4 16,-3 5-5-16,3 1-15 15,-8-6-58-15,4 3-3 16</inkml:trace>
  <inkml:trace contextRef="#ctx0" brushRef="#br0" timeOffset="61415.179">21224 3242 395 0,'0'0'4'0,"0"0"3"15,0 0 1-15,0 0 1 0,0 0 1 16,0 0 3-16,21 10 1 15,-1-7 2-15,15 0-3 16,12-1-2-16,10-2 0 16,15 0-11-16,13 0 0 0,9 0 0 15,8-2 0-15,0-4 0 16,-2 2 0-16,-6-2 0 16,-7-2 0-16,-15 6 0 15,-12-2 0-15,-15-2 0 16,-15 4 0-16,-10-1 0 0,-9 3 0 15,-11 0 0-15,0 0 0 16,0 0 0-16,-12 3 0 16,0 5 0-16,-8-4-7 15,-13 9-80-15,8-3-3 0</inkml:trace>
  <inkml:trace contextRef="#ctx0" brushRef="#br0" timeOffset="62602.8154">21434 3889 269 0,'0'0'5'0,"0"0"3"0,0 0 2 15,0 0-1-15,0 0 1 16,0 0 2-16,0 0 0 0,0 0 0 16,0 0-4-16,0 0-2 15,0 0 1-15,0 0-1 16,-3 7-1-16,3-7 1 0,0 0-2 16,0 0 0-16,0 0 0 15,0 0-1-15,0 0 0 16,0 0 0-16,0 0-1 15,0 0 1-15,0 0-1 0,0 0 0 16,0 0 0-16,0 0 0 16,0 0-1-16,0 0 1 15,0 0 1-15,0 0 0 16,0-4 2-16,0 4 0 16,0 0 2-16,0 0 1 0,0-11 0 15,0 11 1-15,0 0 0 16,-2-12 0-16,2 12 0 15,0-12-1-15,0 12-2 16,0-18-6-16,5 9 0 0,3-4 0 16,1-2 0-16,4-4 0 15,2-1 0-15,1 2 0 16,5-2 0-16,1 1 0 0,3 0 0 16,0-1 0-16,5 6 0 15,-4 4 0-15,6 4 0 16,-6 0 0-16,4 6 0 0,-3 0 0 15,-2 7 0-15,0 8 0 16,-10 0 0-16,0 5 0 16,-8 5 0-16,-4 3 0 15,-6-4 0-15,-11 6 0 0,-4 2 0 16,-9-2 0 0,-6 2 0-16,-1-3 0 0,-6 2 0 15,-2-5 0-15,2-1 0 16,1 0 0-16,1-8 0 15,11 0 0-15,4-3 0 0,3-4 0 16,6-5 0-16,14-5 0 16,-8 9 0-16,8-9 0 15,17 6 0-15,1-6 0 16,6 0 0-16,4 2 0 0,6-2 0 16,1 0 0-16,3 0 0 15,2 0 0-15,-6 0 0 16,-2 0 0-16,1 0 0 15,-6 0 0-15,-4 0 0 0,-3 0 0 16,-6 2 0-16,2 0 0 16,-7 1 0-16,-9-3 0 15,13 0 0-15,-13 0 0 0,0 0 0 16,0 0 0-16,0 0 0 16,0 0 0-16,0 0 0 15,0 0 0-15,0 0 0 16,10 0-71-16,-10 0-22 15</inkml:trace>
  <inkml:trace contextRef="#ctx0" brushRef="#br0" timeOffset="64802.1616">22712 3250 398 0,'0'0'6'0,"0"0"4"16,0 0 1-16,0 0 2 15,0 0-1-15,0 0 0 16,0 0 1-16,2 8 1 0,-2 6-6 16,-8 8-2-16,-1 3-2 15,-3 11 0-15,-4 0-4 16,-4 6 0-16,3 0 0 15,-7-3 0-15,5-4 0 0,-2 0 0 16,0-5 0-16,2-6 0 16,-1-1 0-16,4-5-9 15,0-6-8-15,6-12-49 16,10 0-20-16</inkml:trace>
  <inkml:trace contextRef="#ctx0" brushRef="#br0" timeOffset="65234.5942">22993 3089 384 0,'0'0'7'16,"0"0"2"-16,2-12 4 0,-2 12 1 15,0 0 2-15,0-10 0 16,0 10 0-16,0 0 0 15,0 0-5-15,0 0-5 16,-10 10-3-16,0 9-3 0,3 9 0 16,-5 2 0-16,1 1 0 15,6 6 0-15,0 1 0 16,5-1 0-16,3-8 0 16,6-3 0-16,4-14 0 0,8-2 0 15,3-8 0-15,3-4 0 16,1-16 0-16,1-9 0 15,1-10 0-15,-2-7 0 16,-6-4 0-16,-5-4 0 16,-6 2 0-16,-11 2 0 0,-6 7 0 15,-14 9 0-15,-4 13 0 16,-8 7 0-16,2 6 0 16,-3 6 0-16,4 6 0 0,4 8 0 15,8 6 0-15,4 0-13 16,13-3-71-16,2 8-4 15</inkml:trace>
  <inkml:trace contextRef="#ctx0" brushRef="#br0" timeOffset="65470.1049">23494 3297 465 0,'0'0'1'0,"0"0"1"0,0 0 1 16,0 8 2-16,0 4 0 16,-4 3 1-16,-4 5 0 0,-2 7 1 15,-2 4-3-15,-3 1 0 16,-3 6-1-16,2-1-5 16,-5-2-3-16,7-3-8 15,-1-2-17-15,-11-6-54 0,19-3-1 16</inkml:trace>
  <inkml:trace contextRef="#ctx0" brushRef="#br0" timeOffset="65827.1504">23788 3050 441 0,'0'0'4'16,"0"0"0"-16,0 0 1 15,0 0-1-15,-7 0 1 0,-6 12 0 16,1 7 1-16,-1 6-1 16,-2 10-2-16,3 5-2 15,2 1 1-15,5 0 1 0,5-2-1 16,7-4 0-16,8-13 0 16,11-5 1-16,1-9 1 15,3-8-1-15,0-10 0 0,0-15 1 16,-3-10-4-16,-1-9 0 15,-5-6 0-15,-8-2 0 16,-12 0 0-16,-2 5 0 16,-20 4 0-16,-8 11 0 15,-11 13 0-15,-10 14 0 0,2 5-4 16,-4 10-10-16,8 7-16 16,7 6-53-16,4 1-1 15</inkml:trace>
  <inkml:trace contextRef="#ctx0" brushRef="#br0" timeOffset="68963.0239">23335 2430 223 0,'0'0'5'0,"13"-21"0"15,0 4 5-15,-4-5 0 0,-1-7 0 16,-4-7-1-16,-4 0 2 16,-9-8 1-16,-21 6-5 15,-19-1 0-15,-21 4-4 0,-19 2 0 16,-21 9 1-16,-17 4 2 16,-19 3-2-16,-11 4 0 15,-12 9 1-15,-8 4-1 0,-6 4 2 16,2 9-1-16,0 14 1 15,6 7 0-15,0 14 1 16,-31 38 5 0,12 17-2-16,1 6-2 15,12 11-1-15,11 9 0 16,5 12-1-16,19 6 0 16,14 0-3-16,58-23-4 15,17 1 0-15,24 1 1 16,26 1 1-16,19-1 0 15,38-13 0-15,29 2 1 0,26-6 2 16,27-13-2-16,26-12 1 16,20-16-2-16,28-14-1 0,7-14-1 15,11-16 0-15,10-14-1 16,4-10 0-16,6-2 0 16,-8-13 0-16,0-7 1 15,-2-2 2-15,-10-12-1 0,-8-3 2 16,-10-7 0-16,-12-8-2 15,-12-8 2-15,-16-12 0 16,-12-7 0-16,-14-11 0 16,-12-10 1-16,-13-7 0 0,-11-4 2 15,-17-1-1-15,-16-3 2 16,-20 8 0-16,-16 5 0 16,-22 2 0-16,-18 11 0 15,-22 4-2-15,-26 0-1 16,-17 7-1-16,-20 5-2 15,-21-2 0-15,-13 4-4 0,-18 1-1 16,-17 9 0-16,-13 7 0 16,-8 13 0-16,-13 8 0 15,2 12-2-15,-2 18-7 0,1 5-22 16</inkml:trace>
  <inkml:trace contextRef="#ctx0" brushRef="#br0" timeOffset="73989.1483">8154 5792 171 0,'0'0'8'16,"0"0"6"-16,-7 0 4 15,7 0 4-15,0 0 0 0,0 0 2 16,-10 0 0-16,10 0 1 15,0 0-8-15,-10 0-4 16,10 0-2-16,-10 7-4 0,10-7 1 16,-18 2 1-16,18-2 2 15,-9 5-1-15,9-5 1 16,-10-10-1-16,4-4 0 16,1-9-1-16,3-9-3 0,-3-7-1 15,3-11-4-15,-3-2 1 16,2-7-2-16,1-1 0 15,0 2 0-15,2 5 0 0,0 0 0 16,0 7 1-16,0 3-1 16,0 6 0-16,0 5 1 15,2 2 0-15,0 6-1 16,1-1 1-16,2 5 0 16,-1 6-1-16,-1 0 1 15,1 4-1-15,-4 10 1 0,9-12-1 16,-9 12 1-1,0 0-1-15,0 0 1 0,2-10 0 16,-2 10 0-16,0 0 0 16,0 0 0-16,0 0 0 15,0-7 0-15,0 7 0 0,0 0 0 16,0 0-1-16,0 0 0 16,0 0 1-16,0 0-1 0,0 0 0 15,0 0 0-15,0 0-1 16,0 0 0-16,0-10 0 15,0 10-1-15,0 0 0 16,10-2 1-16,2 2-1 0,11-6 1 16,11 2 1-16,14-1-1 15,9-5 2-15,20 0-1 16,12 0 1-16,16-8-1 16,9 4 1-16,8 1-1 15,5 1 1-15,2 2-1 16,0 0 1-16,-1 6-1 0,-5-1 1 15,-5 2-1-15,0 3 1 16,-5 0-1-16,-7 0 1 16,-1 0-1-16,-3 3 1 15,-6-3 0-15,0 0-1 0,-9 0 1 16,-3 0-1-16,-9-3 1 16,-12-2-1-16,-5 2 0 15,-11 2 1-15,-6-5-1 0,-9 4 0 16,-8-4 0-16,-4 5 1 15,-8-2-1-15,1 1 1 16,-13 2 0-16,7-4 0 16,-7 4 0-16,0 0 0 0,0 0 0 15,0 0-1-15,0 0 0 16,0 0 0-16,0 0-1 16,0 0-1-16,0 0 1 15,0 9-1-15,-2 0 1 16,2 6-1-16,-2 7 1 15,-1 10 0-15,1 11 1 0,-3 3-1 16,3 12 1-16,-4 3 0 16,-1 6 0-16,-1 0 1 15,1 0 1-15,-1-2 0 0,1-5 0 16,-1-7 1-16,4-6-1 16,1-2 0-16,3-11 1 0,0-2-3 15,0-6-1-15,5-2-6 16,-5-11-11-16,0-13-62 15,7 17-4-15</inkml:trace>
  <inkml:trace contextRef="#ctx0" brushRef="#br0" timeOffset="74648.4931">5924 6950 345 0,'0'0'3'0,"0"0"3"0,10 0 2 16,10-4 3-16,8 1 1 16,21-2 0-16,13 1 0 15,18-3 2-15,22 1-2 16,18 1-2-16,23-2-2 0,14 0-1 15,17 0-1-15,10-4-1 16,10 1 0-16,10-3-2 16,2 1-1-16,1 0 0 0,0 0-1 15,4-1 0-15,-6 4 0 16,-3-2 0-16,-1 2-1 16,-7-2 1-16,-11 1 0 15,2 2-1-15,-19 1 1 16,-6 0-2-16,-14 0 0 0,-16 2-3 15,-13 0-5-15,-17 3-14 16,-16 2-28-16,-25 0-32 16,-14 0-2-16</inkml:trace>
  <inkml:trace contextRef="#ctx0" brushRef="#br0" timeOffset="74880.4617">7570 6845 446 0,'0'0'0'0,"0"0"-1"16,12 0 1-16,18 0 0 15,22-3 1-15,31 0 0 16,39 1 1-16,34-6-1 15,82 4-1-15,3-6-11 0,30 2-66 16,45-1 0-16</inkml:trace>
  <inkml:trace contextRef="#ctx0" brushRef="#br0" timeOffset="78246.4354">2153 8301 240 0,'0'0'5'0,"0"0"2"15,-15-5 1-15,6 5 2 16,-9 0 0-16,-5 0 0 0,-4 0 2 15,-6 5 0 1,3 5-1-16,-6-1-2 0,1 7-1 16,-2-2 0-16,5 1 0 15,-1 1-1-15,6 0 0 16,6 2-3-16,-1 2-2 0,8 7-1 16,3-2 0-16,4 7 0 15,7 3 1-15,0 4 0 16,0 6 0-16,2 5 1 0,3 4 1 15,1 3 1-15,1 7 0 16,-3 3 1-16,2 8-1 16,-2 6 1-16,-1 4 0 0,-3 5 0 15,0 2-1-15,0 5 1 16,-3 0-2-16,1 0 0 16,-3-3-1-16,2 3 0 15,3-3-1-15,-2-3-1 0,2-1 0 16,0-2 0-16,0-1 1 15,0 0-2-15,0-3 1 16,2 3 0-16,-2-5 1 16,3 4-1-16,0-1-1 15,-3 1 2-15,0-4 0 16,0-3 1-16,0 0-1 0,-3-1 0 16,0-9 1-16,-1-3-1 15,2-4 1-15,-3-2-2 0,2-6-1 16,0-1 0-16,0-6 0 15,1-3 0-15,0-3-1 16,-4-8 1-16,5 2 0 16,-2-7-1-16,1-6 1 0,-3-3 1 15,-1-1-1-15,4-6 0 16,-1-3 0-16,1 2 0 16,0-1-1-16,2-10 1 15,-5 15-1-15,5-15 0 0,-5 15-1 16,5-15 1-16,-5 7-1 15,5-7 1-15,0 0 0 16,-2 10 1-16,2-10-1 16,0 0 1-16,0 0 0 15,0 0 1-15,-9 10-1 16,9-10 0-16,0 0 0 0,0 0 0 16,-4 7 1-16,4-7-1 15,0 0 0-15,0 0-1 0,0 0-3 16,0 0-7-16,0 0-14 15,0 13-49-15,0-13-10 16</inkml:trace>
  <inkml:trace contextRef="#ctx0" brushRef="#br0" timeOffset="80461.1826">1686 11589 328 0,'0'0'4'15,"0"0"3"-15,0 0 0 0,0 0 1 16,-3 4-1-16,3-4 0 16,0 0 0-16,3 11 2 15,4-4-5-15,7 3-1 16,9 2 1-16,10 2 0 0,9 3 2 16,11 4 2-1,9-6 0-15,5 4 0 0,7-3 1 16,6-3-1-16,4 1-1 15,8-4 0-15,3 0-1 16,1 0-2-16,9-1 0 16,2-1-1-16,5-3 0 0,3 2-2 15,0 1 0-15,3-4 0 16,1 3 0-16,0-1 0 16,3-1 1-16,2-1-1 15,-3 4 0-15,2 0 1 0,1-3-1 16,3-1 0-16,3 2 0 15,-4-2 0-15,1-1 0 0,8 2 0 16,-6-5 0 0,4 3-1-16,-1-3 1 0,-2 0 0 15,-3 0 0-15,-3 0 0 16,-7 0 0-16,-5-3-1 16,-3-2 1-16,-7 2 0 0,0 2-1 15,-2-5 1-15,1 1 0 16,-4-1-1-16,0 5 1 15,0-7-1-15,0 3 1 16,-4 0-1-16,6-2 2 16,-10 1-2-16,3 2 0 0,0 1 0 15,0-1 0-15,0-2 0 16,0 2 0-16,-2-1 0 16,2-3 0-16,0 2 0 15,-3-2 0-15,5-2 0 0,-2 2 0 16,-3-2 0-16,4 5 0 15,-4-3 0-15,0 4 0 16,-1 1 0-16,-4 1 0 0,1-1 0 16,-1 3 0-16,1-2 0 15,-6 0 0-15,3 2 0 16,-2 0 0-16,-3-3 0 16,2 0 0-16,-2 1 0 0,-2 2 0 15,-3-2 0-15,-3 2 0 16,-3 0 0-16,-4 0 0 15,-8 0 0-15,-4 0 0 16,-5 4 0-16,-5 2 0 16,-13-2 0-16,1 1 0 0,-7-1 0 15,-5 2 0-15,-4-4 0 16,-12-2 0-16,13 6 0 16,-13-6-2-16,0 0-51 15,-5 5-33-15,-13-13-2 0</inkml:trace>
  <inkml:trace contextRef="#ctx0" brushRef="#br0" timeOffset="82600.5703">2148 8211 233 0,'0'0'3'0,"0"0"-3"0,0 0 2 16,0 0 3-16,13 0 4 0,-1 0 4 15,13-3 2-15,12 3 3 16,15-1-3-16,15-4 4 15,16 2-1-15,13 1-3 16,11 0-2-16,10 2-2 0,0-3-4 16,5 3 0-16,2 0-1 15,-5 3 0-15,5 4 0 16,-3-1-1-16,7 5 1 16,2-4-2-16,3 3 1 0,12 3-1 15,-3-1 0-15,3-1 0 16,5-2-1-16,4 1-1 15,-2 0 1-15,2-3-1 16,0 0-1-16,-1-2 0 16,1 1 1-16,-3-4-1 15,3-2 0-15,-2 0 0 0,2 0 0 16,0-2 0-16,3-4 0 16,-6-1 0-16,6 0 0 15,-1-3-1-15,1 0 1 0,-6 3 0 16,1-3-1-16,-3 1 1 15,-2-6-1-15,-3 4 1 16,-4-1-1-16,-4-2 1 0,-2 1-1 16,-5-3 0-16,-1-1 0 15,-2 0 0-15,-1 0 0 16,-6 4 0-16,-2-4 0 16,-5 7 0-16,-3 0 0 0,1 3 0 15,-6 1-1 1,-4 2 1-16,-1 1 1 0,0 1-1 15,3-1 0-15,-2 1 0 16,-1 0 1-16,5-1-1 16,-6 1 0-16,3-4 0 0,-4 4 1 15,-3-1-1-15,-4 2 0 16,-3 1 0-16,-8 0-1 16,-1 0 1-16,-8 0 0 15,-3 1 0-15,-11 2 0 0,2-1 0 16,-9 4 0-16,-1-4 0 15,-6 1 0-15,2-3 0 0,-4 2 0 16,0 0 0-16,-3 1 0 16,-1-3 0-16,-4 0 0 15,-2 2 0-15,-6-2 0 16,1 3 0-16,-5-3-1 0,-4 3 1 16,1-2 0-16,0 2 0 15,-2-3 0-15,0 3 0 16,2-3 0-16,-2 2 0 15,2-2 0-15,-1 2 0 16,-4-2 0-16,3 0-1 16,-3 3 1-16,-5-3 0 0,4 0 0 15,-11 0-1-15,12 5 1 16,-2-3 0-16,0 3 0 16,0 0 1-16,3-2-1 15,1 2 0-15,-2-1 0 0,3 1 0 16,-2-2 0-16,0 0 1 15,-1-1-1-15,-3 0 0 0,2 1 0 16,1 0 1-16,-2-1-1 16,3 4 0-16,4-2 0 15,-4 4 0-15,1 1 0 16,4 2 0-16,-4-4 0 16,2 5-1-16,-2 0 0 0,-3 3 0 15,-2 0 1-15,-1 8-1 16,-4 4 1-16,2 2 0 15,-6 12 2-15,0 3-1 16,0 7 0-16,0 9 2 16,-3 5-1-16,0 9 0 0,3 3 1 15,-2 4-1-15,2 7 0 16,0 1 0-16,0 0 1 16,0 19 2-1,-2 2 1-15,-1-1-6 16,-2 3 0-16,3-1 0 15,2-111 0-15,-7 111 0 0,2 0 0 16,-3 3 0-16,2-22 0 0,0 2 0 16,1-2 0-16,-3-5 0 15,3-4 0-15,0 2 0 16,0-6 0-16,-1-1 0 0,3-7 0 16,-3 1 0-16,1-7 0 15,0-2 0-15,0-5 0 16,1-4 0-16,-4-2 0 15,3-5 0-15,0-4 0 16,0-4 0-16,0-3 0 16,0-3 0-16,3-3 0 0,-4-3 0 15,4-5 0-15,-1-1 0 16,1-4 0-16,-1-3 0 16,3-4 0-16,0-10 0 0,-2 10 0 15,2-10 0-15,0 0 0 16,0 0 0-16,-2 9 0 15,2-9 0-15,0 0 0 16,-8 14 0-16,8-14 0 0,-15 14 0 16,8-1 0-16,-3-1 0 15,-3 0 0-15,-2 4 0 16,-2-2 0-16,-2 1 0 16,-29 12 0-1,-7-4 0 1,-7 2 0-16,-10-3 0 15</inkml:trace>
  <inkml:trace contextRef="#ctx0" brushRef="#br1" timeOffset="230550.4729">21518 6774 372 0,'0'0'8'0,"0"0"5"16,-2-9 1-16,2 9 2 0,-3-11 1 15,3 11 1-15,-5-12-1 16,5 12-1-16,0 0-6 16,0 0-5-16,-9 18-3 15,1 5-1-15,0 4-1 0,1 8-1 16,-5 4 2-16,2 5-1 15,0-2 0-15,3 1 0 16,1-6-2-16,4-2-2 16,2-8-3-16,0-3-12 0,0-8-16 15,-10-5-50-15,10 0-2 16</inkml:trace>
  <inkml:trace contextRef="#ctx0" brushRef="#br1" timeOffset="230965.4374">21166 6820 383 0,'0'0'6'0,"0"0"2"16,0 0 2-16,5-16 2 16,-5 16 1-16,20-16 0 0,1 2 2 15,7-3 0-15,11 0-5 16,6 0-2-16,8 0-2 15,1-1-1-15,6 4-1 0,-5 1-1 16,-8 5-3-16,-5 1 0 16,-10 4 0-16,-4 3 0 0,-10 0 0 15,-4 0 0-15,-3 3 0 16,1 4-5-16,-12-7-9 16,12 17-15-16,-2-3-56 15,-10 1-1-15</inkml:trace>
  <inkml:trace contextRef="#ctx0" brushRef="#br1" timeOffset="231268.5338">21099 7293 362 0,'0'0'1'0,"0"0"1"16,0 0 4-16,0 0 2 15,0 0 2-15,0 0 1 16,12-2 2-16,2-2 1 0,7-1 0 16,6-2-1-16,10-1-3 15,11 1-2-15,3-3-1 0,4 0-3 16,-2 4-1-16,-1-1 0 16,-5-1-1-16,-8 2-1 15,-6 6-1-15,-11-2 0 16,-7 0-1-16,-7 2-3 0,-8 0-6 15,0 0-10-15,11 0-13 16,-11 0-46-16,0 4-6 16</inkml:trace>
  <inkml:trace contextRef="#ctx0" brushRef="#br1" timeOffset="231534.8633">22035 6842 441 0,'0'0'4'15,"0"0"1"-15,0 0 0 16,0 0 1-16,3-10 0 15,-3 10 0-15,17-10 0 16,-6 5-1-16,6-2-7 0,5 7-18 16,-1 0-61-16,5 0-2 15</inkml:trace>
  <inkml:trace contextRef="#ctx0" brushRef="#br1" timeOffset="231696.9553">21864 6968 433 0,'0'0'2'16,"0"0"1"-16,0 0 2 0,0 0 1 16,12 0 1-16,6-3 0 15,7-1 0-15,7-1-1 16,10-5-4-16,11 5-15 16,2-2-66-16,1-6-4 15</inkml:trace>
  <inkml:trace contextRef="#ctx0" brushRef="#br1" timeOffset="232654.6719">22648 6364 425 0,'0'0'5'0,"1"-11"3"15,-1 11 1-15,6-9 1 0,-6 9 0 16,2-8 0-16,-2 8 0 16,0 0-1-16,0 0-4 15,0 10-2-15,-2 10-3 0,-4 5 0 16,5 2-1-16,-3 8 1 15,2 0 0-15,2-1 0 16,0-2 1-16,0-4-1 16,6-6 0-16,-5-5 0 0,-1-4 0 15,0-13 1-15,3 9 0 16,-3-9 0-16,0-14 0 16,0-1 0-16,0-9 1 15,0-6-2-15,3-3 0 16,1 1 0-16,1-1 0 0,-2 7 0 15,4 1 0-15,-2 8 0 16,3 7-2-16,-8 10 1 16,17 0 0-16,-7 5 0 0,2 7 0 15,4 5 0-15,1 3 0 16,3 2 1-16,-3 4 0 16,1-2 0-16,-4-5 0 15,-3-2 0-15,-2-3 0 0,-4-8 1 16,-5-6 0-16,0 0 1 15,0 0-1-15,0-5 0 16,0-11 1-16,-2-7-2 16,-3-1 0-16,5-6 0 0,0 0 0 15,0-2 0-15,2 5 0 16,3 0 0-16,6 9 0 16,-5 3 0-16,7 7 0 15,2 6-2-15,-3 4 1 16,4 8 0-16,-2 7 0 0,-1 3 0 15,-1 8 0-15,-2 4-2 16,-2 0-5-16,-6-2-10 16,3 3-28-16,0-4-38 0,0-7-2 15</inkml:trace>
  <inkml:trace contextRef="#ctx0" brushRef="#br1" timeOffset="233051.3109">23191 6433 392 0,'0'0'6'0,"0"0"0"0,0 0 2 16,0 0-1-16,0 0 0 15,-10-3 0-15,10 3 1 16,-7 6-1-16,7 3-3 16,0-1-2-16,3 1 0 15,6-1 0-15,4-3 1 16,6-5 1-16,4-3 0 15,2-9 0-15,0-10 0 0,3-7-1 16,-4-14 0-16,-4-4 0 16,-2-11-1-16,-7 2 0 0,-3-4 1 15,-8 4-1-15,-2 6 0 16,-14 8 0-16,2 11 0 16,-2 8 0-16,-1 5-1 15,1 13-1-15,-5 10-1 0,9 7-1 16,2 14 1-16,3 3-1 15,4 11 0-15,3 5 1 16,0 6 0-16,5 2 1 0,7 0-1 16,1 0-1-1,10-2-6-15,-4-7-15 0,4-5-58 16,6-4-2-16</inkml:trace>
  <inkml:trace contextRef="#ctx0" brushRef="#br1" timeOffset="233234.394">23607 6366 408 0,'0'0'1'0,"0"0"-1"0,0 0 0 16,0 0 0-16,0 10 1 16,0 0 0-16,0 3-4 15,4-1-8-15,5 5-21 16,4 3-41-16,-2-6-4 0</inkml:trace>
  <inkml:trace contextRef="#ctx0" brushRef="#br1" timeOffset="233600.6432">23798 5753 435 0,'0'0'5'15,"0"-12"0"-15,0 12 2 16,-5-17 1-16,5 8 0 0,0-2-1 16,0-1 1-16,8 0-1 15,4 5-4-15,11 2-2 0,1 5-1 16,1 0-1 0,0 2-1-16,-1 8 1 0,-1 5 1 15,-11 7 0-15,-4 6 0 16,-11 1 0-16,-11 1 1 0,-6 2 0 15,-3 3 0-15,-4-3-1 16,0 0 0-16,2-4-1 16,2-4 0-16,6 1 0 15,9-5 0-15,6-2 0 16,7-4 1-16,13 1-1 16,9-5-1-16,8-3-4 0,4 1-12 15,3 4-36-15,-4-7-28 16,-3 2-4-16</inkml:trace>
  <inkml:trace contextRef="#ctx0" brushRef="#br1" timeOffset="234046.1268">22515 6869 321 0,'0'0'7'0,"0"0"3"16,0 0 3-16,-7-8 1 15,7 8 2-15,-7-7 2 0,7 7-1 16,0 0 0-16,-13-5-7 15,13 5-3-15,15 0-1 16,10 0-1-16,19-3-1 0,16-1-1 16,20-1 1-16,17 0 2 15,17 0-2-15,11-2 1 16,1-1 0-16,6 0-1 16,-8 2 0-16,-10 0-1 0,-14-1 0 15,-13 5-1-15,-17-3 1 16,-18 1-3-16,-12 4 0 15,-16-2 0-15,-11 0 0 16,-13 2 0-16,0 0 0 0,-7 0 0 16,-9 4-5-16,-6 0-15 15,-6-4-64-15,-6 12-4 16</inkml:trace>
  <inkml:trace contextRef="#ctx0" brushRef="#br1" timeOffset="234301.4494">22940 7174 453 0,'0'0'2'0,"0"0"1"15,0 0-1-15,0 0 0 0,0 0 0 16,-5 4 1-16,3 7-1 15,-1 3 1-15,-1 4-2 16,1 1-1-16,-1 6 1 16,3 1-2-16,-2 0-7 15,1-1-13-15,2-13-57 0,2 11-4 16</inkml:trace>
  <inkml:trace contextRef="#ctx0" brushRef="#br1" timeOffset="234705.779">23149 7224 446 0,'0'0'4'0,"0"0"1"16,-9-11 2-16,9 11 0 16,-13-12 2-16,13 12 0 15,-12-14 0-15,7 4 0 0,5 10-3 16,-3-16-6-16,3 16 0 15,12-12 0-15,6 9 0 16,4 1 0-16,0 2 0 16,-2 0 0-16,6 0 0 15,-9 8-2-15,-2-1 1 16,-5 5-1-16,-10 4 0 16,-5 0 1-16,-11 0 0 0,-5 3 1 15,-5-1 0-15,2-1 0 16,-6-3 0-16,2 2 0 15,6-6 1-15,2 0-1 0,12-2 0 16,8-8 1-16,0 0 0 16,20 7 0-16,10-7 0 0,7 0 0 15,6-3 0-15,4-4-2 16,3 2-5-16,-3-7-8 16,-2 4-32-16,-11 2-40 15,-6-4-1-15</inkml:trace>
  <inkml:trace contextRef="#ctx0" brushRef="#br1" timeOffset="235540.5648">24022 5424 273 0,'-7'-3'4'0,"-18"-6"-2"0,-11-3 2 15,-8 0 1-15,-13-3 2 16,-13 3-1-16,-15-3 1 15,-14 7 2-15,-8 6-2 16,-4 4-1-16,-13 18 2 0,-11 7 0 16,-19 9 2-16,-12 8 0 15,-13 18 2-15,-14 7-1 16,-7 15-1-16,-2 10 1 0,4 10-2 16,3 10-2-16,14 10-1 15,19 5 0-15,18 0-4 16,27 0 0-16,23-1-1 0,24-2 1 15,31-5-1-15,26 0 1 16,26-5-2-16,31-3 2 16,25-3-1-16,32 1 1 15,15-7 0-15,29-8 1 16,19-12-1-16,17-11 1 0,10-16-1 16,13-18 1-16,4-19-2 15,4-20 1-15,1-18-2 16,-4-21 0-16,-5-20 0 15,-2-20-1-15,-6-20-1 0,-14-18 1 16,-15-12 1-16,-19-10 0 16,-20-1 2-16,-22-5 1 15,-26 4 0-15,-36 0 1 16,-24 7-1-16,-27 3 2 0,-30 5-1 16,-25 2-2-16,-25 2 0 15,-18 11-2-15,-19 7-1 16,-18 15 1-16,-17 15-1 0,-16 24 0 15,-8 17 0-15,-9 31-1 16,-1 12 0-16,6 27-3 16,11 18-7-16,27 20-46 15,29 28-24-15,36 11-3 0</inkml:trace>
  <inkml:trace contextRef="#ctx0" brushRef="#br1" timeOffset="254851.3526">13714 11548 113 0,'0'0'3'0,"0"0"-1"15,0 0 7-15,9 6 8 0,2-5 8 16,5-1 2-16,16 0 6 16,15 0 0-16,13-12 0 15,26 3 1-15,27-14-5 16,24 4-6-16,26-9-5 0,22-1-4 15,23 1-3 1,20-1-2-16,23 1-3 0,16 6-1 16,8 5-2-16,15 4 0 15,10 4-1-15,14 1-1 16,4 0 1-16,8 4-1 0,9-4 2 16,3 2 0-16,0 0 0 15,8-1 0-15,-8-1 1 0,-2 3-1 16,-13-1 0-16,-10 2 0 15,-27 2-1-15,-15-1-1 16,-25 0 0-16,-27 1 0 16,-34 2-1-16,-32 0 1 15,-35-2 0-15,-25-1 0 0,-26 3 0 16,-22-2 0-16,-20 2-1 16,-16 0-3-16,-9 0-5 15,-21 5-13-15,-16 2-60 16,-24 2-2-16</inkml:trace>
  <inkml:trace contextRef="#ctx0" brushRef="#br1" timeOffset="255379.1555">13349 11910 271 0,'0'0'-1'0,"0"0"0"0,11 0 2 16,8 0 2-16,11 0 4 15,20-2 0-15,20-1 4 16,24-4 1-16,30-2 2 16,25-8 1-16,40 3-1 0,22-4-2 15,40-3-4-15,24-1 0 16,33-1-1-16,12-3-1 16,32 0-1-16,15 1 1 0,51 0 0 15,-23 0 0-15,-2 3 1 16,9 2 0-16,-2 7 1 0,8-3-1 15,-12 6-1-15,-8 5-1 16,-53 2 0-16,19 3 0 16,-18 0-2-16,-22 6 0 15,-35-2-1-15,-33 0-1 0,-37-3 1 16,-33-1-1-16,-40 0 2 16,-31-5 1-16,-30-2 0 15,-28 1 0-15,-14-1-1 16,-24-1 0-16,-9 8-3 15,-2-9-6-15,-5 9-23 16,7 0-52-16,-16 0-4 16</inkml:trace>
  <inkml:trace contextRef="#ctx0" brushRef="#br1" timeOffset="258827.8142">15401 7402 339 0,'0'0'8'0,"0"0"3"0,0-13 5 16,0 13 2-16,-3-18 0 15,3 18 2-15,-2-14 0 16,2 14-1-16,-6-12-7 16,6 12-5-16,0 0-3 15,-2 5-3-15,-1 5-2 0,3 9 0 16,-2 1-1-16,2 5 1 15,0 5-1-15,0-1 2 16,2-1-1-16,1-3 1 16,3-3-1-16,-2-5 1 15,1-2 0-15,0-8 1 0,-5-7 1 16,0 0-1-16,0 0 2 16,0 0-1-16,7-15 0 15,-4-4 1-15,-3-5-1 0,5-4-1 16,-2-2 0-16,-1 1 0 15,3 1-1-15,2 1 0 0,-2 7 0 16,0 5-1-16,3 5-1 16,-8 10 1-16,17-5-1 15,-4 5-1-15,0 7 1 16,6 6 0-16,-2 2 0 16,1 5 1-16,2 2-1 0,-6 3 1 15,-2-3 0-15,-1 0 0 16,-6-2 0-16,-1-5 0 15,-4-3 2-15,0-12 0 16,3 13 1-16,-3-13 1 16,0 0 0-16,0-5 0 15,0-7 0-15,0-5 0 0,0-3-1 16,5-4-1-16,1 1-1 16,1-2 0-16,0 2-1 15,3 4-1-15,3 4 0 0,-4 5 0 16,3 4 0-16,-1 6 0 15,3 0 0-15,0 10 0 0,0 3 1 16,1 1 0-16,0 6 0 16,0 1-1-16,-4 1 0 15,6-1-3-15,-8-1-6 16,1 4-10-16,-3-3-36 16,1-5-27-16,0-5-3 0</inkml:trace>
  <inkml:trace contextRef="#ctx0" brushRef="#br1" timeOffset="259613.9495">16042 7415 386 0,'0'0'7'0,"0"0"3"16,0 0 2-16,0 0 0 16,0 0 1-16,0 0-2 0,0 0 1 15,0 0-1-15,5 6-6 16,-5 2-4-16,0 5-1 16,2 3-1-16,-2 4-2 0,3 1-3 15,-3 1-7-15,1 2-20 16,8-2-49-16,-9-2-2 15</inkml:trace>
  <inkml:trace contextRef="#ctx0" brushRef="#br1" timeOffset="260043.9251">16173 7536 335 0,'0'0'2'0,"0"0"1"16,0 0 0-16,0 0 0 0,0 0 0 15,-4 4 0-15,4-4 0 16,0 0 2-16,0 13 0 16,0-13-1-16,17 3 2 15,-2-3 0-15,0-8 3 0,7-7 1 16,1-7-1-16,4-6 1 15,-2-6-2-15,-2-6-1 16,-5-7-1-16,-2-2-1 16,-4 1 0-16,-10 2-1 15,-2 1-2-15,-10 10 0 16,-4 6 0-16,-5 8-2 0,-2 9 0 16,1 9-1-16,-2 6-1 15,5 15-1-15,0 4 1 16,4 7 0-16,6 8 1 0,7 7 0 15,0 2 1-15,9 1 0 16,7 3 0-16,3-5-3 16,6-8-4-16,2-1-16 0,6-3-55 15,1-14-2-15</inkml:trace>
  <inkml:trace contextRef="#ctx0" brushRef="#br1" timeOffset="260214.0112">16628 7386 329 0,'0'0'1'0,"0"0"0"16,-3 11 1-16,3-1-1 0,0 0 2 16,0 5-4-16,0-1-12 15,0-2-40-15,3 5-15 16</inkml:trace>
  <inkml:trace contextRef="#ctx0" brushRef="#br1" timeOffset="260576.0578">16644 7042 434 0,'0'0'4'0,"0"0"-2"0,2-11 2 15,5 0 0-15,1 2 0 16,2-3-1-16,7 1 1 0,3-2-1 16,3 3-1-16,1 8-3 15,3 0 0-15,-4 2-1 16,0 7 0-16,-6 7 0 16,-4 4 1-16,-9 5-1 0,-4-1 1 15,-7 5 0-15,-6 0 1 16,-4 1-1-16,-3-1 1 15,2-4 0-15,1-4-1 0,0-2 0 16,7-2 1-16,5-5 0 16,5-2 0-16,10-1 1 15,10-2 0-15,7-3-1 16,6-2-12-16,9 0-38 0,3 3-28 16,-1-1-2-16</inkml:trace>
  <inkml:trace contextRef="#ctx0" brushRef="#br1" timeOffset="260928.1762">15373 7922 317 0,'0'0'7'0,"5"0"1"15,7-3 4-15,11-2 2 16,7-2 2-16,15-3 3 16,12 0 0-16,15-5 1 0,10 3-4 15,13-3-4-15,6 3-2 16,7-6-2-16,0 6-2 15,2-1-2-15,-8 1-1 16,-8 2-2-16,-12 3 0 0,-10-1-1 16,-15 4-3-16,-14 1-4 15,-15 1-9-15,-14-6-55 16,-14 8-14-16</inkml:trace>
  <inkml:trace contextRef="#ctx0" brushRef="#br1" timeOffset="261145.6121">15982 8078 444 0,'0'0'2'16,"0"0"2"-16,0 0 0 16,0 0-1-16,0 0 1 0,0 0 0 15,0 10 0-15,0 0 1 16,0 4-3-16,0 4-2 15,5 2-4-15,-5 2-8 16,5 3-32-16,-3 0-36 16,1-5-2-16</inkml:trace>
  <inkml:trace contextRef="#ctx0" brushRef="#br1" timeOffset="261493.9536">16236 8081 488 0,'0'0'3'16,"0"0"2"-16,0-10 0 16,0 10 2-16,-8-13-4 0,8 13-3 15,-4-14 0-15,4 14 0 16,-5-16 0-16,5 16 0 16,12-13 0-16,6 12 0 15,1 1 0-15,3 0 0 16,2 1 0-16,0 5 0 15,-5 1 0-15,-3 9 0 0,-11 1 0 16,-5 3 0-16,-10-1 0 16,-8 3 0-16,-8 1 0 15,0 0 0-15,-2-2 0 16,4-6 0-16,4 0 0 0,8-8 0 16,12-7 0-16,0 0 0 15,17 6 0-15,17-9 0 16,12-10-3-16,16 1-36 0,2-3-44 15,10-6-4-15</inkml:trace>
  <inkml:trace contextRef="#ctx0" brushRef="#br1" timeOffset="262562.5116">17478 7590 426 0,'0'0'4'0,"0"0"2"0,0-11 2 16,0 11 0-16,-2-9 1 15,2 9 0-15,-12-14 0 16,2 8 0-16,-3 1-5 0,-4 3-1 15,0 2-2-15,-6 0-1 16,-4 10-1-16,2 2 0 16,-2 5 0-16,2 6 0 15,3 0-1-15,1 1 1 0,7-2-1 16,7-2 1-16,3 0 0 16,8-5 1-16,10-5 0 15,4-5 0-15,6-5 2 16,1-3-1-16,3-6 2 0,1-12 0 15,-1-4 0-15,-3-1 0 16,-3-14 0-16,-5-5 0 16,-1 1 2-16,-7-4-5 15,-2 4 0-15,-7 2 0 16,0 7 0-16,0 8 0 16,-7 7 0-16,3 8 0 0,4 12 0 15,-8-12 0-15,8 12 0 16,0 0 0-16,-2 12 0 0,2 5 0 15,7 8 0-15,0 4 0 16,3 8 0-16,3 6 0 16,1 2 0-16,4-4-3 15,5 1-5-15,-9-7-8 0,7-3-26 16,-6-4-44-16,4-11-2 16</inkml:trace>
  <inkml:trace contextRef="#ctx0" brushRef="#br1" timeOffset="262739.2757">17722 7503 450 0,'0'0'2'15,"0"0"0"-15,0 0 0 16,0 0 0-16,0 0 1 16,5 16-1-16,1-7 1 0,1 8-1 15,0 1-4-15,6 6-9 16,-1-1-22-16,-2 2-47 15,12-3-3-15</inkml:trace>
  <inkml:trace contextRef="#ctx0" brushRef="#br1" timeOffset="263109.8273">18141 7550 425 0,'0'0'3'0,"0"0"1"15,-3-7 0-15,-7 3 1 16,-5-2 1-16,-2 1 0 15,-3 2-1-15,-6 3 1 0,-1 0-2 16,2 6-3 0,1 6 0-16,4 1-1 0,2 3-1 15,8 2-1-15,5-1 0 16,5 1 1-16,5-6 0 16,13-6 0-16,1-2 1 0,4-4 1 15,4-10 1-15,-2-4 1 16,1-4 0-16,-5-5 1 15,-1 4 1-15,-5-4 0 16,-2 7 0-16,-6 0-1 0,-6 7-2 16,-1 9-2-16,0 0 0 15,0 0 0-15,0 4-2 16,0 12-1-16,4-2 1 0,-2 3-1 16,6 3 1-16,0 2-2 15,0-4-6-15,13 0-14 16,9-6-57-16,-11-3-2 15</inkml:trace>
  <inkml:trace contextRef="#ctx0" brushRef="#br1" timeOffset="264929.3768">18476 7495 392 0,'0'0'6'0,"0"-9"1"0,0 9 3 15,0-15 0-15,-3 8 3 16,-2-3-3-16,0 0 2 15,1-2-1-15,4 12-5 16,-17-11-3-16,6 10-2 0,1 1-2 16,-2 4 0-16,-5 7-2 15,6 0 1-15,-1 4 0 16,4 5-1-16,1 0 2 0,7 0-1 16,2-2 2-16,11-4 0 15,4-4 0-15,6-6 0 16,1-4 1-16,6 0 1 15,0-7 0-15,-8-3 1 0,1 0 0 16,-5-2 1-16,-6 3 1 16,-12 9-2-16,9-13-1 15,-9 13 0-15,0 0-1 16,0 0-1-16,-5 15-1 16,3 3-1-16,0 1 0 0,2 8 1 15,0 3 0-15,2 4 1 16,5 3 0-16,1 4 0 15,2-4 0-15,0-1 0 0,0 4 2 16,-7-5 0-16,-3 0 0 16,0-3 0-16,-13-2 0 15,-7-2 1-15,-5-2 0 16,-7-3-1-16,-5-7-1 0,-8 0 0 16,0-9 0-16,-5-5 0 15,9-2 1-15,0-9-2 16,6-7 0-16,10-11 0 15,8-3 0-15,10-11 0 0,12-4 0 16,14-2 0-16,9-3-3 16,9 0 1-16,11 4-1 15,6 0-4-15,1 6-9 16,5-6-50-16,-4 16-18 16</inkml:trace>
  <inkml:trace contextRef="#ctx0" brushRef="#br1" timeOffset="265867.0474">19110 7082 328 0,'0'0'6'0,"0"0"3"15,2-10 3-15,-2 10 2 16,0-10 2-16,0 10 0 0,-2-12 1 16,2 12 1-16,-8-10-5 15,8 10-2-15,0 0-3 16,0 0-1-16,-8-9-2 0,8 9 0 16,0 0-2-16,0 0-1 15,0 0 0-15,0 0-2 16,0 0 1-16,0 0-1 15,0 0 0-15,0 0 1 16,0 0-1-16,0 0-1 16,0 0 2-16,0 0-1 0,0 0 0 15,0 0 0-15,0 0 0 16,0 0 0-16,0 0 1 16,0 0 0-16,0 0 1 15,0 0 0-15,0 0-1 0,-14 0 1 16,2 0 0-16,-6 1 0 15,-10 2-1-15,-1 0 0 16,-6 1-1-16,-2-1 0 0,0 2 0 16,4-1 0-16,6-1-1 15,5 2 0-15,8-2 0 16,7 2-1-16,7-5 1 16,0 16 0-16,2 1-1 0,12-3 1 15,0 11 1-15,2-1 0 16,3 9 0-16,1 2 1 15,-2 1-1-15,-1 7 0 16,-8 1 1-16,-1 3-1 0,-3 3 0 16,-5-1 0-16,0 4 0 15,-8-4 0-15,1 3 0 16,-3-6 0-16,-2 4 1 16,-1-8 0-16,1 1 1 15,-1-6-1-15,-1-5 1 0,-2-5-1 16,2-1 1-16,4-7-2 15,-3-7 0-15,8-3 0 16,5-9 0-16,-12 11 0 0,12-11 0 16,0 0 0-16,0 0 0 15,8 0 0-15,1 0 0 16,9 0 0-16,7-8 0 0,2 1 0 16,2 0 0-16,6-1 0 15,-2-1 0-15,2 1-4 16,-5 1-6-16,-3 2-16 0,3 0-58 15,-13 0-3 1</inkml:trace>
  <inkml:trace contextRef="#ctx0" brushRef="#br1" timeOffset="266258.0261">19164 7411 419 0,'0'0'4'16,"0"0"2"-16,0 0 0 15,-9-9 0-15,9 9 0 16,-8-3 0-16,8 3 0 16,-12 5 0-16,4 6-4 0,5 6-2 15,1 5 0-15,2 2 0 16,2 6 0-16,6-2 0 15,4-4 1-15,6-5 1 16,5-1-1-16,6-2 1 16,-2-12 1-16,3-4-1 0,-3-7 2 15,-2-11-1-15,0-4 1 16,-4-8-1-16,-12-2 0 16,-6-1-1-16,-8 2-1 15,-11 4-1-15,-5 5 0 0,-9 4-1 16,-4 11-2-16,2 7-5 15,-2 4-8-15,6 11-22 16,16 3-45-16,-3 2-2 0</inkml:trace>
  <inkml:trace contextRef="#ctx0" brushRef="#br1" timeOffset="266525.0704">19694 7345 448 0,'0'0'4'0,"0"0"1"15,0 0 1-15,0 0-1 16,0 0 1-16,0 0 0 16,3 7 0-16,1 5 1 15,2 10-4-15,-5 3-2 16,2 3 0-16,0 4-1 0,-1 5-2 15,-2-5-3-15,3 3-11 16,-1-8-29-16,0 0-40 16,2-7-1-16</inkml:trace>
  <inkml:trace contextRef="#ctx0" brushRef="#br1" timeOffset="266796.1741">20082 7317 433 0,'0'0'5'0,"0"0"2"0,0 0 0 16,0 0-1-16,4 6 2 15,-1 3 0-15,-1 4 0 16,1 4 1-16,-3 7-6 15,0 7-1-15,2 1 0 0,1 2-1 16,2 2-1-16,0-2-2 16,0-8-3-16,2 5-8 15,-2-13-17-15,-5-3-54 0,8-6 0 16</inkml:trace>
  <inkml:trace contextRef="#ctx0" brushRef="#br1" timeOffset="267275.413">20236 6931 443 0,'0'0'4'0,"0"0"0"15,0 0 0-15,-3-10 1 16,3 10-1-16,6-7 1 15,11 2 0-15,4 3 0 0,9 2-3 16,8 0-2-16,4 4 0 16,4 1 0-16,-5 6 0 15,-1 0-1-15,-8 7 1 16,-7 1-1-16,-7 5 0 16,-8 2 1-16,-8 8 0 0,-2 4 0 15,-5 7 1-15,-2 3 0 16,-6 2 0-16,3 7-1 15,-2-2 1-15,4 2 0 0,2 0-1 16,5-2 0-16,1-4 0 16,5 0 0-16,1-4-1 15,8-6 1-15,-4 0 0 16,-4-10 0-16,3-4-1 16,-7-1 2-16,-2-6-1 0,-7-6 0 15,-11-5 2-15,-9-1-1 16,-5 0 0-16,-10-4 0 15,-3 4-1-15,-6-4-4 0,0 7-10 16,-2 7-40-16,7-6-28 16,3-3-4-16</inkml:trace>
  <inkml:trace contextRef="#ctx0" brushRef="#br1" timeOffset="268425.6616">14280 8548 50 0,'0'0'1'0,"0"0"0"15,0 0-2-15,0 0-7 16,0 0-9-16</inkml:trace>
  <inkml:trace contextRef="#ctx0" brushRef="#br1" timeOffset="270263.9878">21333 7964 465 0,'0'0'1'0,"17"10"-1"0,-3-1 0 16,6 7 0-16,0 3 1 15,7 7 0 1,6 1 0-16,7 9 1 0,-1 2-1 16,-2 4 1-16,4 0 0 15,-2 3 0-15,1-1-1 0,-6 3-1 16,0-2 0-16,-10-2-1 15,-4-2 1-15,-2-4 0 16,-9 1 0-16,-4-4 0 16,-3 1 0-16,-2 0 2 0,-2-1 0 15,-6-2 0-15,2 3 1 16,-5 0-1-16,1-1 0 16,-4 1 1-16,6 0-1 15,-4-1 0-15,-4 1-1 0,7-3 1 16,-3 3-2-16,-1-5 0 15,1-3 1-15,1 0-1 16,-1-3 0-16,2 2 0 0,0-6-1 16,0-1 1-1,1-4 1-15,0 0-1 0,0-3 1 16,4-1 0-16,-2-1-1 16,7-10 1-16,-11 14 0 15,11-14 0-15,-10 13-1 0,10-13 0 16,-9 7-1-16,9-7-2 15,-11 5-2-15,11-5-7 16,0 0-15-16,-12 5-55 16,12-5-3-16</inkml:trace>
  <inkml:trace contextRef="#ctx0" brushRef="#br1" timeOffset="270692.1018">21467 9177 436 0,'0'0'3'0,"0"0"2"16,0 0 1-16,0 0 0 16,0 0 0-16,0 0 0 15,0 0-1-15,0 0 1 16,9 12-3-16,-4 2-2 0,0 3-1 15,0 7-1-15,-2 4 1 16,-2 2 0-16,-1 0 1 16,0-1-1-16,-9-1 1 0,2-3-1 15,-3-3 1-15,2-5-1 16,1-2 2-16,-1-6-1 16,8-9 1-16,-12 11 0 15,12-11 1-15,0 0 1 16,0 0 0-16,20 0-1 0,5-5 2 15,0-1-5-15,9 1 0 16,2-2 0-16,0 2 0 16,-2-2 0-16,-2 2 0 15,-8 2 0-15,-9 3-4 16,-15 0-11-16,10 0-33 0,-10 0-39 16,-3 15 0-16</inkml:trace>
  <inkml:trace contextRef="#ctx0" brushRef="#br1" timeOffset="274880.7442">13089 11928 389 0,'0'0'1'16,"0"0"-4"-16,0 0-1 0,0 0-1 16,19-7 0-16,1 4 0 15,22-5 0-15,10 3 1 16,21-7 1-16,19-1 4 0,22-4 1 16,23 0 2-16,25-6 1 15,17 1 0-15,25-5 1 16,14-5 2-16,24-2-1 15,16-2 1-15,17-3 1 0,14-1 0 16,12 2 1 0,14 2 0-16,9 2-2 0,12 3 0 15,9 4-2-15,6 3-1 0,4 4-2 16,3 2 0 0,0 8-2-16,-7 1 0 15,-5 1 0-15,-11 3 0 0,-17 2 1 16,-14 3 1-16,-24-2 1 15,-24 2 0-15,-27 0 1 16,-23 0 2-16,-36-5 0 0,-19 3-5 16,-32-4-2-16,-20 2 0 15,-24-3 0-15,-20 4 0 16,-15-2 0-16,-13 1 0 0,-12-2 0 16,-3 4 0-16,-12 2 0 15,0 0 0-15,0 0 0 16,0 0 0-16,0 0 0 15,0 0 0-15,0 0 0 0,-12 0-79 16,-1-3-12-16</inkml:trace>
  <inkml:trace contextRef="#ctx0" brushRef="#br1" timeOffset="289938.582">3719 14375 30 0,'0'0'3'15,"0"0"3"-15,0 0 5 16,0 0 2-16,-7-2 1 0,7 2 6 16,0 0 6-16,0 0 2 15,5 0 0-15,7 0-2 16,6 0-1-16,9 4-2 16,10-1 1-16,5 2-4 0,13-2-5 15,5-3-1-15,7 0-2 16,10 0-1-16,8 0-1 15,7 0-1-15,6-5-2 16,7 2 1-16,1 0-3 16,7 3-1-16,1 0 0 0,0-2-2 15,1 2 1-15,-3 0-2 16,0 0 1-16,5 0-1 0,2 2 1 16,-4 1-1-16,4 0 0 15,3-3 0-15,0 2 1 16,-1 4-1-16,6-6-1 15,-3 4 1-15,-4-2 0 16,4 4 0-16,-2-1 0 0,-3-1-1 16,-2 1 1-16,2 3 0 15,-2-6-1-15,3 3 1 16,1-5 0-16,4 2 0 0,-1-2 0 16,5 0-1-1,1 0 1-15,1 0-1 0,-4 0 1 16,-5 0-1-16,-3 0 0 15,3 0 1-15,-5 0-1 16,-4 0 0-16,2 0 1 16,4 0-1-16,-2 0 1 0,8 0 0 15,1 0 0-15,-4 0-1 16,0 0 1-16,-5-2-1 16,-3 2 1-16,-10 0 0 0,-7-2-1 15,-12 2 1-15,-12-3-1 16,-10 3 1-16,-14 0-1 15,-5 0 0-15,-14 0 0 16,-10 3 0-16,-5-3 0 0,-6 2 0 16,-9-2 0-16,0 0-1 15,0 0-4-15,-17 10-7 16,-5-8-17-16,-23 4-48 16,-2 1-2-16</inkml:trace>
  <inkml:trace contextRef="#ctx0" brushRef="#br1" timeOffset="291415.8411">1737 15307 185 0,'0'0'0'0,"0"0"-3"0,0 0 2 15,8 5 1-15,-8-5 3 16,23 7 2-16,-6-1 2 16,3 1 2-16,3-2 5 0,9 2-2 15,3 3 3-15,2-3 1 16,6 5-4-16,0-2 1 16,15 2-2-16,-3-1-2 15,12-1-1-15,0-6 1 16,5 5-3-16,10-9 0 15,3 0-1-15,4 0-1 0,6 0 1 16,4 0-2-16,-3 0 1 16,7 1-2-16,1 2 1 15,-4 2 0-15,2-5-2 16,2 6 2-16,-4-5-2 0,1-1 0 16,7 0-1-16,-4-1 2 15,2-2-1-15,5 0 0 0,3-2 0 16,-2 2 1-16,6 2-1 15,-3 1 0-15,-3 0 0 16,2 0-1-16,-10 1 2 16,4 7-2-16,-7-5 0 0,-1 1 1 15,-9 1-1 1,10-2 0-16,-7-1 0 0,3 4 1 16,2-6-1-16,0 0 1 15,-1 0-1-15,1 2 0 16,-2-2 0-16,-5 0-1 15,0 2 1-15,-3-2 0 16,-4 0 0-16,2 3 0 0,-2-1 0 16,-1-2 0-16,5 3 1 15,1-3-1-15,4 0 1 16,0 0 0-16,4 0-1 0,1 0 1 16,-2 0-1-16,0 0 0 15,0 0 0-15,-2 2 1 16,-3 3-1-16,0-2-1 0,-5 1 1 15,5 1 0-15,2-2 0 16,-7-1 0-16,5-2 0 16,-2 0 0-16,-2 0 0 15,2 0 1-15,-1 0-1 16,-1-2 0-16,-6 2 0 0,3 0 0 16,-6 0 0-16,3 0 0 15,-5 0 0-15,0 0 0 16,1 0 0-16,-2-3 1 15,1 3-1-15,0-2 0 16,-4-1 1-16,-2 3-1 16,1-4 0-16,-4 4 0 0,-3-3 0 15,-6 3 1-15,-2 0-1 16,0 0 0-16,0 0 1 0,-2 0-1 16,0 0 1-16,2 0 0 15,1 3-1-15,-7-3 1 16,4 0 0-16,-5 0-1 0,-8 1 1 15,3 2-1-15,-5 0 0 16,-6-1 0-16,-6 3-4 16,4 0-10-16,-9 5-28 15,9-6-30-15,5 2-6 16</inkml:trace>
  <inkml:trace contextRef="#ctx0" brushRef="#br1" timeOffset="293187.539">14630 15091 335 0,'0'0'6'0,"0"0"2"0,-10-3 3 16,10 3 2-16,-7-2 2 15,7 2-1-15,0 0 0 16,-13 0 2-16,13 0-5 16,0 0 0-16,10 0-2 15,7 2 0-15,11 1 0 0,14 0-1 16,16-3 0-16,13 0 0 15,14 0-2-15,2 0-6 16,5-6 0-16,0 1 0 16,-14-2 0-16,-8 2 0 15,-15 3 0-15,-14-4 0 16,-11 6 0-16,-15-2 0 0,-3 2 0 16,-12 0 0-16,0 0 0 15,0 0 0-15,0 0 0 0,0 0 0 16,-12 5 0-16,-6 3 0 15,-17 1 0-15,-14 3 0 16,-11 5 0-16,-19-3 0 0,-12 4 0 16,-13-1 0-16,-3-6 0 15,3 1 0-15,7 2 0 16,20-4 0-16,10-6 0 16,19 2 0-16,14-4 0 15,13 3 0-15,21-5 0 0,9 0 0 16,18 0 0-16,12-3 0 15,21-1 0-15,12-2 0 16,15-2 0-16,12 2 0 16,9-5 0-16,-5 2 0 15,0 1 0-15,-16 1 0 16,-13 2 0-16,-16-2 0 0,-17 1 0 16,-11 5 0-16,-12-2 0 15,-8 3 0-15,-10 0 0 0,0 0 0 16,0 0 0-16,0 0 0 15,0 0 0-15,-10 3 0 16,-2 4 0-16,-11 0 0 0,-2 0 0 16,0 0 0-16,-2 4 0 15,-3-2 0-15,7 7 0 16,16-4-64-16,7-12-30 16</inkml:trace>
  <inkml:trace contextRef="#ctx0" brushRef="#br1" timeOffset="350440.1314">15886 16555 469 0,'0'0'-4'0,"0"0"-2"15,0 0 0-15,2-6 1 16,5 2 1-16,13-4 2 16,8-1 1-16,11-1 1 15,11-2 5-15,17 0 4 16,20-3-1-16,10-2 0 0,15-4-1 15,15-4-1-15,12 6-1 16,12-6 0-16,12 0-2 16,7 3 1-16,13 2-1 15,8 5 1-15,9 3-1 16,7 2-3-16,12 3 0 0,5 7 0 16,4-4 0-16,9 4 0 15,2 4 0-15,4 1 0 16,-2-1 0-16,5 7 0 0,-2-2 0 15,-3 3 0-15,-5 1 0 16,-3-1 0-16,-8 1 0 16,-11-4 0-16,-14 3 0 0,-11 2 0 15,-17-4 0-15,-20 2 0 16,-15-3 0-16,-28 4 0 16,-18 1 0-16,-19-3 0 15,-23-4-6-15,-20 4 0 16,-29-11-1-16,-10 7-3 0,-29-5-6 15,-29-2-7-15,-22-2-4 16,-23 2 1-16,-25 0 2 16,-18 0 5-16,-18 0 5 15,-15 7 4-15,-18 3 8 16,-4-1 5-16,-12 4 4 0,-9-1-1 16,-7 5-2-16,-1-5-5 15,-10 5-1-15,2-3-2 16,-2 1 0-16,-4 5 1 0,3-1 0 15,2 3 2-15,6-2 1 16,-1 1 0-16,10-2-4 16,6 1 2-16,11-6 0 15,16 4 1-15,12-6 1 0,15 2 2 16,15-2 5-16,18 0 2 16,18-3 1-16,19 4 3 15,20-6 0-15,12 0 0 16,19 1-1-16,16-5-4 15,18 1-3-15,19-4-2 0,9 5 0 16,22 1 0-16,25-6 1 16,15 0 0-16,22 0 1 15,23 0 1-15,24-6 0 16,14-3 0-16,23-4-1 0,14-4-1 16,18-5-2-16,14 0-1 15,13-1 0-15,8-1 0 0,10-4 1 16,7 2 0-16,3 2 0 15,4-1-1-15,-3 3 2 16,-1 8-1-16,0 2 0 16,-3 2 0-16,-15 7-2 15,-8 3 1-15,-8 0-1 0,-14 0 0 16,-16 3 0-16,-15 1 0 16,-21-1 1-16,-20 2-1 15,-27-2 2-15,-20-2 0 16,-30-1 3-16,-19 3-1 0,-23 2 3 15,-11-2-1-15,-14-3-2 16,-8 17-1-16,-11-7-3 16,-1-1 0-16,-4 4 0 15,-9-2 0-15,3 1-10 0,-12-4-23 16,-1-8-54-16,-4 0-2 16</inkml:trace>
  <inkml:trace contextRef="#ctx0" brushRef="#br1" timeOffset="373488.0785">12832 5774 278 0,'0'0'0'16,"0"0"0"-16,0 0 0 15,0 0 1-15,0 12 2 0,0-12 2 16,13 10 5-16,-3 0 2 16,2-3 4-16,2 1 1 15,4-5 2-15,3-3 1 16,6-3 1-16,5-12-3 0,5-9-2 15,13-19-2-15,8-8-2 16,13-21-2-16,9-10-3 16,15-10 0-16,11-7-3 15,1 2 0-15,6 6 0 16,-9 11-2-16,-5 11 0 0,-15 15-2 16,-12 15 1-16,-19 13 0 15,-13 11 0-15,-16 8 0 16,-11 2 0-16,-13 5 3 15,10 0-4-15,-10 0 0 0,0 0 0 16,0 0 0-16,0 0 0 16,0 0 0-16,0 0 0 15,0 0 0-15,0 0 0 16,0 0 0-16,0 0 0 16,0 0 0-16,0 0 0 0,0 0 0 15,0 0 0-15,0 0 0 16,0 0-43-16,0 7-46 15,0-7-2-15</inkml:trace>
  <inkml:trace contextRef="#ctx0" brushRef="#br1" timeOffset="389634.8154">21862 10265 371 0,'0'0'-1'0,"0"0"-1"16,0 0-1-16,0 0 0 0,4 5 4 15,-4-5 1-15,13 3 3 16,-7 2 2-16,10-5 5 16,5 4 3-16,3-4 2 0,8 0 0 15,8-14 0-15,8-14-1 16,11-19-3-16,21-29-4 15,24-23-12-15,20-45-24 16,31-22-52-16,21-24-7 0</inkml:trace>
  <inkml:trace contextRef="#ctx0" brushRef="#br1" timeOffset="405619.5169">13195 11809 357 0,'0'0'-2'16,"0"0"-3"-16,0 0-1 15,0-5 0-15,0 5 0 16,5-12 1-16,11 6 1 16,6 5 0-16,2-2 3 0,19 3 4 15,6 0 1-15,17 3 1 16,10-2-1-16,14 5 0 16,14-4-1-16,10-2 1 15,19-2 1-15,5-4 1 16,19-4 1-16,10-2 2 0,14-1 0 15,15-1 1-15,6-1-1 16,12 5-1-16,9 0 0 16,9 5-1-16,9 4-1 0,4 1-1 15,6 1-1-15,6 10 0 16,8-2 0-16,6 3 0 16,3-2-1-16,8-5 0 15,6-2-2-15,1-3-3 0,3-3-3 16,-3-9-7-16,-8 2-3 15,-15 0-4-15,-10 0 1 16,-18 5-3-16,-19 5 3 16,-17 0 2-16,-31 3 4 15,-16 7 6-15,-32-1 5 0,-5 1 3 16,-29-2 2-16,-17-1 2 16,-20 0 1-16,-14-2 2 15,-11-2 0-15,-10 0 1 16,-8 2-1-16,-9-5-4 0,0 12-9 15,-3 1-44-15,-8-5-21 16</inkml:trace>
  <inkml:trace contextRef="#ctx0" brushRef="#br0" timeOffset="560188.7918">14751 5000 194 0,'0'0'3'16,"0"0"4"-16,-3-12 4 15,3 12 3-15,0-17 2 16,0 5 5-16,0 0 0 0,0-1 2 16,-4 1 0-16,4 4-4 15,0 8-2-15,-2-12-7 16,2 12-3-16,0 0-3 16,-5 8-2-16,0 16 0 0,0 23 0 15,3 18 0-15,-9 14 2 16,2 21 3-16,1 18 2 15,0 9 0-15,1 8-2 16,2 1-1-16,0-1-2 16,3-9 0-16,2-3-2 15,0-6 0-15,-2-7-1 0,2-9-1 16,0-9 1-16,-3-8 0 16,3-10-1-16,0-12 0 15,3-12 0-15,-1-11 0 0,0-11 1 16,1-11 2-16,-1-5 1 15,-2-12 0-15,0 0 0 16,0-4-1-16,0-11 1 0,0-6-1 16,0-4-1-16,0-4-1 15,0-8 0-15,0-8-1 16,0-2 0-16,0-10 1 16,0-4-1-16,-2-6-1 15,-1-11 0-15,3-9 1 16,-2-2-1-16,2-4 0 0,-2-6 0 15,2 0 0-15,0 2 0 16,-3 6 0-16,0 1 1 16,-2 6-2-16,-2 4 0 0,0 9 0 15,-1 4 0-15,-5 6 0 16,6 3 1-16,-5 6-1 16,6 2 1-16,-1 5 0 15,2 4 2-15,0 2-1 0,5 1 1 16,0 5 0-16,0 4-1 15,0 7 1-15,0-1 0 16,3 6 0-16,-1 4 0 0,0 4-1 16,-2 9 1-16,3-10-1 15,-3 10 0-15,0 0 0 16,0 0-2-16,0 0 1 16,0 0 0-16,13-10 0 15,-1 7-1-15,6 2 1 0,4-5 0 16,7 1 0-16,1 1 0 15,7 1 1-15,4 1 0 16,3-2-1-16,1 2 1 16,4 2 1-16,6-2-1 15,5-1 0-15,7-2 0 0,6-3 0 16,6 1 0-16,5-3-1 16,8-2 1-16,3 0 0 15,1-3-1-15,7 0 1 0,-2 6 0 16,4-2 1-16,-3 1-1 15,-1 2 0-15,2 4 0 16,-5-1 1-16,7 2-1 16,0 1 0-16,-1-3 0 0,8 0 0 15,-2-2 1-15,-1-3-1 16,3-3 0-16,-3 4 1 16,3-3-1-16,-5-2 0 0,-3-1 0 15,-4 3 1-15,2 2-1 16,-5-2 0-16,-5-3 1 15,2 3-1-15,1-1 1 16,-1 1-1-16,-2-1 0 16,0 1 1-16,2-1-1 15,-7 4 0-15,0-4 1 0,1 4-2 16,-8-1 1-16,-6 2 0 16,0-2 1-16,-6 0-1 15,-1 3 0-15,-5-1 1 0,-5 1-2 16,0 0 2-16,-4-1-1 15,-2 1 0-15,-1 0 1 16,-5-3-1-16,-3 2 0 0,-4-1 0 16,-9 1 0-16,-4 4 1 15,-5-2-2-15,-5 3 2 16,-5 1-2-16,-10 2 1 16,10-6 0-16,-10 6-1 0,0 0 1 15,0 0-1 1,0 0 1-16,0 0 0 0,0 0 0 15,0 0 0-15,0 0 1 16,0 0-1-16,0 0 0 16,0 0 1-16,0 0-1 15,8 0 0-15,-8 0-1 0,12 0 1 16,-5 0 0-16,6-1-1 16,4 1 1-16,-1 0 0 15,8-3 1-15,-1 3-2 0,0-3 1 16,0 1 0-16,0 2 0 15,0 0 0-15,-2-3 0 16,0 1 0-16,0 2 0 0,-2-3-1 16,3 1 1-16,-5 0 0 15,0 2 0-15,-2 0-1 16,-5 0 1-16,-1 0-1 16,-9 0 1-16,11 0-1 15,-11 0 0-15,0 0 0 16,0 0 0-16,0 0 0 15,0 0-1-15,8 7 0 0,-8-7 1 16,5 13-1-16,-1-4 1 16,4 1 0-16,0 5 0 15,1 2 0-15,1-2 1 0,1 5 0 16,1-2 0-16,-3 4 0 16,2 0 0-16,-1 3 0 15,-3 2 1-15,1 3-1 0,-1 2 0 16,0 0 1-16,1 6-1 15,0-1 1-15,-3-1 1 16,2 7-1-16,-2-6-1 0,-2 3 1 16,-3 2 0-16,4-3 0 15,-2 3 0-15,-2-2-1 16,0 2 0-16,0 0 1 16,0 5-1-16,0-2 1 0,0 2 0 15,0 3-1-15,0-3 2 16,-2 5 1-16,-2-3-1 15,1-1 0-15,0-1 1 16,-2-1-1-16,3-3 1 16,0-2-1-16,2 0-1 15,0-2 0-15,0-2 0 0,0 0 0 16,0-2-1-16,0 0 1 16,0 2-1-16,0 0 0 0,-4 0 0 15,3 1 0-15,-3 1 0 16,0-1 0-16,1-4 0 15,1 0 0-15,2 2-1 0,-3-4 2 16,3-3-1-16,0-2 1 16,0 1-1-16,0-3 0 15,0 1 0-15,-2-3 0 16,2 3 1-16,0-5-1 16,-2-1 0-16,2-1 0 0,0 1 1 15,0-2-1 1,0 0 0-16,-3-1 1 0,3-3-1 15,-2 1 0-15,2-2 1 16,-4-1-1-16,4-5 0 16,0-7 0-16,-1 15 0 15,1-15 0-15,-3 13 0 0,3-13 0 16,0 10 1-16,0-10-1 16,-3 9 0-16,3-9 0 15,-5 15 0-15,5-15 0 0,-2 17 0 16,0-10 0-16,2-7 0 15,-5 18 1-15,5-18-1 16,-7 11 1-16,7-11-1 16,-11 12 1-16,11-12-1 0,-10 15 1 15,1-8-1-15,0 3 0 16,0 0 0-16,-1 2 0 16,0 0 1-16,2-1-1 0,-1 1 0 15,1-2 0-15,-3-2 0 16,11-8 0-16,-11 14 0 15,11-14 0-15,-16 13 1 16,7-6-1-16,-1-2 0 16,-8 3 0-16,2-1 0 15,-9-2 0-15,0 2 0 0,-5 0-1 16,-5-1 1-16,-2-1 0 16,-3 0 0-16,0-3 0 15,-5 1 0-15,0 1 0 0,-5-1 0 16,1 2 0-16,-6 0 0 15,1 5 0-15,-1-2 0 16,-3 3 1-16,-2 1-2 0,-1 1 1 16,-2-1 0-16,-1 1-1 15,-1-1 0-15,1-1 1 16,-3-2-1-16,0-1 1 16,-1-5-1-16,-1 1 1 15,0-1 0-15,2-3 0 0,-4 2 0 16,3-2 1-16,-2 2-1 15,-1 1 0-15,5-3 0 16,-1 2 0-16,-3-2 0 16,6 3 0-16,-2-3 0 0,2 0 0 15,2 0 0-15,-1-3 0 16,1 3 0-16,0-2 0 16,0 2 0-16,5-3-1 15,-3 3 1-15,1 0 0 0,0 0 0 16,-2 0 0-16,-1 3-1 15,0-3 1-15,0 2-1 16,-5 1 1-16,0-3 0 16,0 0-1-16,-3 0 0 0,1 0 1 15,2 0 0-15,-2 0 0 16,3 3 0-16,1-3 0 16,-2 1 0-16,4 2 0 15,-3-1 0-15,2 1 0 0,-2-3 0 16,-1 0 0-16,-2 0 0 15,2-3 0-15,-6-2 0 16,2 1 0-16,-1 1 0 0,2-2 0 16,0 3 0-16,4 0 0 15,-1 2 0-15,5 0 0 16,2 0 1-16,3 0-1 16,6 0 0-16,5 0 1 0,-2 0 0 15,6-3-1-15,4 0 1 16,1-1 0-16,7-1-1 15,-2 0 1-15,7-2-1 16,0 2 0-16,1 2 0 16,1-1-1-16,1 4 1 0,-1 0-1 15,4 0 1-15,-1 0-1 16,5 4 1-16,-4-1 0 16,8-1-1-16,-2 3 1 0,13-5-1 15,-12 2 0-15,12-2 1 16,0 0-1-16,-10 10 0 15,10-10 0-15,0 0 0 16,-8 13 1-16,8-13-1 16,-4 9 1-16,4-9 0 0,-8 7 0 15,8-7 1-15,0 0-1 16,-7 11 1-16,7-11 0 16,0 0 0-16,0 0 1 0,0 0-1 15,0 0 1-15,-10-6 0 16,7-6-1-16,-2-3 1 15,1-9-1-15,-4-11 0 16,0-10-1-16,-2-9 1 0,3-10-1 16,-6-11 1-16,3-2-1 15,-1-9 0-15,-2-3 1 16,-3 2-1-16,2 2 2 16,-2 3 0-16,4 1 0 0,-2 3-1 15,-2 3 1-15,2-3-2 16,-1 4 0-16,0 3 0 15,2-6 0-15,-1 5-2 16,4-2 0-16,0 7 0 16,2 8 0-16,4 2 0 15,-1 8 1-15,5 1-1 0,-3 11 1 16,3 1 0-16,0 5 2 16,3 4-1-16,-3-7 0 0,2 3 1 15,-2-1-1-15,0-1 1 16,0-1-1-16,0 2 1 15,0 3-1-15,0-4 1 16,-2 1-2-16,2 5 1 0,-3-1 0 16,3 3-1-16,-2 0 1 15,2-1-1-15,-4 0 1 16,2 2 0-16,2 2 0 16,-2 2 0-16,2-3 0 0,0 6 1 15,0-1-1-15,0 6 1 16,0 0-1-16,0 0 0 15,0-3 0-15,0 5 0 16,0 0 1-16,0 2-1 16,0 8 0-16,0-14 1 0,0 14-1 15,0-11 0-15,0 11 0 16,0 0 0-16,0 0-1 16,0 0 0-16,0 0-1 0,0 0 1 15,0 0-1-15,0 0 0 16,15-9 1-16,2 1-1 15,8 1 1-15,7-3 1 16,5 1 0-16,6-2-1 0,4-1 1 16,3 3 1-16,5-2-1 15,0 4 0-15,2-1 0 16,5-2 0-16,5 3 0 16,6-1 0-16,7 1 0 0,8-3 0 15,11 3 0-15,1-3 0 16,12 0 0-1,1 2 0-15,3-2 0 0,8 2 0 16,0-1 0-16,0 4-1 16,1-2 0-16,-1-1 0 0,2 4 0 15,-1-4 0-15,1 3 0 16,4 0-1-16,-3 0 1 16,4 1 0-16,-2-4 1 0,4 5-1 15,-2-1 0-15,2 1 0 16,-9 1 0-16,0-2-1 15,-2 4 0-15,-5-2-1 16,-6 2 1-16,-1 0-1 0,-6-1 0 16,1-8 0-16,-1 4 0 15,-8-2 2-15,5-6-1 16,-10 4 1-16,4-4 0 16,-3-2 0-16,-5 3 0 0,0 0 1 15,-6 2 0-15,-5 0 0 16,-6 0 0-16,-2 0 0 15,-3 4 0-15,-10-3 0 16,2 4 1-16,-5 0-1 16,1 1 0-16,-4-2 0 0,-1-1-1 15,3 3 1-15,-3 1 0 16,2-2-1-16,-4 2 1 16,-4 0 0-16,4 3 0 15,-5 0 0-15,-2 0-1 0,-5 0 1 16,-2 0 0-16,-6 3 0 15,-7 0 0-15,-4-1 0 0,-5 1 1 16,-10-3-1-16,8 0 2 16,-8 0-1-16,0 0 0 15,0 0 0-15,0 0 1 16,0 0-1-16,0 0-1 16,0 0 1-16,0 0-1 0,0 0 1 15,0 0-1-15,0 0 0 16,0 0 0-16,0 0-2 15,0 0 1-15,0 0-2 16,0 0 1-16,0 0-1 0,0 0 0 16,0 10 0-1,0-10 0-15,0 17 2 0,0-5-1 16,-1 10 2-16,1 6-1 16,-2 4 2-16,-1 7-1 15,1 12 1-15,-1 5-1 0,-1 4 1 16,1 9 0-16,-2 5 1 15,1 5-1-15,-5 8 1 16,5 5 0-16,-6 8-1 0,-1-2 1 16,-1 6-1-16,3 3 3 15,-4-3-2-15,3 0 0 16,0-4 1-16,-3-7 0 16,6-4-1-16,-2-5 1 0,0-5-1 15,0-6-2-15,1-7 0 16,1 1 1-16,-1-6-2 15,-2-1 1-15,3-5 0 16,-1 2-1-16,1-7 2 0,2 1-1 16,3-3 1-1,-3-1-1-15,5-6 1 0,0 2 0 16,0-6-1-16,0-2 0 16,2-5-1-16,1-8 1 15,-3-2 0-15,0-8 0 0,0-3 0 16,0-9-1-16,0 14 0 15,0-14 0-15,0 0-2 16,0 0-1-16,0 0-2 0,0 0-2 16,0 0-5-16,-3 15-7 15,-2-6-8-15,3 6-16 16,-5-5-32-16,-1 10-7 16</inkml:trace>
  <inkml:trace contextRef="#ctx0" brushRef="#br0" timeOffset="565781.5028">4813 17504 0 0,'0'0'1'0,"0"0"1"0,0 0-1 15,0 0 0-15,0 0 0 16,0 0 0-16,0 0 0 16,0 0-1-16,0 0 0 0,0 0-1 15,0 0 1-15,0 0 0 16,0 0 1-16,0 0 3 16,0 0 3-16,0 0 5 15,0 0 1-15,0 0 1 0,0 0 2 16,0 0-1-16,0 0 2 15,0 0-3-15,0 0-5 16,0 0-2-16,0 0-3 16,0 0-11-16,0 0-19 15,0 0-22-15</inkml:trace>
  <inkml:trace contextRef="#ctx0" brushRef="#br0" timeOffset="566674.0671">4863 17444 258 0,'0'0'7'0,"0"0"2"16,0 0 3-16,0 0 1 0,0 0-2 16,0 0 0-16,0 0-2 15,0 0 0-15,0 0-3 16,6 3-4-16,7-1-1 0,5-2 0 16,5 3 1-16,7-3 2 15,4 2 1-15,8-2 0 16,11 0 0-16,4 0 0 15,12-2 0-15,9-3 1 16,7 0 0-16,14-2-1 16,2 2 0-16,9-2-1 0,6 2 0 15,0-2-1-15,2-1-1 16,4-1 0-16,-3 2-1 16,-4 0 0-16,2 1-1 15,-11 2 1-15,-3-4-1 0,-7 7 0 16,-11 1 0-16,-8 0 0 15,-8 0 0-15,-7 0 0 16,-12 0 1-16,-8 0 0 0,-1 0-2 16,-12 0-3-16,-6 0-12 15,-6 0-34-15,-8 0-24 16,-9 0-7-16</inkml:trace>
  <inkml:trace contextRef="#ctx0" brushRef="#br2" timeOffset="817590.2022">14234 8878 398 0,'0'0'3'0,"0"0"0"15,0 0 0-15,-9 0-1 16,9 0 0-16,0 0-1 15,-9 18 2-15,6 4-1 16,3 7 0-16,0 21-2 0,3 12 2 16,3 22 0-16,-2 13 2 15,2 16 0-15,-1 11 1 16,3 13-1-16,-7 2 0 16,-1-3-1-16,0-5 2 0,0-4-1 15,-1-6 0 1,-4-12-1-16,-1-10 0 0,1-10-1 15,1-7 0 1,1-12-1-16,1-9-1 0,-2-6 0 16,4-11 0-16,0-4 0 15,0-8 0-15,0-5 1 0,0-7-1 16,0-5-1-16,0-15-4 16,0 0-7-16,-12-8-11 0,4-23-42 15,4-6-15-15</inkml:trace>
  <inkml:trace contextRef="#ctx0" brushRef="#br2" timeOffset="822871.0211">14326 8970 326 0,'0'0'0'0,"0"0"-4"16,-10-10-2-16,10 10 2 16,-11-8 0-16,0 0 1 0,1 1 3 15,1-5 2-15,0 5 2 16,-2-3 6-16,2 0 0 16,0-5 1-16,1 6 1 0,1-5-1 15,0-1-3-15,0 1-1 16,-5-1-1-16,8-2-2 15,-3-3-1-15,0 0 0 16,1-3 0-16,-1 4-1 0,2-3 1 16,0 2-1-16,3 0 1 15,0 5-2-15,2 0 1 16,0 5-1-16,0 1 0 16,0 9-1-16,4-13 0 0,-4 13-1 15,10-9 1-15,-10 9 0 16,20-8 0-16,-9 1 0 15,9 2 0-15,7-2 1 16,0-2 0-16,8 1-1 16,4 2 1-16,3 3 0 0,8-2 0 15,0 5-1-15,4 0 0 16,3 2 0-16,5 1 0 16,0 0 1-16,5-1 0 15,1-2 0-15,4 0 1 0,3-5 0 16,6-5 1-1,2 0-1-15,6 0 0 0,1 1-1 16,-1-1 1-16,3 2-1 16,2 2-1-16,-4-2 2 15,1 1-2-15,-3 1 0 0,0 1 0 16,-4-2 1-16,2-1-1 16,-1 1 1-16,0-1-1 0,0-1 0 15,-3-1 0-15,-2 0 0 16,-1-3 0-16,-5 7 0 15,-5-2 0-15,2 1-1 16,-12 2 1-16,-1-1 0 16,-5 0-1-16,-5 5 1 0,0-2 0 15,-6-2 0-15,-3 0 0 16,2 0 0-16,-7-2 0 16,3 0 0-16,-2 4 0 15,-3-2 0-15,2 0 0 16,-4 2 0-16,5 3 0 0,-5 0 0 15,-5 0 0-15,8 0 0 16,-6 0 1-16,3 3-1 16,-3-3 0-16,1 3 0 15,-1-3 0-15,3 0 1 0,-3 0-1 16,1 0 0-16,-1 0 0 16,0 0 0-16,3 0 0 15,-1 0 0-15,1 2 1 0,0-2-1 16,2 0 0-16,2 2 0 15,-2-2 0-15,3 0 1 0,-3-2-1 16,2 0 0-16,0-1 0 16,-1-2 0-16,2 3 1 15,-3-3-2-15,1 3 1 16,-5-1 0-16,6-2 0 16,-1 2 0-16,1 2 0 15,-1-2 0-15,1 0 0 0,6 1 0 16,-3-1 0-16,3 0-1 15,-2 2 1-15,0-2 0 16,1 1 1-16,-2-2-1 0,0 4 0 16,-5-2 0-1,3 2 0-15,-7 0 0 16,1 0 0-16,1 0 0 0,2 0 0 16,-2 0 0-16,3-2 0 15,4 2 0-15,-4-6 0 0,9 4 1 16,-5-3-1-16,2 2 0 15,-1 1 0-15,-3-1-1 16,-5 3 1-16,0 0 0 0,-3 0 0 16,-4 0 0-16,3 0 0 15,-3 3 0-15,4-3 0 16,1 0 0-16,2 0 0 0,-1 0 1 16,4-3-1-16,1 3 0 15,1-3 0-15,-5 3-1 16,2 0 1-16,-4 0 0 15,-3 0 0-15,0 0 0 16,0 3 0-16,-1 2 0 16,-2-2 1-16,11-3-1 15,-4 3 0-15,5-3 1 16,5 0 0-16,1 0-1 0,-1-3 0 16,1 0 0-16,2 3 0 15,-5-2 0-15,-3 2 0 0,-1 0-1 16,-8 0 1-16,-2 0 0 15,-4 2 0-15,-1 1 0 16,-2 0 0-16,-4-3 1 16,0 2 0-16,5-2 0 0,-1 2 0 15,4-2 0-15,4 0 1 16,1 0-1-16,3 0 0 16,1 0 1-16,-1 3-1 0,-2-3 0 15,2 3-1-15,-1 1 1 16,1 0-1-16,-6-2 0 15,-1 1 1-15,-2-3-1 16,3 1 1-16,-5 2-1 16,1 2 1-16,2-5 0 0,-5 3 1 15,5 0-1-15,-3-2 0 16,3 2 1-16,-2-3-2 16,-1 2 1-16,0-2 0 0,-1 3 0 15,3 0 0-15,-1-3 0 16,-4 0-1-16,4 0 1 15,-1 2 0-15,1 0 0 0,-4-2-1 16,2 3 1-16,1-3 0 16,-2 2 0-16,-1 0-1 15,2 1 1-15,-2 0-1 16,-3-1 0-16,1 0 0 16,-2 1 0-16,-1 0 0 15,-9-3 0-15,16 7 0 0,-16-7 0 16,13 9 0-16,-13-9 0 15,14 17 1-15,-4-5-1 16,0 0 1-16,2 0 0 16,3 3-1-16,-2 5 1 0,1-1 0 15,-1 3 0-15,-1 6-1 16,1 1 0-16,-3 1 0 16,2 5 0-16,-2 0 1 15,0 2-1-15,0 0 0 0,3 0 1 16,-1 0 0-16,3 0 0 15,0 1 0-15,-2 4 0 16,1-2 0-16,-2-3 0 0,-2 5 0 16,-2 0-1-16,-1-2 0 15,-5 2 1-15,4-3-1 16,-3 2 0-16,-1-5 0 0,0 6 0 16,3 1 0-16,-2-2 1 15,2-1-1-15,-1 2 0 16,2 2 1-16,-1 1-1 15,-3-3 0-15,1 4 0 16,-3-7 1-16,2 0-1 16,-2 1 1-16,0-3-1 0,0-1 0 15,0 0 1-15,0-1-1 16,0 1 0-16,3-3 0 16,-3 1 0-16,0 2 0 15,0-2 0-15,2-2 0 0,-2 3 0 16,0 0 0-16,0-1 0 15,0 1 1-15,-2 0-1 16,-3 1 1-16,2 0 0 0,-4-4 0 16,3 4-1-16,-2-3 1 15,-2-1 0-15,6 1 0 16,-5-3-1-16,1-1 0 0,1 1 0 16,-2-1 0-16,-1-1 0 15,1 4 0-15,-1-3 0 16,-1 2 0-16,-3-2 1 15,3-2-1-15,0-3 0 16,2 0 0-16,2-4-1 0,-3 0 1 16,3-4 0-16,0-1 0 15,2 2 0-15,1 1 0 16,0-3-1-16,-1 2 1 16,-3 0 1-16,5-2-1 15,-2 2 0-15,0-2 0 0,1-2 0 16,-1 0 0-16,3-4 0 15,0-1 0-15,0-8-1 16,0 12 0-16,0-12 1 0,0 0-1 16,0 0 1-16,0 10 0 15,0-10 0-15,0 0 0 16,0 0 0-16,0 9 0 16,0-9 0-16,0 0 0 15,0 0 0-15,0 8 0 0,0-8 0 16,0 0 0-16,0 0 0 15,0 0 0-15,0 0-1 16,0 0 1-16,0 0 0 16,0 0-1-16,0 0 1 15,0 0-1-15,0 10 1 0,0-10-1 16,-12 5 1-16,2 0-1 16,-5-1 0-16,-2 2 0 0,-3 0 1 15,-2 3-1-15,-6-4 0 16,-2-1 0-16,1 2 1 15,-4 1-1-15,1-4 1 16,2 1-1-16,-2-1 0 0,2-1 0 16,0 1 0-16,-2 2 0 15,0-3-1-15,-4 3 0 16,-1-3 0-16,-5 4-2 0,-5-1 0 16,-3-4 1-16,-4 5 0 15,-1-4 1-15,-5 1 0 16,2-1 0-16,-3 1 2 15,2 0 1-15,2-3 1 16,-3 1-1-16,3 2 1 0,-3 0 0 16,3-1-1-16,-3 1-1 15,3 3 1-15,2-5-1 16,-4 2-1-16,3-1 0 16,2 1-2-16,-1-3 1 0,-2 3-1 15,-3-3 1-15,1 0 0 16,-3 0 0-16,-6 0 1 15,7 0-1-15,-10 1 2 16,0-1 1-16,1 0-1 0,-3 0 1 16,-1 0-1-16,-1 0 1 15,-1 0 1-15,1 0 1 16,-2 0 0-16,0 0-1 16,2 3 1-16,0-3-1 0,1 0 1 15,0 0-1-15,-1 0-1 16,3 0 0-16,-1 0-1 15,2 0 1-15,-1 0 0 16,-1 0-1-16,2 0 1 0,1 0 0 16,-3 0 1-16,4 0-1 15,0-3 1-15,-1 3 0 16,0-1-1-16,3 1 0 16,1 0 1-16,-2 0-1 0,3 0-1 15,-3 1 1-15,2 5-1 16,-1-4 0-16,-1 6 0 15,2-4 1-15,-4-1-1 0,3 2 1 16,-3-2-1-16,1-1 1 16,4 3 0-16,-2-3 0 15,0 3-1-15,5 0 1 16,-3 0-1-16,0 2 0 16,-2 1 1-16,0-1-1 0,-2 3 0 15,-4-2 0-15,-1 2 0 16,-1 0 0-16,-1-2 0 15,-2-1 0-15,4 0 0 16,-5 0 1-16,6 3 0 16,-2-2 0-16,6-1 0 15,0 1 1-15,4-1 0 0,0 0-2 16,8 1 0-16,2-3 0 16,5 0 0-16,4 0 0 0,0 0 0 15,7-3 0-15,-2 1 0 16,9 1 0-16,-2-1 0 0,6 0 0 15,1-3 0-15,7 2 0 16,0-2 0-16,6 2 0 16,-2-2 0-16,7 0 0 15,-2 0 0-15,11 0 0 16,-9 0 0-16,9 0 0 0,0 0 0 16,0 0 0-16,-10 3 0 15,10-3 0-15,0 0 0 16,0 0 0-16,0 0 0 15,0 0 0-15,0 0 0 16,0 0 0-16,0 0 0 16,0-7 0-16,0 7 0 0,-2-13 0 15,-1 4 0-15,-3-4 0 16,-1-5 0-16,1-1 0 16,0-6 0-16,-1-5 0 0,-4 0 0 15,4-5 0-15,-3-1 0 16,0-4 0-16,0-2 0 0,1-4 0 15,-2 2 0-15,1 1 0 16,3 0 0-16,-6-3 0 16,6 0 0-16,-3-1 0 15,-3 0 0-15,3 0 0 16,0-8 0-16,0 4 0 0,3-6 0 16,0 0 0-16,1-1 0 15,2 4 0-15,2-1 0 16,-2 4 0-16,2 1 0 15,0 3 0-15,-4-2 0 16,2 2 0-16,-2 2 0 16,0-2 0-16,0 2 0 0,-2-5 0 15,4 2 0-15,-2 0 0 16,5-1 0-16,-1-4 0 0,-1-1 0 16,3 0 0-16,0 4 0 15,0-3 0-15,-6 5 0 16,6-8 0-16,-8 8 0 0,4 0 0 15,-3-3 0-15,2 1 0 16,-3-4 0-16,3 4 0 16,-2 3 0-16,5 2 0 15,-1 5 0-15,1 3 0 16,2 10 0-16,-2-1 0 0,2 6 0 16,0 5 0-16,-3 2 0 15,3 3 0-15,0 3 0 16,0-5 0-16,0 4 0 15,0 10 0-15,0-9 0 0,0 9 0 16,0 0 0 0,0-8 0-16,0 8 0 0,0 0 0 15,0 0 0-15,0 0 0 16,0 0 0-16,0 0 0 16,12-2 0-16,-12 2 0 0,20-3 0 15,-4 1 0-15,13-3 0 16,2 2 0-16,9-4 0 0,13 2 0 15,4-2 0-15,8 2 0 16,10-2 0-16,1-1 0 16,10 0 0-16,4 1 0 15,5-4 0-15,7 4 0 16,0-2 0-16,11-4 0 0,0 1 0 16,7-2 0-16,4-2 0 15,0 1 0-15,4 0-2 16,1 3 1-16,2 0 1 15,0 2-1-15,2 0 0 0,-4 0-1 16,4 3 1 0,0-3-1-16,-1 3 0 0,0-4 1 15,-3 1 0-15,2-2 0 16,-2-1 0-16,1 1 0 16,-5 0 0-16,1-1 1 0,-2 1 0 15,-2 3-1-15,0-2 0 16,-7 4 0-16,-1-4 1 15,-3 7 0-15,-1-4-1 0,-3 3 0 16,-2-2-1-16,-4 0 1 16,-2-1-1-16,4-1 1 15,-6-2-1-15,-3 2 0 0,-2-1 1 16,-4 0-1-16,-2-3 0 16,-4 3 0-16,0 3 1 15,-5 0-1-15,-3-1 0 16,2 0 1-16,-1 4 0 15,1-3 0-15,-2 4 0 16,-2-2 1-16,3 1 0 0,-6-2 0 16,2 1 0-16,-5-2-1 15,2 5 1-15,-6-2 0 16,-3 2-1-16,-1 2 1 16,-8 0-1-16,4 0 1 0,-7 2-1 15,6 2-2-15,-9-2-3 16,1-2-4-16,2 4-6 15,-12-4-12-15,-1 3-51 0,3 0-2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7:25:45.789"/>
    </inkml:context>
    <inkml:brush xml:id="br0">
      <inkml:brushProperty name="width" value="0.05292" units="cm"/>
      <inkml:brushProperty name="height" value="0.05292" units="cm"/>
      <inkml:brushProperty name="color" value="#92D05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F0"/>
    </inkml:brush>
  </inkml:definitions>
  <inkml:trace contextRef="#ctx0" brushRef="#br0">2225 5150 130 0,'0'0'8'0,"0"0"4"16,0 0 4-16,0 0 4 15,0 0 1-15,-7-9 3 0,7 9 0 16,0 0 0-16,0 0-8 15,0 0-5-15,0 0-4 16,0 0-3-16,0 0 0 0,0 0-3 16,0 0 1-16,5-3-1 15,7 3 2-15,1 0 1 16,4 0 0-16,5 0 1 16,6 0 0-16,2 0-1 0,0 0 1 15,7 0-1-15,0 0-1 16,8 0 1-16,-3 0 0 15,0 0-1-15,3 0 0 16,-3 0 0-16,6-2-1 16,-4 2 2-16,1 0-2 0,-1 0 0 15,4 0 0-15,-4 0 0 16,6-3-1-16,-3 3 1 16,0 0-1-16,6-3 0 15,-4 3 1-15,-1-2-1 0,2-1 0 16,-1 3 0-16,-1-2 0 15,1 2 1-15,-1-2-1 16,2 2 0-16,1-3 0 16,2 3 1-16,4 0 0 0,5 0 0 15,3-3 0-15,-1 3 0 16,6-3 0-16,-3 0-1 16,4-2 1-16,2 1-1 15,-3-1 0-15,4 1 0 16,4-2-1-16,-2 1 1 15,4 0-1-15,2-2 1 0,0 5-1 16,5-1 0-16,-2-2 1 16,2 3 0-16,2-1-1 0,-1-1 1 15,1 1 0-15,1 1-1 16,-5-4 1-16,8 4-1 16,0 0 1-16,-8-3-1 15,5 5 0-15,1-3 1 0,-1 1-1 16,-2-1 0-16,2 3 2 15,1-3-2-15,-1 2 0 16,0 1 0-16,4-3 0 16,-5 3 0-16,1 0 1 0,0-3-1 15,-3 3 1-15,-1 0-1 16,-4 0 0-16,0 0 1 16,-2-3-1-16,-1 3 1 0,-4 0-1 15,2-2 0 1,-2 0 1-16,-1-2-1 15,-1 3 1-15,-4-2-1 0,-4 3 0 16,2-2 1-16,-3-1-1 16,-7 3 0-16,1-3 0 0,-6 3 1 15,1 0-1-15,-7 0 0 16,1 0 0-16,-6 3 0 16,-4 0 0-16,-6-3-1 15,-5 2 1-15,1 1 0 0,-6-3 0 16,-5 1 0-16,-3-1 0 15,-3 0 0-15,-10 0 0 16,10 4 0-16,-10-4 1 16,0 0 0-16,0 0 0 0,0 0 0 15,0 0 0-15,0 0 1 16,0 0 0-16,0 0 0 16,0 0-1-16,0 0 1 15,0 0-1-15,0 0 0 16,0 0-1-16,0 0 0 0,0 0 0 15,0 0-2-15,0 0-2 16,0 0-3-16,0 0-6 16,0 0-5-16,0 0-16 0,-12 10-46 15,12-10-3-15</inkml:trace>
  <inkml:trace contextRef="#ctx0" brushRef="#br0" timeOffset="1623.0507">2123 5896 130 0,'0'0'6'16,"0"0"6"-16,-5-10 3 0,5 10 2 15,0 0 3-15,0 0 0 16,-5-8-1-16,5 8 0 16,0 0-5-16,0 0-5 15,0 0-4-15,0 0-1 0,0 0 1 16,0 0-2-16,0 0 2 15,10-4 1-15,0 4 0 16,5-3 2-16,3 1 0 16,9-1-1-16,1 0-1 15,9 1 0-15,2 0 0 0,11-3 0 16,5 0 0-16,7-2-1 16,3 4 1-16,4-5-1 15,6 2 0-15,2 2-1 16,3 2 0-16,1-4-1 15,-1 4 0-15,0 2 0 16,-1-2-1-16,1 2 0 0,-1 0 0 16,-4 0 0-16,-4 2-1 15,-6 0 0-15,0 4 0 0,-8-4 0 16,-10 2 0-16,-5-1-1 16,-6 2 0-16,-7 1 0 15,-7-3 0-15,-1-2 1 0,-7 5-1 16,-3-4 0-16,-4 1 0 15,-7-3 1-15,9 2 0 16,-9-2 0-16,0 0 0 16,0 0-1-16,-16 5 0 15,-7-5-1-15,-3 2-1 0,-5-2-1 16,-11 3-2-16,-6-3-2 16,-4 3-1-16,-5 2 0 15,-2-3-1-15,-9-2 1 16,-9 2 0-16,-5-2 2 15,-5 3 2-15,-8-3 0 0,-4 2 3 16,-2-2 0-16,-5 0 0 16,5 0 0-16,7 0 0 15,7 0 0-15,7 0 1 0,15 3 1 16,13-3 0-16,9 0-1 16,12 0-1-16,10 0-1 15,9 2 2-15,12-2 0 0,0 0 1 16,30 12 0-16,7-9 0 15,21-1 0-15,11 3 3 16,16-2 0-16,11-3-2 16,19 0-7-16,2-3-22 0,-2 3-40 15,11 0-4-15</inkml:trace>
  <inkml:trace contextRef="#ctx0" brushRef="#br0" timeOffset="2404.3073">4367 5825 230 0,'0'0'5'15,"0"0"5"-15,0 0 1 0,0 0 0 16,0 0 1-16,0 0 1 16,0-9 0-16,16 6 3 15,16 3-4-15,5-2-4 16,18 0 1-16,6-1 1 0,18-2 1 15,7 0-1 1,8 1 0-16,2-4-2 0,3 3-2 16,-2-2 0-16,-1 0-1 15,-1-1 0-15,-4 4-2 0,2-4 0 16,-9 2-1-16,-9-1 0 16,-5 4-1-16,-10 1 0 15,-8-1 0-15,-10 3 0 16,-12 0-1-16,-5 0 0 15,-11 0 0-15,-3 0 1 0,-11 0 1 16,0 0-1-16,0 0 2 16,7 3-1-16,-7-3 0 15,0 0-2-15,0 0-5 0,-10 11-9 16,-1-8-21-16,-5 9-43 16,5 0-3-16</inkml:trace>
  <inkml:trace contextRef="#ctx0" brushRef="#br0" timeOffset="3581.2797">2088 6742 190 0,'0'0'6'15,"0"0"3"-15,0 0 2 0,0 0 0 16,0 0 0-16,0 0-3 16,-2-9 0-16,2 9-3 15,0 0-6-15,0 0 0 16,0 0 0-16,5 0 2 0,5 5 0 16,5-1 5-16,7 1 1 15,6 2 6-15,11-4 1 16,4 0-2-16,8 2 0 0,7-2-2 15,9-1 0-15,5 2-1 16,2 0-2-16,6 1 0 16,5 2-2-16,5-2-1 15,7 3 0-15,3-1-2 16,3 0 2-16,2-2-2 0,3 0 1 16,7 0-2-16,2 0 1 15,2-5-1-15,1 0 0 16,2 0 0-16,2-5 0 15,0 0 0-15,-2-2 0 16,2-1 0-16,-2 0 1 0,-5 4 0 16,2-1-1-16,-2 2 1 15,-2 3 0-15,-4 0-1 16,3 3 0-16,-1 2 0 0,-5-1 0 16,5 2 0-16,-8-1-1 15,-1 2 1-15,-4-2 0 16,4 0 0-16,-5 2-1 0,2-1 1 15,0 1 0-15,-5-2 0 16,4-1 0-16,-4 1 0 16,7-2 0-16,1-1 0 15,-5 1 0-15,-1-3 1 0,-4 3-1 16,0-3 0-16,-2 0 0 16,-2 0-1-16,-4 0 1 15,-4 0 0-15,-2 0-1 16,-2 0 1-16,3-6-1 15,-3 4 1-15,-7-3-1 16,0 0 1-16,-2 0-1 0,-7 3 0 16,-2 2 0-16,-6 0 0 15,-7 0 0-15,-8 0 0 16,-6 2-1-16,-5 1 0 0,-11 1-1 16,-5-1-2-16,-12-3-2 15,11 7-3-15,-11-7-4 16,0 0-10-16,-8 7-29 0,-2-3-25 15,-10-4-3-15</inkml:trace>
  <inkml:trace contextRef="#ctx0" brushRef="#br0" timeOffset="4350.7924">2074 6800 131 0,'0'0'3'0,"0"0"-3"15,0 0-3-15,0 0 6 16,0 0 4-16,9 3 6 16,7-2 3-16,5 5 3 0,12 1 2 15,12-2 2-15,10 0 3 16,19 2-3-16,13-4-5 0,9 2-4 16,15-5-1-16,6 0-3 15,9 0 0-15,10 0-2 16,6 0 0-16,-2-3 1 0,4 3-1 15,7 0 0-15,1 0-2 16,8 0-1-16,1 3-1 16,5 1-1-16,1 2 0 15,10-1 0-15,2-1-1 16,-1-1 0-16,1-1 0 0,5-2-1 16,0 0 1-16,1-2 0 15,-4-3-1-15,1-2 1 16,-4 1-1-16,-1-1 0 15,-3 2 0-15,-6 0 1 16,-1 3-1-16,-3 0 0 16,-5-1 0-16,-4 1-1 0,-6-1 1 15,-8 1 0-15,-6-1 1 16,-8-2-2-16,-11 1 0 0,-9-1 0 16,-10-1 1-16,-15 4-1 15,-9-3-1-15,-15 0 1 16,-10 3-4-16,-16-4-2 0,-9 6-5 15,-12 0-5-15,-11 0-26 16,-16 0-33-16,-9 6-6 16</inkml:trace>
  <inkml:trace contextRef="#ctx0" brushRef="#br0" timeOffset="5051.6693">2033 6846 131 0,'0'0'-1'16,"0"0"-1"-16,0 0 1 0,0 0 3 16,15 0 4-16,6 0 3 15,5-1 5-15,15 1 2 16,11-3 4-16,13-2 2 16,22 2 1-16,15-4-4 0,12 2 0 15,10 3-4-15,21-6-2 16,3 0-1-16,12 4-1 15,6-1-1-15,3 0-1 0,5 0-2 16,13 3 0-16,2-3 0 16,2 1-2-16,6 2 0 15,3-2 0-15,7 1-1 16,4-2 0-16,1-1-1 0,1-3 0 16,-4 2 0-16,0-6 0 15,-2 3-1-15,-11 1 1 16,-1-3 1-16,-7-3 1 15,-12 0-1-15,-12 1 0 16,-7 2 1-16,-13 0 0 16,-12 0-1-16,-15 7-1 0,-18-2 0 15,-17 2-2-15,-15 3 0 16,-19 2-1-16,-11 0-1 16,-15 0-5-16,-7 0-5 0,-15 0-14 15,8 14-51-15,-16-6-3 16</inkml:trace>
  <inkml:trace contextRef="#ctx0" brushRef="#br0" timeOffset="8082.4806">1345 13023 181 0,'0'0'7'16,"0"0"5"-16,-10 0 0 16,10 0 4-16,0 0-1 15,0 0 0-15,-7 0 0 0,7 0 0 16,0 0-6-16,0 0-5 15,0 0 0-15,0 0 0 16,15-6 0-16,-5-2 1 16,10-4 3-16,1-5-1 0,15-12 3 15,-1 0 0-15,14-17-1 16,1 0 0-16,5-12-2 16,9 0 0-16,3-12-2 15,11 0 0-15,-2-1-2 16,8-9 0-16,7 1 0 0,-2-8-1 15,12-2-1-15,2-5 1 16,11-5-1-16,3-8 1 0,7-2-1 16,8-3 0-16,5-1 0 15,2 1 0-15,-1 1-1 16,0 0 0-16,-2 4-1 16,-3 3 1-16,-4 2-1 15,-3 3 2-15,-6 3-2 16,2 1 1-16,-3 3 0 0,-7 4 1 15,-3 6 0-15,-9 10 0 16,-8 5 0-16,-18 13 1 16,-8 9 3-16,-20 13 1 15,-11 12 1-15,-12 3-1 16,-11 9 0-16,-12 8 0 0,0 0-1 16,0 0-3-16,0 0-3 15,0 0-5-15,0 0-3 0,-5 8-9 16,-2 2-16-16,-11 2-48 15,6 3-2-15</inkml:trace>
  <inkml:trace contextRef="#ctx0" brushRef="#br0" timeOffset="10787.9844">1462 12946 157 0,'0'0'4'15,"0"0"1"-15,0 0 2 16,0 0 4-16,-10 0 1 16,10 0 2-16,-10 5 3 0,10-5 0 15,-9 7-2-15,9-7-1 16,-11 8-2-16,11-8-1 16,-10 14-4-16,1-4 0 15,4 0-3-15,-3 5 0 0,-2-1 0 16,-2 4-1-16,4 2-1 15,-4-3-1-15,5 0 0 16,-4 3 0-16,9-2 0 16,-3-3 0-16,2 5-1 0,1-3 0 15,2-3 0-15,0 4 1 16,0-1-1-16,0-2 0 16,0 1-1-16,0-7 0 15,0 4 0-15,0-6 0 16,0-7 0-16,2 14-1 0,-2-14 1 15,5 11 0 1,-5-11-1-16,10 7 2 0,-10-7-1 16,13 8 1-16,-13-8 0 15,14 7-2-15,-14-7 2 16,16 8-1-16,-16-8 1 0,7 4 1 16,-7-4 1-16,13 0-1 15,-13 0 1-15,12 0 0 0,-12 0 0 16,17-1 1-16,-8-2 0 15,0-2-1-15,0-1 0 16,3 2-1-16,-2-2 0 16,4 1 0-16,-2 1-1 0,0-4 1 15,1 3 0-15,-1-2 1 16,3-3-1-16,0 2 0 16,0-1 1-16,2-3-1 15,1 0 1-15,-1-2-1 0,-2 2 1 16,2 0-1-16,-2 0 0 15,0-1 0-15,3 1 0 16,-7-3 0-16,9 2 0 16,-7 1-1-16,7-3 1 15,-5 0-1-15,5 0 1 16,-2-4 1-16,1-1-2 0,1 0 0 16,3 0 1-16,7-2-1 15,-5 0 0-15,2-6 0 0,-1 7 0 16,2-5-1-16,-1 6 1 15,3-4 0-15,-5 2 0 16,0-4 0-16,3 2 0 0,2 2 1 16,-1-6 1-16,4-2-1 15,1 3 0-15,-1 0-1 16,1-2 1-16,-4 1 0 16,2 1-1-16,-4 2 1 0,2-3-1 15,-5 6 1 1,1-2-1-16,7-1 1 0,-5-2 0 15,4 1-1-15,-2-3 1 16,5-2 0-16,-3 0-1 16,7-3 1-16,-7 2-1 15,2-1 0-15,-2 6 0 0,-2 0 1 16,0 2-1-16,-9 6 0 16,2-4 0-16,0 5 0 15,-2-4 0-15,2 2 0 0,4-1 1 16,0-5-1-16,3 2 0 15,0-3 0-15,5 0 0 16,0-4 0-16,-1 4 2 16,0 2-2-16,-5 4 0 0,0-5 0 15,1 4 0-15,4-3 2 16,-8 1-1-16,4-2 0 16,-4-1 1-16,7-3-1 0,2 1-1 15,1-4 1-15,-2 4 0 16,-1 2-1-16,-3 2 0 15,2 2 0-15,-5-1 0 16,-2 5 0-16,2-1 0 16,-2 2 1-16,-1 0-1 0,4-1 0 15,-3-1 0-15,5-2 0 16,-2 3 0-16,1-5 0 16,-4 5 0-16,0-1 1 15,4-2-1-15,-4 7 1 0,0-3-1 16,-2 1 1-16,-1 2-1 15,-2 1 1-15,5-4 0 16,-7 4 0-16,3-1-2 16,0-4 1-16,1 3 0 0,-2-4 0 15,5 2 0-15,-3 2-1 16,1 0 1-16,-6 1-1 16,3 0 1-16,-3 5 0 0,-2 0 1 15,2 1-1 1,-2-1 1-16,0 0 0 0,0-2-1 15,3-1 1-15,-1 0 0 16,8-4 0-16,-8 3 0 16,5-4 0-16,-1 4-1 15,-1-1 1-15,-3 2-1 0,-2 0 1 16,-3 4 0-16,0-2 0 16,4 2-1-16,-4-1 1 15,1 0 0-15,1-4 1 0,6-2-1 16,-3-2 0-16,3 4 0 15,3-4-1-15,-6 4 1 16,1-1 0-16,-1 1 0 16,0 2 0-16,-4 1 0 0,-1-2 0 15,-2 6 0-15,1-3 0 16,-2-2 0-16,3 0 0 16,4-3-1-16,-4-2-1 0,8-1 1 15,-3-2 0-15,3 2-1 16,3 1 1-16,-7-2-1 15,5 4 1-15,-6 0 1 16,0 2 0-16,-4 3 0 16,0 0 1-16,-2 4-1 15,-1-5 0-15,3 2 0 0,-4-4 0 16,2 4 0-16,2-4-1 16,1-3 1-16,0 4-1 15,1-3 1-15,-1 3 0 0,1 0 0 16,-3 0 1-16,-1 1 1 15,-9 11-1-15,11-14 1 16,-11 14 0-16,5-16 0 16,-5 16 0-16,2-14-1 0,3 7 0 15,-4-4-1-15,3 2 0 16,1-1 0-16,-5 10 0 16,1-17 0-16,-1 17 2 15,4-12 0-15,-4 12 0 0,3-14 0 16,-3 14 1-16,0-10 0 15,0 10-1-15,-7-9 0 16,7 9-1-16,-1-11 0 16,1 11-1-16,-5-9 0 15,5 9-1-15,0 0 1 0,-10-12-1 16,10 12 0-16,-9-8-1 16,9 8 1-16,-18-7 0 15,8 4-1-15,-3-1 1 0,1 1-1 16,-1 1 1-16,1-1 0 15,0-2 0-15,1 3 1 16,-1 0-1-16,3 2 0 16,-5-3 1-16,8 0-1 0,-4 1 0 15,10 2 0-15,-18-3 0 16,11 3 0-16,-4 0-1 16,11 0 1-16,-18 0 0 15,8 3-1-15,-1-1 1 0,1 4-1 16,0-4 1-16,-2 5 0 15,0-2-1-15,-1 0 1 16,1 3-1-16,-1-4 1 16,0 1 0-16,4 2-1 0,-4-2 1 15,6 0 0-15,7-5-2 16,-15 10-2-16,15-10-6 16,0 0-14-16,-8 15-58 0,8-15-3 15</inkml:trace>
  <inkml:trace contextRef="#ctx0" brushRef="#br0" timeOffset="12148.254">5130 10079 278 0,'0'0'6'16,"0"0"3"-16,0 0 5 0,0 0 1 16,0 0 2-16,0 0 0 15,0 0 3-15,0 0-1 16,0 0-6-16,-4-5-2 0,4 5-3 16,0 0-1-16,13-12-1 15,-3 0 0-15,5-3 0 16,7-5 1-16,3-7-1 15,7-3 1-15,7-6 0 0,7-5-1 16,6-5-1-16,2-2 0 16,6-4-1-16,5-2-1 15,0-3 0-15,2-1-1 16,0 2 0-16,2-4 0 16,4 1-2-16,-4-3 0 0,3 0 0 15,-2 3 0-15,2 4 0 16,-5 1 0-16,-5 6 0 15,-7 4 0-15,-5 10 0 16,-12 4 0-16,0 5 0 16,-15 5 0-16,-3 5 0 15,-8 8 0-15,-1 0 0 0,-11 7 0 16,7-6 0-16,-7 6 0 16,0 0 0-16,0 0 0 15,0 0 0-15,0 0 0 0,0 0 0 16,0 0 0-16,0 0 0 15,0 0 0-15,0 0 0 0,0 0 0 16,0 0 0-16,0 0 0 16,0 0 0-16,-5 3-2 15,5-3-20-15,0 0-24 16,-11 8-41-16,11-8-1 0</inkml:trace>
  <inkml:trace contextRef="#ctx0" brushRef="#br0" timeOffset="12615.288">6429 8663 371 0,'0'0'7'0,"0"0"4"0,0 0 1 15,0 0 2-15,0 0-1 16,0 0 1-16,0 0 0 16,0 0 0-16,0 0-5 0,6 0-3 15,3 0-2-15,5-2 0 16,9-7 0-1,5 0 0-15,4-2 0 0,7-1 0 16,2 0-2-16,-4 2-2 16,1 1 0-16,-4-2 0 15,-12 9 0-15,-2 2 0 0,-8 0 0 16,-4 8 0-16,-6 4 0 16,-2 7 0-16,-7 4 0 15,2 4 0-15,-2 8 0 0,-4 0 0 16,4 2 0-16,-3 0 0 15,6-6 0-15,-3 3 0 0,5-5 0 16,2-4 0-16,0-9-21 16,0 3-63-16,9-7-4 15</inkml:trace>
  <inkml:trace contextRef="#ctx0" brushRef="#br0" timeOffset="13567.0627">5164 9961 349 0,'0'0'5'0,"0"0"3"16,0 0 3-16,-14-5 3 15,8 0 1-15,-10 0 2 0,4-2 2 16,-8-8-2-16,1-1-2 16,-6-6-3-16,-3-3-2 15,-2-9-3-15,-4-6-2 16,-3-7 0-16,-11-3-3 16,6-4-2-16,-8-3 0 15,0-3 0-15,1 3 0 0,-1 4 0 16,3-3 0-16,-3 2 0 15,5 4 0-15,-4-4 0 16,1 4 0-16,1-4 0 16,0 4 0-16,5 3 0 0,1 5 0 15,4 3 0-15,2 4 0 16,8 10 0-16,4 0 0 16,7 13 0-16,-2 0 0 15,4 2 0-15,1 2 0 0,3 4 0 16,10 4 0-16,-12-5 0 15,12 5 0-15,0 0 0 16,-8-5 0-16,8 5 0 16,0 0 0-16,0 0 0 0,0 0 0 15,0 0 0-15,0 0 0 16,0 0 0-16,0 0 0 16,0 0 0-16,0 0-6 15,-5 5-18-15,5-5-22 0,0 15-42 16,2-3-2-16</inkml:trace>
  <inkml:trace contextRef="#ctx0" brushRef="#br0" timeOffset="14097.5842">4475 8685 408 0,'0'0'5'15,"0"0"2"-15,0 0 2 0,-2-10 1 16,2 10 0-16,0 0-1 15,0 0 0-15,0 0 0 16,0 0-5-16,0 0-2 16,9 15-1-16,-2 7-2 0,-1 1 1 15,4 7 1-15,-5 2 1 16,2 2-1-16,-6 4 1 16,-1-6 0-16,0-3 0 15,-1-4 0-15,-1-5-1 16,-3-2 1-16,0-9-1 0,5-9 0 15,0 10 1 1,0-10-1-16,0 0 1 0,0 0-1 16,5-12 0-16,7 2 1 15,1-5-1-15,4 0 1 16,-1-2-2-16,3-1 0 0,0 3 0 16,-1 1 0-16,-4 1 0 15,-3 8 0-15,-11 5 0 0,12-7 0 16,-12 7-2-16,0 0-4 15,0 0-8-15,0 0-18 16,10 0-52-16,-10 0-3 16</inkml:trace>
  <inkml:trace contextRef="#ctx0" brushRef="#br0" timeOffset="14334.5338">4801 8670 463 0,'0'0'3'0,"0"0"0"16,0 0-1-16,0 0 0 15,0 0 0-15,2 5-1 0,1 5 1 16,-1 2 0-16,3 6-2 16,1 2 0-16,2 4 0 15,3 3-1-15,0 1-2 16,5-2-11-16,-8 3-28 0,4-5-39 15,1-2-2-15</inkml:trace>
  <inkml:trace contextRef="#ctx0" brushRef="#br0" timeOffset="15131.5133">4007 8792 357 0,'0'0'8'16,"0"0"2"-16,-2-15 4 0,2 15 0 15,-5-7 1-15,5 7-1 16,-7-11 0-16,7 11 0 0,0 0-7 15,0 0-2-15,-8 18-4 16,8 2-1-16,0 4 0 16,0 3 0-16,0 6 0 15,0 4 1-15,3-3-1 0,2-1 1 16,-3-4-1-16,3-4 1 16,-3-5 0-16,1-5 0 15,-1-4 1-15,-2-11 1 16,0 0 0-16,0 0 1 0,3-8-1 15,0-13 0-15,-3-6 0 16,0-5 0-16,-3-5-2 16,-2-3-1-16,0 1 1 15,0 1 0-15,0 9 0 16,0 4 0-16,1 8 1 0,-2 1 0 16,6 16-2-16,-5-12 0 15,5 12 0-15,0 0 0 16,0 0 0-16,5-9 0 0,8 9 0 15,1 0 0-15,9 0 0 16,2 4 0-16,7-1 0 16,2 2-2-16,9 2-3 15,2-7-17-15,-1 2-61 16,11 1-4-16</inkml:trace>
  <inkml:trace contextRef="#ctx0" brushRef="#br0" timeOffset="15994.0841">5218 9968 388 0,'0'0'6'0,"0"0"3"0,0 0 2 16,0 0 2-16,-5-7 1 16,5 7 1-16,0 0 1 15,0 0 0-15,0 0-5 0,0 0-3 16,0 0-4-16,0 0-4 16,0 0 0-16,-10 0 0 15,10 0 0-15,0 0 0 16,0 0 0-16,0 0 0 0,0 0 0 15,0 0 0-15,0 0 0 16,0 0-7-16,0 0-12 16,0 9-31-16,0-9-37 15,-2 18-2-15</inkml:trace>
  <inkml:trace contextRef="#ctx0" brushRef="#br0" timeOffset="17056.4195">3406 11430 347 0,'0'0'6'15,"0"0"3"-15,-13-3 3 0,13 3 2 16,-14-2 0-16,7 2 1 16,-4 0 1-16,1 0 0 15,10 0-5-15,-15 0-4 16,15 0-2-16,-7 10-1 0,4-1-2 15,3 1-1-15,0 4-1 16,0-2 1-16,7 0-1 16,-2 0 1-16,6-5 0 15,1-1 0-15,1-4 1 16,-1-2 1-16,4-2 0 0,-4-6 0 16,-3-1 1-16,2-4 0 15,-9 0-1-15,-2 1 0 16,-2-3 0-16,-9 4-3 0,-3 7 0 15,-4-1 0-15,-7 5 0 16,-3 8 0-16,2 1 0 16,1 7 0-16,1 1 0 15,4 0 0-15,7-4-2 0,5 1 1 16,3-4 0-16,5-10 1 16,10 12-1-16,2-9 1 15,6-3 1-15,1 0 0 16,4-7 0-16,-3-1 1 0,3-2-2 15,-9-2 0-15,2 0 0 16,-9 2 0-16,-5 0 0 16,-2 2 0-16,0 8 0 15,-13-7 0-15,-2 7 0 0,0 0 0 16,3 6 0-16,-2 0 0 16,1 9-11-16,1-4-11 15,12-11-40-15,-2 19-24 16,4-9-3-16</inkml:trace>
  <inkml:trace contextRef="#ctx0" brushRef="#br0" timeOffset="17634.0776">5325 10020 365 0,'0'0'6'0,"0"0"3"0,-7-8 3 16,7 8-1-16,-11-1 0 16,11 1 0-1,-9 0 0-15,9 7 1 0,0 13-6 16,12 4-3-16,8 11-2 16,10 7 1-16,9 5 0 0,11 6 1 15,8 1 0-15,1 0 0 16,1 0-1-16,0-4 0 15,-3 0 0-15,-10-5 0 0,-4-6 0 16,-9-1-2-16,-7-6-2 16,-5-5-4-16,-4-3-11 15,-6-1-34-15,-4-5-32 16,-3-4-4-16</inkml:trace>
  <inkml:trace contextRef="#ctx0" brushRef="#br0" timeOffset="18238.5642">3520 11435 340 0,'0'0'7'15,"0"0"3"-15,-6-13 5 0,6 13 0 16,-6-10-1-16,6 10-1 15,0 0 0-15,0 0 2 0,5 23-6 16,8 4-4-16,11 15-2 16,8 5-2-16,8 10 2 15,10 7 0-15,3 1 0 16,7-1-1-16,0-5-1 16,0 2 0-16,-2-10 0 0,-6 2 0 15,-5-7 0-15,-9-3 0 16,-1-4 0-16,-7-2 0 15,-8-5-2-15,-2-7-2 16,-7 0-5-16,-4-10-9 0,1 0-20 16,1-3-44-16,-11-12-2 15</inkml:trace>
  <inkml:trace contextRef="#ctx0" brushRef="#br0" timeOffset="18834.2554">4254 12097 220 0,'0'0'7'15,"10"-6"4"-15,2 0 5 0,1-8 2 16,5-3 3-16,8-3 1 15,8-9 3-15,12-6 0 16,1-10-5-16,11-4-5 16,5-8-3-16,10-6-3 0,6-5-2 15,7-9-2-15,4 0 0 16,5-3-3-16,-1-1 1 16,2 4-1-16,1 0 0 15,-10 5-2-15,-6 10 1 0,-11 7 0 16,-10 6 0-16,-13 12 1 15,-11 10 1-15,-10 4-1 16,-8 9 0-16,-6 5 1 16,-12 9 0-16,9-14-1 15,-9 14 0-15,0 0-1 16,11-9-2-16,-11 9 1 0,0 0-2 16,0 0 0-16,7-8-2 15,-7 8-2-15,0 0-2 0,0 0-5 16,0 0-7-16,-2 8-10 15,2-8-41-15,-10 9-11 16</inkml:trace>
  <inkml:trace contextRef="#ctx0" brushRef="#br0" timeOffset="19154.3954">5641 10694 409 0,'0'0'4'0,"0"0"3"0,0 0 0 16,0 0 2-16,0 0 0 15,0 0 0-15,0 0 0 0,8-10 0 16,-8 10-3-16,17-15-3 16,0 8-2-16,5-3 0 15,3 2-1-15,-2-1 0 0,7 3 0 16,-3 6-1-16,-2 0 1 15,-7 6-1-15,1 6 0 16,-9 5 0-16,-3 5 0 0,-4 10 1 16,-3 3-1-16,-5 8 0 15,-7 1-3-15,2 3-5 16,-3 3-10-16,1-15-51 16,-1 11-12-16</inkml:trace>
  <inkml:trace contextRef="#ctx0" brushRef="#br0" timeOffset="19677.6058">4373 11785 351 0,'0'0'7'0,"0"0"4"0,0 0 1 0,3-11 1 16,-3 11-1-16,0 0 0 16,0 5 0-16,-3 8 0 15,-3 9-6-15,-1 4-5 0,0 10-1 16,0 4 0-16,-2 4 1 16,-1 1-1-16,4-3 1 15,-1-3-1-15,-1-4 1 16,3-8-1-16,-2-4 1 0,2-5-1 15,0-6 1-15,5-12-1 16,-7 12 0-16,7-12 1 16,12 0 0-16,5-10 0 15,10-3-1-15,7-2 1 0,7-2 0 16,6-5 0-16,5 2-4 16,1-2-10-16,1-6-39 15,-7 13-28-15,-5 3-2 0</inkml:trace>
  <inkml:trace contextRef="#ctx0" brushRef="#br0" timeOffset="20298.388">5164 12126 392 0,'0'0'5'16,"0"0"3"-16,0 0-1 0,0 0 2 15,0 0-1-15,0 0 1 16,0 0-1-16,0 0 0 0,0 0-4 15,0 0-1-15,10 0-1 16,-6-10 0-16,-2-2 1 16,6-7 0-16,-2-2 0 15,-1-9 1-15,-1-4-1 0,-4-6-1 16,-2-4 0-16,-11-1 0 16,-1-3-1-16,-10 11 0 15,0-1 0-15,-4 7-1 16,1 11-1-16,1 8 0 15,1 7 0-15,4 7-1 0,7 9 0 16,3 6 0-16,9 5 0 16,4 8 1-16,14 0 0 15,6-1 1-15,11 5 1 16,4-3-1-16,5-7-2 0,5 3-6 16,-3-9-11-16,7-16-45 15,-7 5-18-15</inkml:trace>
  <inkml:trace contextRef="#ctx0" brushRef="#br0" timeOffset="20461.9405">5395 11809 428 0,'0'0'1'16,"0"0"-1"-16,0 0 2 0,0 10-1 16,2 2 1-16,-2 0 0 15,8 3 1-15,2 3-2 16,2 2-7-16,8-3-26 15,3 0-45-15,-4-3-2 16</inkml:trace>
  <inkml:trace contextRef="#ctx0" brushRef="#br0" timeOffset="20745.1947">5564 11592 446 0,'0'0'2'0,"0"0"-1"0,0 0 0 16,0 0 1-16,2 16 0 15,1 9 0-15,2 10 2 16,-1 7 0-16,-1 12-1 16,5 5 0-16,-1 14 1 0,3-2-1 15,3 1 0-15,-3 0-1 16,2-3-1-16,3-7 1 15,-3-2-2-15,1-8 1 16,-1-5-4-16,2-7-8 16,-3-11-16-16,-6-7-55 15,7-7-1-15</inkml:trace>
  <inkml:trace contextRef="#ctx0" brushRef="#br0" timeOffset="21880.6544">5840 12025 408 0,'0'0'5'0,"0"0"2"16,0 0 2-16,0 0 2 15,0 0 2-15,0 0 0 16,0 0 2-16,0 0-1 15,0-11-3-15,0 11-6 0,0-17-5 16,7 7 0-16,-2-2 0 16,5 1 0-16,0 2 0 15,1 1 0-15,0 4 0 16,7 1 0-16,-6 3 0 0,3 4 0 16,-5 9 0-16,-2 2 0 15,-1 7 0-15,-5 1 0 16,-2 4 0-16,-2 0 0 15,0 0 0-15,-8-2 0 16,1-5 0-16,3-3 0 0,1-5 0 16,5-12 0-16,-5 13 0 15,5-13 0-15,10 0 0 16,2 0 0-16,3-7 0 16,10-3 0-16,0-5 0 15,2 3 0-15,0-3 0 0,-2 3 0 16,-2 2 0-16,-9 3 0 15,2 1 0-15,-16 6 0 16,7-3 0-16,-7 3 0 0,0 0 0 16,0 6 0-16,0-6-8 15,-25 3-81-15,25-3-2 16</inkml:trace>
  <inkml:trace contextRef="#ctx0" brushRef="#br1" timeOffset="36295.0242">1554 13080 346 0,'0'0'6'0,"0"0"2"15,0 0 3-15,0 0-1 16,0 0 2-16,0 0-1 0,-6 0-1 16,6 0 1-16,0 0-5 15,0 0-3-15,-2 7-2 16,2-7 0-16,-2 14-1 16,2-14 2-16,0 13-2 0,0-13 0 15,4 12 2-15,-4-12 0 16,11 6 2-16,-11-6 0 15,12-8 1-15,-5-2 2 16,-1 0-1-16,1-2 1 0,-4-3-1 16,-1 0 0-16,-2 3-1 15,-2 5-2-15,2 7 0 16,-20-8-2-16,3 8 0 16,-1 11-2-16,3-2 1 0,-3 3-1 15,2 3 0-15,0 0-1 16,4-3 1-16,4 3 0 15,6-6 0-15,2 2 0 0,0-1 0 16,0-10 1-16,20 10 0 16,-8-10 1-16,6 0 0 15,0-7 0-15,1-3 0 16,-1-4 1-16,-4 2 0 0,-1-3 0 16,-3 3 0-16,-5 2 0 15,-5-2 0-15,0 12-1 16,-10-13 0-16,-3 13-1 15,-4 0-1-15,2 8 0 16,-2 2 0-16,-1 0-1 0,4 3 0 16,1-1 1-16,3 0-1 15,8-3 1-15,2-9 0 16,4 14 0-16,8-11 1 0,6-3 0 16,2-8 0-16,2-2 1 15,3-3 0-15,-2-2 1 16,-3-2-1-16,-3 0 1 15,-7 5 0-15,-5 0-1 0,-5 1 0 16,0 11 0-16,-18-6-1 16,4 6 0-16,-1 6-1 15,-6 2 0-15,7-1 0 16,-4 1 0-16,4 1 0 0,4-4 0 16,10-5-1-16,0 0 1 15,-8 10-1-15,8-10 1 16,0 0 0-16,6 0 1 15,-6 0-1-15,14-10 1 0,-4 5 0 16,-2 0 0-16,-8 5 0 16,14-7 0-16,-14 7-2 15,10-5-1-15,-10 5-1 16,0 0-4-16,-5 5-4 16,-2-1-10-16,-3 7-20 0,10-1-43 15,-10-1-1-15</inkml:trace>
  <inkml:trace contextRef="#ctx0" brushRef="#br1" timeOffset="37477.6715">1502 13097 278 0,'0'0'7'0,"0"0"5"15,0 0 3-15,-10-10 2 16,10 10 2-16,0 0 1 16,0 0 1-16,-10-7-2 0,10 7-7 15,0 0-4-15,0 0-4 16,0 0-1-16,0 0-2 16,13 4 1-16,-2 1-1 0,5 0 1 15,3-2 1-15,6 0 1 16,3-2 0-16,4-1-1 15,3 0 1-15,2 0-1 16,1 0-1-16,3 0 1 16,-1 0-1-16,5 0-1 15,0 0 1-15,0 0-1 0,1 0 0 16,0 0 0-16,1 0-1 16,-2 0 1-16,-3 0-1 15,-5 0 0-15,1 3 0 0,-4-1 1 16,-4 1-1-16,3 0 0 15,-1-1 1-15,-2 0-1 16,2 3 0-16,3-5 1 16,-1 3-1-16,3-3 1 0,-1 0-1 15,1 0 0-15,-5 0 1 16,3 0-1-16,-8 0 0 16,1 0 1-16,-6 2-1 15,-2 2 0-15,-2-4 0 0,-2 0 1 16,0 0-1-16,-4 0 1 15,1 0-1-15,1 0 0 16,-1 0 1-16,2 0-1 16,-2-4 1-16,-1 4-1 0,-3-2 0 15,4-1 1-15,-3 3-1 16,0-2 0-16,0-1 0 16,-10 3 1-16,15-2-1 15,-15 2 0-15,15 0 0 16,-15 0 0-16,11-2 0 0,-11 2 0 15,10 0 0-15,-10 0 0 16,0 0 0-16,9 0-1 16,-9 0 1-16,0 0 0 0,0 0 0 15,0 0 0-15,0 0 0 16,0 0 1-16,0 0-1 16,0 0 0-16,0 0 1 15,0 0 0-15,0 0-1 0,0 0 0 16,0 0-2-16,0 0-1 15,0 0-6-15,0 0-10 16,0-11-54-16,0 11-12 0</inkml:trace>
  <inkml:trace contextRef="#ctx0" brushRef="#br1" timeOffset="38046.1325">2879 12936 386 0,'0'0'6'0,"0"0"3"16,0 0 2-16,-5-11 1 15,5 11 2-15,0 0-2 0,-7-9 2 16,7 9-1-16,0 0-6 16,0 0-2-16,0 0-2 15,9 0-2-15,2 6 0 16,6-3-1-16,1 3 1 16,3 2 0-16,7-4 0 15,-1 4 1-15,0-1-2 0,3-2 1 16,-3 0 0-16,-1 0 0 15,-1 2-1-15,-8-4 0 16,-2 4 0-16,0-4 0 16,-5 1 0-16,-10-4 0 0,12 11 0 15,-12-11 1-15,5 18 0 16,-5-9 0-16,-5 3 1 16,-4 3-1-16,-9 5 2 0,-2 2-3 15,-2 0 0-15,-8 3 0 16,0 0 0-16,-2 0 0 15,0-1 0-15,4-1 0 16,-2 0 0-16,10-7 0 0,0 2 0 16,5-6 0-16,2-1 0 15,13-11 0-15,-12 10 0 16,12-10 0-16,0 0-4 16,0 0-6-16,5 0-16 15,13-6-59-15,-3-1-3 16</inkml:trace>
  <inkml:trace contextRef="#ctx0" brushRef="#br1" timeOffset="38703.9681">3393 13094 446 0,'0'0'5'0,"0"0"1"15,0 0 3-15,0 0 0 16,0-10 1-16,0 10 0 0,0 0 0 15,11-14-4-15,-11 14-6 16,12-8 0-16,0 4 0 16,6 4 0-16,0-3 0 0,-2 3 0 15,7 3 0-15,-3 1 0 16,0 6 0-16,-5 2 0 16,-3 4 0-16,-8-2 0 15,-1 9 0-15,-3-3 0 16,-7 4 0-16,-5 0 0 0,-6-1 0 15,-2-3 0-15,3 0 0 16,-2-8 0-16,6-2 0 16,0-3 0-16,6-7 0 15,7 0 0-15,-10-7 0 0,10-5 0 16,5-8 0 0,2-4 0-16,6-6 0 0,1 0 0 15,7-5 0-15,-2 2 0 16,-1 7 0-16,-1 4 0 0,-2 2 0 15,-5 8 0-15,-10 12 0 16,10-11 0-16,-10 11 0 16,0 5 0-16,0 4 0 15,0 9 0-15,0 2 0 0,3 2 0 16,1 3 0-16,6 3 0 16,3-1 0-16,1-3 0 15,7-4 0-15,6-5 0 16,8-9-2-16,7-3-39 0,1-3-46 15,0-12-1-15</inkml:trace>
  <inkml:trace contextRef="#ctx0" brushRef="#br1" timeOffset="40228.6602">1544 13009 177 0,'0'0'3'16,"0"0"4"-16,0 0 7 15,0 0 4-15,0 0 6 16,-8 11 2-16,8-11 2 16,0 0 2-16,0 0-3 0,0 0 0 15,0 0-4-15,0 0-5 16,0 0-4-16,0 0-2 16,0 0-2-16,0 0-1 15,0-5-1-15,0-10-1 0,0-2-1 16,0-8-1-16,0-10 0 15,0-12-1-15,-2-10-1 16,0-9 1-16,-1-11-2 16,1-10-2-16,-1-2 0 15,-1-5 0-15,0 0 0 0,2 0 0 16,2 7 0-16,-3 3 0 16,1 4 0-16,2 9 0 15,-3-2 0-15,1 6 0 16,0 1 0-16,-1 4 0 0,3 6 0 15,0-2 0-15,0 4 0 16,7 4 0-16,1 5 0 16,-2 8 0-16,3 5 0 15,-2 8 0-15,1 3 0 0,-4 9 0 16,2 2 0-16,-6 10 0 16,3-12 0-16,-3 12 0 15,0 0 0-15,0 0 0 16,0 0 0-16,0 0 0 0,0 0 0 15,0 0 0-15,0 0 0 16,0 0 0-16,0 0 0 16,0 0 0-16,0-8 0 0,0 8 0 15,0 0 0-15,0 0 0 16,-3-12 0-16,3 12 0 16,0 0 0-16,-6-10 0 15,6 10 0-15,0 0 0 16,-4-12 0-16,4 12 0 15,0 0 0-15,0 0 0 0,-5-10 0 16,5 10 0-16,0 0 0 16,0 0 0-16,0 0 0 15,0 0 0-15,0 0 0 0,0 0 0 16,-10 7 0-16,5 8 0 16,-5 5 0-16,-2 2 0 15,-6 4 0-15,-1 8 0 16,-4 0 0-16,0 3 0 0,2-1 0 15,-4-7 0-15,5-7 0 16,2-1 0-16,8-7 0 16,1-4 0-16,9-10 0 0,-11 5 0 15,11-5 0-15,0-10 0 16,6-5 0-16,1-7 0 16,5-6 0-16,6-1 0 15,-4-4 0-15,6 3 0 16,-2-2 0-16,-3 6 0 15,-3 8 0-15,1 6 0 0,-11 1 0 16,-2 11 0-16,0 0 0 16,0 0 0-16,10-5 0 0,-10 5 0 15,14 8 0-15,-1 1 0 16,3 8 0-16,3-5 0 16,6 8 0-16,-2-1 0 0,2 3 0 15,0-2 0-15,-1-3 0 16,1 1 0-16,0-9 0 15,0 1 0-15,-9-7 0 16,12-13-76-16,-8 3-15 16</inkml:trace>
  <inkml:trace contextRef="#ctx0" brushRef="#br1" timeOffset="40796.9678">1385 10563 418 0,'0'0'5'0,"0"0"2"15,-3-10 2-15,3 10 0 16,0 0 0-16,-4-10 0 16,4 10 0-16,0 0 0 0,-10 5-5 15,10 7-3-15,0 6-1 16,2 1 0-16,6 1-1 16,1 6 1-16,7-5 1 15,3-3 0-15,4-6 0 16,-2-7 0-16,3-3 2 0,0-4-1 15,-2-11 1-15,-1-4 0 16,-4-3-1-16,-7-4 1 16,0 4 0-16,-5 0-3 15,-3 3 0-15,-2 2 0 16,0 8 0-16,0 7 0 0,0 0 0 16,0 5 0-16,2 7-2 15,7 3 1-15,-2-1-1 16,2 6 2-16,1-3 0 0,8 3-1 15,0-2 2-15,-5 1-1 16,6-2 0-16,-9 3 0 16,1 0 0-16,-8 1 0 0,-3 1 0 15,-10-1 0-15,-10 7-1 16,-6 0-2-16,-7 1-5 16,-5-4-15-16,-13 5-62 15,23 2-2-15</inkml:trace>
  <inkml:trace contextRef="#ctx0" brushRef="#br1" timeOffset="41564.6665">1582 13080 287 0,'0'0'8'0,"0"0"3"15,0 0 2-15,0 0 4 0,0 0 0 16,0 0 2-16,0 0-1 15,0 0 0-15,-6 0-6 16,6 0-4-16,-7 17-3 0,-3-2-2 16,-3 6 0-16,-1 12-1 15,-9 9 0-15,-4 8 0 0,-10 6 1 16,-5 9-1-16,-8 12 0 16,-8 3 1-16,-4 10 0 15,-7 2 2-15,-6 5-2 0,3 0 1 16,3-8 0-16,7-5 0 15,7-10-1-15,12-9-1 16,8-13-1-16,10-12 0 16,16-13-1-16,6-8-1 0,3-4 0 15,0-4-2-15,0-11-1 16,3 9-1-16,-3-9-1 16,0 0-2-16,0 0-6 15,0 0-5-15,0 0-25 16,0 0-37-16,4-12-4 15</inkml:trace>
  <inkml:trace contextRef="#ctx0" brushRef="#br1" timeOffset="42010.2155">681 14165 420 0,'0'0'4'0,"0"0"2"0,0 0 2 16,0 0 1-16,0 0-1 15,0 0 1-15,0 0-1 16,0 0 0-16,0 10-3 15,-4 4-3-15,-1 6-1 16,-8 5-1-16,3 4 0 16,1 4 0-16,-4-1 1 0,3-2-1 15,3-5 0-15,-4 0 0 16,4-6 0-16,2-2 0 0,3-2 0 16,2-5 0-16,0 0 0 15,7-2 1-15,11-3-1 16,-1-5 2-16,8 0-1 0,4-5 0 15,6-5 0-15,0-1 0 16,2-4-1-16,-1 1 0 16,-7 2-4-16,-5 2-6 15,1 10-23-15,-9-3-51 16,-10 3-2-16</inkml:trace>
  <inkml:trace contextRef="#ctx0" brushRef="#br1" timeOffset="42513.8673">539 15017 438 0,'0'0'4'0,"0"0"2"0,0 0 1 16,0 0 0-16,0 0 0 16,0 0 1-16,0 0 1 15,9-5 1-15,5-5-4 0,11-1-2 16,7-1-2-16,2 0 1 15,6 0-3-15,3 2 0 16,-3 1 0-16,-1 6 0 16,-9 3 0-16,-5 0 0 0,-9 10 0 15,-8 4 0-15,-4 5 0 16,-4 5 0-16,-12 8-2 16,-6 2 2-16,-10 6 2 0,-2 2-2 15,1-3 0 1,-9-1 0-16,11-4 0 0,0-6-2 15,10-8 2-15,4-5 0 16,13-15 0-16,7 4 0 0,16-14 0 16,9-7 0-16,11-13-6 15,17 3-25-15,9-7-53 16,0-6-3-16</inkml:trace>
  <inkml:trace contextRef="#ctx0" brushRef="#br1" timeOffset="43426.1058">1132 13833 356 0,'0'0'3'0,"0"0"1"0,0 0 2 15,7-11 1-15,5 10 3 16,6-2 0-16,7 3 0 16,12 3 1-16,7 6-3 15,6 12-1-15,5 6 0 16,7 14-2-16,2 9-3 0,-4 9 1 15,-2 6-1-15,-8 8 0 16,-7 4 1-16,-3 3-1 16,-7 2 1-16,-6-4 0 15,-4 2 0-15,-5-10-1 0,-2-3 1 16,2-13-2-16,-3-4-4 16,5-11-7-16,-8-10-17 15,-10-11-55-15,19-8-1 16</inkml:trace>
  <inkml:trace contextRef="#ctx0" brushRef="#br1" timeOffset="44091.8526">2362 15126 450 0,'0'0'4'16,"0"0"0"-16,0 0 0 16,0 0-1-16,0 0 1 15,2 7 0-15,6 13 1 0,7 5-1 16,2 7-2-16,5 10-1 16,2 2 0-16,6 9 0 15,3-2 0-15,0 2 0 16,-6-6 0-16,-2-5-1 15,-2-5 0-15,-11-9 0 16,1-4 0-16,-9-6 1 16,-1-9-1-16,-3-9 1 0,-5 0 0 15,-3-7 1-15,-4-10-1 16,0-6 1-16,-1 0-1 0,1 0 0 16,1-5-1-16,6 3 0 15,3 3 0-15,4 2 0 16,9 0-1-16,6 3 0 15,3 2 0-15,5 3 0 0,5-1 0 16,0 6-1-16,-3 4 1 16,-1 6-1-16,-6 9-1 15,-1 6 1-15,-12 4 0 16,-5 5 0-16,-4 0 0 16,-10 3 1-16,-8 0 0 0,-5 0 2 15,-5-8-1-15,0-1 0 16,0-8-2-16,3-5-12 15,10-8-39-15,6 0-29 16,11 0-4-16</inkml:trace>
  <inkml:trace contextRef="#ctx0" brushRef="#br1" timeOffset="44743.2115">3080 15406 447 0,'0'0'3'0,"0"-11"2"16,0 11 1-16,-2-12 1 0,2 12 1 16,-7-14-1-16,7 14 1 15,-11-10-1-15,11 10-2 16,-14 4-3-16,9 9-1 16,-6-1-1-16,3 6-2 15,4-1 0-15,-2 1-1 16,6 2 0-16,0-8 0 0,6-1 1 15,4-5 0-15,3-6 0 16,1-6 0-16,4-3 1 16,-1-5 1-16,-2-2 0 0,-3 1 0 15,1 1-1-15,-5 4 0 16,-8 10-2-16,7-13 1 16,-7 13-1-16,0 0-1 0,2 10 0 15,-2-10-1-15,10 15 2 16,-2-13-1-16,7-2 2 15,5 0-1-15,2-9 1 16,-1-9 1-16,9-2 1 16,-4-4 1-16,4-3-1 0,-8 1 2 15,-1 2 3-15,-9 4 0 16,-5 5-1-16,-5 3 0 16,-2 12 0-16,-7-5 0 15,-5 5-1-15,-6 13-2 16,-2-1-1-16,3 0-2 15,-1 6 1-15,6-5-1 0,5 7 1 16,5-3 0-16,2-5 0 16,12 0 0-16,8-4 1 15,4-2-2-15,3-3-1 0,3 2-2 16,0-5-2-16,0 2-2 16,-5-2 0-16,-5 7 1 0,-8 1 1 15,-9 4 1-15,-3 4 2 16,-12-2 4-16,-9 4 1 15,-4-1 2-15,-2 1 1 16,1-4-3-16,-2-7-6 16,7-9-49-16,6 0-20 0</inkml:trace>
  <inkml:trace contextRef="#ctx0" brushRef="#br1" timeOffset="45095.608">3719 15184 457 0,'0'0'1'16,"0"0"0"-16,-9 8 1 15,9-8 0-15,-11 12 0 16,11-12 1-16,-5 14 0 0,5-14 0 16,7 4 1-16,9-6 0 15,4-8-2-15,4-8 1 16,8-4 1-16,-2-3-1 0,0-7-1 15,-5-1 1-15,-2 2-1 16,-11 7-1-16,-10 1 0 16,-4 11-1-16,-13 6 1 15,-8 9-1-15,-1 10-1 0,-4 12 0 16,4 4 0-16,-1 3-1 16,5 6 2-16,10-1 0 15,10-3 0-15,7-7 0 16,19-2 0-16,6-10-1 15,14-10-7-15,14-7-40 0,10-6-37 16,7-9-1-16</inkml:trace>
  <inkml:trace contextRef="#ctx0" brushRef="#br1" timeOffset="45661.6538">2496 16248 353 0,'0'0'6'0,"0"-15"5"16,0 7 4-16,0-1-1 16,0-1 2-16,0 10 0 0,-17-12 0 15,5 9 0 1,-9 10-5-16,-1 13-5 15,-2 5-3-15,-1 7-1 0,4 5-2 16,4 9 1-16,7-5-1 16,10 4 0-16,5-10 1 0,15-3-1 15,10-6 1-15,9-14-3 16,10-4-2-16,5-8-11 16,8-20-67-16,2 1-4 0</inkml:trace>
  <inkml:trace contextRef="#ctx0" brushRef="#br1" timeOffset="45978.8049">2971 16283 435 0,'0'0'4'0,"0"0"-1"15,-12 0 1-15,2 0 0 16,-3 4 1-16,1 7 0 16,-1-1 0-16,-2 4-1 15,6 4-2-15,1 1-1 16,8-1 1-16,0-1-1 15,17-5 0-15,4-4 1 0,3-6-1 16,10-2 1-16,2-7 0 16,-1-5 0-16,-3-3 0 15,0-6 0-15,-9 0 1 0,-9-4-1 16,-9 0 0-16,-5 3-1 16,-10-1 0-16,-10 8 0 15,-1 3-2-15,-9 7 0 0,0 5-2 16,-2 5-1-16,7 13-4 15,2 1-5-15,9 4-13 16,5 4-33-16,9-12-27 16,16-3-5-16</inkml:trace>
  <inkml:trace contextRef="#ctx0" brushRef="#br1" timeOffset="46494.3232">3448 16077 463 0,'0'0'2'0,"0"0"1"15,-7-2-1-15,0 2 1 16,-6 0 0-16,-2 2 0 0,0 6 0 16,-4 4 0-16,0 3-2 15,2 2-1-15,4 5 0 16,7 1-1-16,6 1 0 0,0-2 1 16,9-5 0-16,7-3 0 15,8-10 0-15,1-4 1 16,5-1-1-16,0-12 1 0,-5-3-1 15,-3-3-1-15,-6-3-2 16,-2 0 0-16,-9-1-2 16,-5 3-1-16,-7 3-1 15,-5 2 0-15,-1 5-1 0,0 3 2 16,-2 2 2-16,6 2 1 16,-2 0 3-16,11 3 1 15,0 0 1-15,0 0 2 16,0-10 0-16,7 4 0 15,9-5 0-15,1 4 0 16,7-3-2-16,3 0 0 0,3 5-1 16,3 5-1-16,2 0 0 15,-2 8-1-15,-7 4-1 16,-2 0 0-16,-7 1 1 0,-5 1 0 16,-7 0 1-16,-3-5 2 15,-2-9 1-15,-7 12 2 16,0-12 1-16,-3 0 0 0,-2-4 0 15,6-9-3-15,-1-5-1 16,5-1-4-16,2-1-6 16,0-5-14-16,12-7-43 15,3 12-21-15</inkml:trace>
  <inkml:trace contextRef="#ctx0" brushRef="#br1" timeOffset="47742.1162">4048 15859 458 0,'0'0'2'0,"0"0"1"16,-5-5 0-16,5 5 1 16,-17-2 0-16,9 2-1 0,-3 0 1 15,-3 0 0-15,-2 7-3 16,-1 3 0-16,2 0-2 16,3 7 0-16,-2 0 0 0,0 3-1 15,10 1-1-15,1-2 1 16,3-2-1-16,10-2 0 15,5-8 0-15,5-4 0 0,2-6 2 16,6-9 0-16,2-7 1 16,-3-8 0-16,-2-4 3 15,-4-6 0-15,-7-2 2 16,-5-4 0-16,-9-3 0 0,-3-7 0 16,-13 4 1-16,-9 4-1 15,-2 3 0-15,-3 7-2 16,2 8 0-16,1 7-3 15,4 13 0-15,4 7 0 16,8 10 0-16,9 7-3 16,2 10 1-16,13 8-1 0,6 3 1 15,6 1 1-15,10 1-1 16,1-1 1-16,10-6-1 0,-2-9 1 16,-1-4-1-16,-1-7 1 15,-10-9 0-15,-2-4 1 16,-7-3 2-16,-9-6-1 15,-3-6 1-15,-9-2 0 16,-2-5 0-16,0 4 0 0,-4-2-1 16,-1 3-1-16,-2 5-1 15,6 2-2-15,1 10 0 16,0 0 0-16,0 7 0 16,0 3-1-16,8 2 0 0,4 6 0 15,-1-3 1-15,9 0 0 16,1-3-2-1,7-2 1-15,2-8-1 0,-1-2 1 16,-2-2 0-16,3-11 2 0,-10-1 2 16,0-4 2-16,-8-4 1 15,-8 0 0-15,-4-1 2 16,0 1-1-16,-4 6 0 16,-3-2-3-16,2 7-2 15,5 11-1-15,0 0-1 0,-7-2 0 16,7 4-1-16,0 10 0 15,5 0 0-15,2 2 1 16,-2-2 2-16,1 0 1 0,3-1-1 16,-9-11 1-16,11 11 1 15,-11-11 0-15,16 0 1 16,-16 0 0-16,10-7-1 16,-10 7 1-16,14-17-1 0,-5 10-1 15,-9 7-1-15,14-12-1 16,-14 12 0-16,16 0 0 15,-16 0 0-15,12 1 0 16,-12-1 1-16,18 11 1 16,-4-9 1-16,0-2 0 0,7 0 0 15,4-7 0-15,0-3 1 16,2-5 0-16,0-5 0 16,-2-2 0-16,-5-1 2 15,-2 2-1-15,-11 0 1 0,-7 4-1 16,0 5 0-16,-13 4 0 15,1 6-2-15,-8 2-1 16,3 4-1-16,1 6-1 0,2 3 0 16,1 3-2-16,7 2 1 15,5-2 1-15,1 1-1 16,9-2 1-16,7-6 1 16,1-4 0-16,5-5 1 0,5-2 0 15,1-8 1 1,2-7 0-16,-3-10 1 15,1-3 0-15,-1-5 1 0,-5-7 0 16,-7-5 0-16,-5-2 2 16,-6-6 0-16,-4 3 1 0,-6 2 0 15,-4 11 1-15,-5 2-2 16,0 9-1-16,3 11-2 16,2 9-1-16,10 8-1 15,-15 18-1-15,15 7-1 0,5 10-1 16,7 4-1-16,1 8 0 15,6 5-1-15,4 0-6 16,7 0-15-16,-3-3-31 0,-4-14-28 16,2-3-4-16</inkml:trace>
  <inkml:trace contextRef="#ctx0" brushRef="#br1" timeOffset="47862.134">5220 15423 387 0,'0'0'7'15,"-7"-12"3"-15,0 1 3 0,7 11-1 16,-10-17 1-16,4 7-1 15,4 0-1-15,0-4-3 16,10 6-22-16,1 1-66 16,8-2-3-16</inkml:trace>
  <inkml:trace contextRef="#ctx0" brushRef="#br1" timeOffset="48159.1619">5412 15265 432 0,'0'0'1'16,"0"0"0"-16,0 0-1 15,-4 10 1-15,4-10 0 0,-3 12 1 16,3-12 0-16,3 15 0 16,-3-15 2-16,16 6-1 15,-3-6 0-15,7-1 1 0,0-12 0 16,3-5 0-16,-4-1 0 16,1-8-1-16,-7-3 0 15,1 0-1-15,-6 8-1 16,-8 0-1-16,-3 8 0 15,-11 8-2-15,-2 6 1 16,-4 15-1-16,6 8 0 16,-2 3 0-16,4 4 1 0,7 0 1 15,5-1 0-15,10-4 1 16,10-7-4-16,3-13-13 0,7-4-64 16,12-2-2-16</inkml:trace>
  <inkml:trace contextRef="#ctx0" brushRef="#br1" timeOffset="48654.3578">6081 14749 446 0,'0'0'4'16,"-2"-12"1"-16,-3 2 0 16,-3 0 1-16,-2-2 0 0,-5-2 0 15,-2 5 0-15,-6 2 0 16,-9 7-3-16,4 7-3 15,-4 13 0-15,5 5-1 16,2 2-1-16,5 11 1 0,6-4 0 16,13 3 0-16,6-4 0 15,17-1 1-15,8-10 0 16,13-5 0-16,1-2 0 16,9-7 0-16,-2-1-2 15,-3 0 0-15,-6-2-1 0,-10 6 0 16,-12 1 1-16,-12 5-1 15,-14 3 1-15,-10 5 1 16,-14-1 1-16,-3 3 0 16,-4-4 1-16,2-4-1 0,3-2-2 15,7-3-9-15,6-12-7 16,19-2-15-16,0-10-48 16,14-16-3-16</inkml:trace>
  <inkml:trace contextRef="#ctx0" brushRef="#br1" timeOffset="49015.3827">6367 14861 422 0,'0'0'3'16,"0"0"0"-16,0 0 0 16,-10 2 1-16,10-2 0 15,-18 20-1-15,6-7 1 0,5 1 0 16,1 6-3-16,4-5 0 16,2-1-1-16,8-1 0 15,6-6 0-15,9-4 1 16,0-3 0-16,-2-7 2 15,2-9 1-15,-3 4 1 0,-3-2 1 16,-4 1 1-16,-6 1-1 16,-7 12-2-16,7-12-1 15,-7 12-1-15,3 9-1 0,-1 9-2 16,6 4-1-16,2 8 0 16,2 3 0-16,6 8 1 15,2 5 1-15,-1 3 0 0,1-1 1 16,1 5-1-16,-7-10 1 15,-4 6 0-15,-2-6 1 16,-8-3-1-16,-2-10 0 16,-9 0-1-16,-1-10-1 0,-6-10-6 15,6-4-12-15,-6-6-53 16,9-14-14-16</inkml:trace>
  <inkml:trace contextRef="#ctx0" brushRef="#br1" timeOffset="49568.5787">6713 14744 429 0,'0'0'4'15,"0"0"3"-15,0-12 1 16,0 12 0-16,0-10 1 0,0 10-1 16,-4-7 1-16,4 7-2 15,-14-3-3-15,2 3-3 16,-5 8-1-16,6-1-2 15,-2 3-1-15,1 2 1 0,5 3-1 16,7-3 1-16,0 4 0 16,5-4 1-16,7 0-1 15,6-2 1-15,7 0 1 16,-2-5 0-16,3 0 1 16,-3 0-2-16,-3-3 0 0,-1 3 0 15,-6 0 0 1,-8 4 0-16,-5 2 0 0,-10-1 0 15,-5 2 1-15,-3 3 0 16,1-5 0-16,-3 3 1 0,5-6-1 16,0 0-1-16,15-7-1 15,-10 0-1-15,10-10-2 16,8-7 1-16,7-5-1 0,4-8 0 16,9-9 1-16,-1-6 2 15,3-7 2-15,-3 0 3 16,-4-2 4-16,-6 4 1 0,-6 3 1 15,-9 8 1-15,-2 8-1 16,-2 6 0-16,-9 11-3 16,4 6-2-16,7 8-3 15,-12 8-2-15,12 9 0 0,0 13-1 16,7 5-1-16,3 1 0 16,5 9-2-16,-1 0-5 15,7 2-13-15,1-5-18 16,-7-7-44-16,7-8-2 15</inkml:trace>
  <inkml:trace contextRef="#ctx0" brushRef="#br1" timeOffset="49693.8833">7033 14705 418 0,'0'0'6'15,"-10"-10"3"-15,10 10 1 0,-13-16 0 16,13 16 1 0,-12-12-1-16,12 12-2 0,-10-17-2 15,10 17-12-15,13-12-16 16,4-3-47-16,5 8-17 15</inkml:trace>
  <inkml:trace contextRef="#ctx0" brushRef="#br1" timeOffset="50334.0849">7199 14583 430 0,'0'0'4'15,"0"0"2"-15,0 0 0 16,-11 4 1-16,11-4 0 16,0 0 0-16,-8 14 0 15,8-14 0-15,-3 17-4 0,3-17 0 16,10 12-2-16,2-9 0 15,3-3 0-15,8 0 0 16,-3-10 0-16,4-2 0 16,-1-6-1-16,-1-5 0 15,-5 1 0-15,-6 0 0 0,-4 8-1 16,-7-3 0-16,0 17-1 16,-15-12 0-16,3 16-1 0,0 10 0 15,-1 1 0-15,5 8 0 16,6-4 1-16,2 4 0 15,7-5 0-15,11-6 0 16,1-7 1-16,6-5 0 0,3-5 0 16,-3-5 1-16,0-8 0 15,-1-4 1-15,-5-5 1 16,-2-3-1-16,-8 3 1 16,1-3-1-16,-8 10-2 15,4 1-1-15,-6 6-1 0,0 13 0 16,0 0 0-16,12 5 0 15,-5 12 0 1,4 3 0-16,1 2 0 0,2 1 3 16,4-4 0-16,-2-1 1 15,-7-8 0-15,3-3 2 0,1-7 1 16,-3-2-1-16,-3-8 0 16,-1-7 1-16,6-3-1 15,0-8-1-15,1 1-1 0,0 0-1 16,1 5-1-16,-4-2 0 15,-3 10-2-15,0 4 0 16,-7 10 0-16,11-5 0 0,-11 5 0 16,7 5 0-16,-7-5 1 15,10 18 0-15,3-12 1 16,-1 5 1-16,6-1 1 16,-1 1-1-16,3-5 0 15,0 5 0-15,-3-2-1 0,3 4 2 16,-3 1-6-1,3-1-19-15,-20 1-53 0,20 4-3 16</inkml:trace>
  <inkml:trace contextRef="#ctx0" brushRef="#br1" timeOffset="51055.2186">2253 17088 379 0,'0'0'1'0,"0"0"0"15,0 0 1-15,0 0 1 16,0 0 0-16,0 10 3 16,0-10 2-16,0 0 1 15,14 5 1-15,4-5 1 0,12-5 0 16,19-7 0-16,21-9-1 16,20-8-1-16,26-11-3 15,31-10-2-15,27-13 1 16,28-9-3-16,26-13 0 15,23-7 0-15,26-9 0 16,20-11 0-16,17-1 1 0,51-4 0 16,-24 1 0-16,12-1 0 15,1 1-3-15,3 4 0 16,-11 2 0-16,-4 10 0 0,-14 6 0 16,-49 5 0-16,9 9 0 15,-24 7 0-15,-36 15 0 16,-31 6 0-16,-33 10 0 0,-36 10 0 15,-30 8 0-15,-26 10 0 16,-22 4 0-16,-22 5 0 16,-14 3 0-16,-4 2 0 15,-10 0 0-15,0 0 0 0,0 0 0 16,0 0 0-16,0 0 0 16,0 0 0-16,0 0 0 15,-8 10-63-15,8-10-31 16</inkml:trace>
  <inkml:trace contextRef="#ctx0" brushRef="#br1" timeOffset="55587.9818">3436 11450 359 0,'0'0'9'0,"0"0"3"0,0-14 4 15,0 14 2-15,0-9 1 16,0 9 2-16,-2-10 1 16,2 10 1-16,0 0-11 15,0 0-12-15,0 0 0 0,0 0 0 16,0 0 0-16,0 0 0 15,0 0 0-15,-11 0 0 16,11 0 0-16,0 0 0 0,0 10 0 16,0-10 0-16,3 9 0 15,-3-9 0-15,13 14 0 16,-6-13 0-16,5-1 0 16,-2 0 0-16,2 0 0 15,1-7 0-15,-5 2 0 16,-1-7 0-16,-2 0 0 0,-5-3 0 15,-3 0 0-15,-6 0 0 16,-4 3 0-16,-4 4 0 16,-1 5 0-16,-5 3 0 0,2 8 0 15,-4 5 0-15,7 7 0 16,1-1 0-16,4 1 0 16,3 3 0-16,7-4 0 15,3-1 0-15,10-4 0 0,4-4 0 16,7-2 0-16,-1-6 0 15,6-2 0-15,-1 0 0 16,-6-7 0-16,3-3 0 0,-6-2 0 16,-4-6 0-16,-6-2 0 15,0 1 0-15,-6-4 0 16,-6 4 0-16,-5 2 0 16,-4 5 0-16,-2 3 0 0,-1 9 0 15,-5 0 0-15,2 9 0 16,-2 5 0-16,5 1 0 15,1 2 0-15,4-2 0 16,6 2 0-16,5-2 0 16,2 0 0-16,7-2 0 15,8-1 0-15,2-5 0 0,3 0 0 16,3-4 0-16,5-3 0 16,-7 0 0-16,2-5 0 15,-5-4 0-15,-5-4 0 0,-1 0 0 16,-7-4 0-16,-5 2 0 15,-11 0 0-15,-1 3 0 16,-6 7 0-16,-4 2 0 16,0 3 0-16,-8 5 0 15,5 8 0-15,2-2 0 0,2 4 0 16,3 3 0-16,6-2 0 16,7-4 0-16,5 2 0 15,5-4 0-15,4 0 0 0,9-5 0 16,4-1 0-16,3-4 0 15,5 0 0-15,0-6 0 16,-5-5 0-16,-3-1 0 16,-3 1 0-16,-3-7 0 0,-15 0 0 15,-1-2 0-15,-8 6 0 16,-8-1 0-16,-4 5 0 16,-4 2 0-16,-3 8 0 0,-8 6 0 15,5 8 0-15,-2 5 0 16,7 7-2-16,0-6-24 15,13 7-59-15,5-2-2 16</inkml:trace>
  <inkml:trace contextRef="#ctx0" brushRef="#br1" timeOffset="57175.1182">3322 11380 331 0,'0'0'4'16,"0"0"3"-16,-5-4 1 0,5 4 3 15,-18-6 1-15,6 4 1 16,-4 2-1-16,2 0 0 16,-4 0-4-16,4 8-3 15,-4 4-3-15,6 5-1 0,-3 3-1 16,5 2-1-16,5 3 0 16,3-3 0-16,2 3 1 15,5-5 0-15,9-8 2 16,4-2 0-16,7-7 1 0,5-3 1 15,7-13 0-15,0-2 1 16,2-7 0-16,-1-3 0 16,-3-2 0-16,-10-3-1 15,-3-2 0-15,-9 2 1 16,-10 7-1-16,-3 2 1 16,-6 3-2-16,-9 6-1 0,-8 8 0 15,2 4-1-15,-9 1-1 0,2 12 0 16,-4 2-1-16,0 2 0 15,4 3 0-15,6 0 0 16,1 2 0-16,12 0-1 16,4-2 2-16,5 0-1 0,11-2 1 15,8-6 0-15,6 0 0 16,5-5 2-16,4-1-1 16,1-6 1-16,0-6 0 15,-3-1 0-15,-1-5 1 16,-5-6-1-16,-3 1 1 0,-13-4-1 15,-3 2 1-15,-7-1-1 16,-12 1-1-16,-3 1 0 16,-7 4-1-16,-3 3 0 15,-5 6-1-15,0 5-1 16,-5 8 1-16,3 7-1 0,2 0 0 16,10 7-6-16,-3-2-13 15,-3 2-62-15,31-3-2 16</inkml:trace>
  <inkml:trace contextRef="#ctx0" brushRef="#br1" timeOffset="66154.4607">1636 12951 43 0,'0'0'1'0,"0"0"1"0,0 0 2 16,0 0 1-16,0 0 2 16,0 0 0-16,0 0 0 15,0 0-1-15,0 0-1 16,0 0-2-16,0 0-2 15,0 0-1-15,0 0-2 0,0 0 1 16,0 0 1-16,0 0 0 16,8-12 1-16,4 2 0 15,0 3 2-15,3-14-2 0,6 4 0 16,-2-5 0-16,5-3 0 16,4-3-1-16,2 1 0 15,-2-2 1-15,6-3 1 16,3 2-1-16,0-3 0 0,0 4-1 15,-1-7 2 1,4 7-2-16,-6 0 2 0,9 1-1 16,-11-2-1-16,3 3 1 15,0-5 0-15,-1 2-1 16,1-2 1-16,3-5 0 16,-3 2-1-16,-1 1 2 0,1 2-2 15,-5-3 0-15,4 3 0 16,-2 2 0-16,-2 0 0 15,3 7 0-15,-3-6 0 0,2 4-2 16,0-5 2-16,9 3 0 16,-9-2 0-16,3 2 0 15,-3-3 0-15,0 5 2 0,3-4-2 16,-8 4 0-16,3 1 0 16,-7 3-2-16,-2-1 2 15,-1-1-1-15,-2 3 2 16,-3-4-1-16,-2 4 2 15,-4 0-1-15,3 3 0 0,-3 0 1 16,0 1 1-16,-2-1-1 16,3 6-2-16,-10 11-2 15,11-9-4-15,-11 9-7 16,0 0-3-16,9 0 0 16,-9 0-5-16,0 0-5 15</inkml:trace>
  <inkml:trace contextRef="#ctx0" brushRef="#br1" timeOffset="67010.0256">1584 13038 120 0,'0'0'3'0,"0"0"1"16,0 0-1-16,0 0 0 15,0 0-5-15,0 0 1 16,0 0 0-16,0 0 0 0,12 5-3 16,0-2 1-16,11 1-1 15,-1 1 1-15,11-1 3 16,-2 2 0-16,12-1 0 0,-5 2 0 15,9-4-3-15,0 1-2 16,2-1-6-16,4-1-1 16,-6 3-2-16,11-5 0 15,-7 3-2-15,8-3-1 16,-3 3-1-16</inkml:trace>
  <inkml:trace contextRef="#ctx0" brushRef="#br1" timeOffset="67289.2785">3719 13191 0 0,'28'2'3'0,"-8"1"-2"16,4-1 0-16,0 1-2 0,-4-3 0 16,9 0-2-16,-10 0 3 15</inkml:trace>
  <inkml:trace contextRef="#ctx0" brushRef="#br1" timeOffset="68521.269">3353 11454 67 0,'0'0'6'0,"0"0"2"0,0 0 4 16,0 0 1-16,-6-10-3 15,6 10 0-15,0 0-3 16,0 0-2-16,-9-2-5 16,9 2-4-16,0 0-3 0,0 5 0 15,0-5 1-15,25 13 3 16,-2-9 3-16,12 1 5 15,4-2 1-15,15-1 1 16,6-2 1-16,16 0-1 16,5-2 0-16,9-1 0 0,2-2-2 15,2 5-3-15,1 0-3 16,5 0-5-16,5 8-3 16,-1 0-4-16,-5 1-6 15,8 2-1-15,-5-2 3 0,6-1-1 16,7-4 5-16,-5 1 7 15,-4-5 4-15,4 3 4 16,-11-3 6-16,8 0 0 16,1 0 2-16,-4 0-1 15,-5 0-2-15,3 2-2 0,-2-2 1 16,-1 0-1-16,10 0 3 16,-9-2-2-16,-6-4 0 15,3 4 0-15,-10 0 0 16,0 2-1-16,-4-2 1 15,-5 2-3-15,-2 0-1 0,-10 0-1 16,-3 2-1-16,-6 2 0 16,-6-1 0-16,-8 2-1 0,-2-2 1 15,-12 2-6-15,-7-1-15 16,-7-1-23-16,0 2-3 16</inkml:trace>
  <inkml:trace contextRef="#ctx0" brushRef="#br1" timeOffset="69488.6377">3292 13174 102 0,'0'0'0'15,"0"0"0"-15,7 0 0 16,6 0 4-16,4 0 0 0,10 5 3 15,8-1 2-15,15 4-1 16,2 2 1-16,18-1 0 16,9 2 1-16,13-4-2 0,5 1-1 15,15-1-4-15,0-4 1 16,14-3-2-16,12 0 0 16,-2-6 2-16,3 2-1 15,8-2 0-15,-1 1 1 16,3 1-1-16,1 1 2 0,1 1-2 15,1 2 3-15,1 0-4 16,5 0 0-16,-1 0-1 16,-1 0-4-16,6 0-7 15,-6 0-3-15,-4 2-1 0,-8-2 0 16,-9 3 3 0,-6-1 2-16,-12 0 5 0,-18 1 2 15,-9-1 8-15,-8 2 1 16,-15-1 2-16,-7 3-2 15,-14-1-4-15,-3 1-8 0,-15-5-10 16,-4 5-10-16,-9-4-15 16,-3 3-13-16</inkml:trace>
  <inkml:trace contextRef="#ctx0" brushRef="#br1" timeOffset="70156.0068">7162 11690 181 0,'0'0'3'0,"0"0"-1"16,0 0-1-16,0 0-1 15,0 0 0-15,0 6 1 0,0 8 1 16,0 13 2-16,0 10-1 16,0 8 1-16,0 19-1 0,0 3 4 15,2 15-2-15,2 7 0 16,-3 0-2-16,5-3 0 16,-1 1-2-16,-3-7 1 15,-2-6-1-15,0-2 0 0,0-3 1 16,-5-1 0-16,0-5 1 15,-3 2 0 1,-1-8 0-16,-3 2-1 0,1-9 2 16,-1 2-2-16,0-14-1 15,1-9-3-15,4-5-5 16,-3-6-13-16,-3-9-40 0,13-9-3 16</inkml:trace>
  <inkml:trace contextRef="#ctx0" brushRef="#br1" timeOffset="70805.8764">7150 11688 264 0,'0'0'5'0,"0"0"4"15,0 0 2-15,-10-10 4 0,10 10 2 16,0 0-1-16,-10-10 0 16,10 10-1-16,0 0-6 15,-10 0-2-15,10 0-4 16,-5 12-4-16,-2 1 0 0,1 6-3 16,-4 4 3-16,-2 1 1 15,-3 3 0-15,1-1 1 16,-4-2 1-16,1-5-2 15,4-2 1-15,1-3 0 0,1-7 2 16,11-7 2-16,-9 8-1 16,9-8 0-16,0-11 0 15,9-1-1-15,2-8 1 16,5-2-2-16,3-5-1 16,3-8 0-16,2-2 0 0,1 2 1 15,-4 3 1-15,-1 2 1 16,-6 8 0-16,-2 5 0 15,-4 5 0-15,-8 12-4 0,0 0 0 16,10-5-2-16,-5 13 0 16,0 8-2-16,2 4 1 0,3 10 1 15,5 5 0-15,3 4 2 16,-3 5-2-16,2 1-4 16,3 5-12-16,-3-3-33 15,3-1-23-15,1 2-5 16</inkml:trace>
  <inkml:trace contextRef="#ctx0" brushRef="#br1" timeOffset="71393.9241">6909 12997 361 0,'0'0'4'16,"0"0"4"-16,0 0-1 0,0 0 2 15,0 0-1-15,0 0-2 16,4 0 0-16,-4 0 1 15,8 3-5-15,-5 6-2 0,4 8-2 16,5 0 1-16,1-1-1 16,4 9 2-16,1-3 0 15,1 4 0-15,-3-1 0 0,0-3 0 16,-3-5 0-16,-3-5-1 16,1 1 1-16,-7-4 1 15,-4-9 1-15,0 0 0 16,0 0 1-16,10 0 0 0,-5-9 1 15,-3-4 0-15,7-4-1 16,0-5 1-16,3 3-4 16,4-7 0-16,-1 6 0 15,4 0-7-15,3 3-13 16,8 3-57-16,-5 1-2 16</inkml:trace>
  <inkml:trace contextRef="#ctx0" brushRef="#br1" timeOffset="72559.5665">7525 12260 343 0,'0'0'3'16,"0"0"2"-16,0 0 1 15,0 0-1-15,-7-3 2 16,7 3-3-16,0 0 0 0,-8 10 2 15,8-1-5-15,0-1-1 16,0 4-1-16,3-1 1 16,-1-1 1-16,-2-10 3 15,20 8 2-15,-10-8 0 16,8-8 3-16,1-7 0 0,-1-3 1 16,-1-9 0-16,1-2 0 15,-6-10-2-15,-2-4-1 16,-7 3-1-16,-6 0-1 15,-10 6-2-15,-1 4-2 0,-4 10 0 16,-1 8-1-16,-4 9-1 16,3 11 0-16,5 11-1 15,2 4 0-15,6 7 0 16,2 8 0-16,5-5-1 0,5 4-2 16,5 0-4-16,3-4-7 15,8-3-12-15,7-1-44 16,-1-11-10-16</inkml:trace>
  <inkml:trace contextRef="#ctx0" brushRef="#br1" timeOffset="72805.2934">7908 11975 416 0,'0'0'2'16,"0"0"0"-16,0 0-1 0,0 0 1 15,0 9 0-15,0 7 1 16,-2 9-1-16,-3 1 1 0,2 14-2 16,-1 10-1-16,-5 4 1 15,2 6 0-15,-5-1-2 16,4 0 0-16,-4 1-1 16,0-6 0-16,4-1-7 0,-2-12-13 15,-2 0-54-15,4-7-3 16</inkml:trace>
  <inkml:trace contextRef="#ctx0" brushRef="#br1" timeOffset="73242.1964">7990 12495 443 0,'0'0'3'0,"0"0"0"0,0 0 1 15,0-10 1-15,0 10-1 16,0-10 0-16,0 10-1 16,10-15 0-16,-10 15-2 0,14-10-2 15,-3 8 0-15,-1 0-1 16,-1 2 0-16,4 0-1 15,-3 7 0-15,-3 0 0 16,-1 8 0-16,-6 2-2 0,-3 0 1 16,-7 7 0-1,-5-5 1-15,-2 1 0 0,-4 1 1 16,5-3 0-16,-5-3 1 16,9-2 0-16,-2-3 1 15,14-10 1-15,-6 9 2 0,6-9 1 16,11 0-2-16,3 0 1 15,4-2 1-15,4-3 0 16,3 3-3-16,0-6-5 0,5 6-14 16,-10 2-44-16,4 0-18 15</inkml:trace>
  <inkml:trace contextRef="#ctx0" brushRef="#br1" timeOffset="74074.573">7804 12233 336 0,'0'0'7'0,"0"0"3"15,0 0 2-15,0 0 4 16,0 0 1-16,0 0 0 15,0 4 0-15,0-4 0 16,0 0-6-16,0 0-5 0,0 0-3 16,0 0-1-16,0 13-2 15,0-13-1-15,0 19 0 16,0-4 0-16,-4 0 0 16,2 5 1-16,0 0 1 0,-1 0-4 15,1 0-3-15,2-6-7 16,0-1-29-16,5 2-37 15,-3-6-5-15</inkml:trace>
  <inkml:trace contextRef="#ctx0" brushRef="#br1" timeOffset="75431.3085">8607 12044 355 0,'0'0'7'16,"0"0"4"-16,-3-12 3 15,3 12-1-15,-5-15 1 16,0 6 0-16,0 1 0 16,-2-2-1-16,-3 4-6 0,-3 2-4 15,-2 4-3-15,0 0-1 16,0 0-1-16,0 7 0 15,1-1 0-15,-2 1 0 16,7 1 0-16,2-2 1 0,4 5 0 16,3-2 0-16,3 4 1 15,6-1 0-15,3 0 0 16,6 2 1-16,2-5 0 16,5 3 0-16,0 0 0 0,2-1 0 15,-5 1-1-15,3-2 0 16,-4-1 0-16,-7 2-1 15,-1 1 0-15,-6 0 0 0,-7-2 0 16,-2 3 0-16,-11-1 1 16,-4 0-1-16,-8-2 1 15,-5 0 0-15,-2-3 1 16,0-1-1-16,-1-5 0 16,6 2-2-16,2-3-5 15,5 0-22-15,0-3-48 16,20 3-3-16</inkml:trace>
  <inkml:trace contextRef="#ctx0" brushRef="#br1" timeOffset="75637.7454">8800 12101 436 0,'0'0'4'15,"0"0"1"-15,0 0 1 16,0 0-1-16,0 0-1 0,0 0 0 15,2 5 0-15,-2-5-1 16,0 20-3-16,0-10-4 16,0 7-7-16,0-2-9 0,0 2-22 15,6 3-38-15,-1-7-2 16</inkml:trace>
  <inkml:trace contextRef="#ctx0" brushRef="#br1" timeOffset="75986.0088">8974 12071 418 0,'0'0'2'0,"0"0"0"16,0 0-2-16,0 0 1 15,0 3 0-15,0-3 0 0,0 17 0 16,0-4 0-16,5-1-1 16,0 3-1-16,1 2 1 15,-1-2 0-15,-1-3 0 0,1-2 0 16,-5-10 2-16,10 13 1 15,-10-13 1-15,0 0 1 16,6-6 0-16,-4-3 0 16,5-3 0-16,-2-4-1 15,2 2-1-15,4-4-3 0,1 4 0 16,-2 2-3-16,2 3 1 16,-2 6-1-16,-1 3 0 15,-9 0 0-15,16 9 1 16,-13 6 0-16,1-1 0 15,1 4 1-15,1 4 0 0,-4-2-3 16,6 2-7-16,-4-2-12 16,1-5-52-16,6 0-5 0</inkml:trace>
  <inkml:trace contextRef="#ctx0" brushRef="#br1" timeOffset="76405.7395">9469 11984 376 0,'0'0'8'0,"0"0"2"15,0-14 3-15,0 14 1 16,2-8 1-16,-2 8-1 0,0 0-1 16,0 0 0-16,-7 0-7 15,-3 13-3-15,1 6-3 16,-4 6-1-16,-2 0 0 15,5 7 0-15,0 1 0 0,5-4 1 16,5-2-1-16,0-3 0 16,10-8 1-16,3-6 0 15,4-4 0-15,3-6 1 16,-1-3 0-16,4-7 1 0,-1-9 0 16,-1-2 1-16,-2-9-1 15,-7-2 0-15,-2 0-1 16,-2-3 1-16,-7 10-2 0,-1-2 0 15,-6 10-2-15,-7 7 1 16,1 10-1-16,0 10 0 16,2 7-1-16,0 4 1 15,7 5 0-15,3 4-1 16,3 0-7-16,11-8-18 0,12 3-52 16,8-3-1-16</inkml:trace>
  <inkml:trace contextRef="#ctx0" brushRef="#br1" timeOffset="77407.064">3476 11494 57 0,'0'0'1'0,"0"0"3"16,0 10 2-16,0 0 6 15,0 15 1-15,0 12 4 16,0 8 2-16,0 16 1 16,0 13 2-16,0 10 0 15,0 19-2-15,0 8-2 0,4 6-3 16,-1 5-1-16,-2 6-1 16,3 3-2-16,-4-3-3 15,0 7-2-15,0-11-3 16,-5-8-1-16,2-7-1 0,3-7 0 15,0-13-2-15,0-11 0 16,3-13-2-16,4-8-4 16,4-15-3-16,-4-2-5 15,-1-15-6-15,0-3-4 16,0-7-7-16,-4-5-10 16,-2-10-23-16,0 12 1 0</inkml:trace>
  <inkml:trace contextRef="#ctx0" brushRef="#br1" timeOffset="78418.9299">9770 12228 377 0,'0'0'7'0,"0"0"3"15,0 0 2-15,0 0 3 16,0 0-1-16,0 0 2 16,0 0-1-16,0 7-1 15,0-7-6-15,-3 17-3 16,3 0-3-16,-5 3-3 0,1 10-6 16,-5-1-12-16,2 11-63 15,0 1-2-15</inkml:trace>
  <inkml:trace contextRef="#ctx0" brushRef="#br1" timeOffset="79440.5471">1564 13084 240 0,'0'0'6'0,"0"0"2"15,0 0-4-15,0 0 0 0,0 5 2 16,0 7 3-16,0 11 0 16,-2 10 1-16,2 6-5 15,-3 13-1-15,1 8 4 16,2 7 1-16,-5 6-1 0,1 1-3 16,2-3-1-16,2-7-3 15,-2-3-5-15,2-8-16 16,2 3-39-16,-2-18-12 15</inkml:trace>
  <inkml:trace contextRef="#ctx0" brushRef="#br1" timeOffset="80151.7331">1925 13764 245 0,'0'0'4'15,"0"0"0"-15,0 0 1 16,0 0 1-16,0 7 0 16,0-7-1-16,-5 15 2 0,0-5-1 15,1 2-2-15,2 1-1 16,2-1 0-16,0-3-1 16,2 1 3-16,-2-10 3 15,16 5 1-15,-4-5 1 16,1-6 1-16,3-8 0 0,-2-5 1 15,2-8 0-15,-2-5-2 16,-2-4-3-16,-5-3-2 16,-5 1 0-16,-4-1-1 0,-8 4-1 15,1 5-1-15,-5 6-1 16,0 9-1-16,-2 3 0 16,2 12-1-16,1 0 0 15,4 7-3-15,-1 5 1 0,-1 3 0 16,7 2 1-16,-1 9 1 15,5 1 0-15,2 0 1 16,5 6 2-16,9-1-1 16,2 2 1-16,1-1-2 15,4-1-1-15,-1-8-3 0,2-4-6 16,-1-3-23-16,9-7-41 16,-9-2-5-16</inkml:trace>
  <inkml:trace contextRef="#ctx0" brushRef="#br1" timeOffset="80506.7864">2228 13607 352 0,'0'0'4'0,"0"0"0"16,0 0-1-16,0 0-1 15,0 0 2-15,-5 7-1 0,3 5 1 16,2 3-2-16,0 8-8 16,4 4-23-16,-6 3-43 15,7 3-3-15</inkml:trace>
  <inkml:trace contextRef="#ctx0" brushRef="#br1" timeOffset="80808.7196">1865 14033 346 0,'0'0'3'0,"0"0"0"16,0 0 2-16,0 0-1 15,0 0 1-15,0 0 3 16,9 0-1-16,7-3 3 0,5-1-5 16,13-1 1-16,3-2-1 15,9-1 0-15,7-2-1 16,2 1-2-16,0-2-1 0,-4 4-3 16,-1-1-5-16,-13 2-8 15,0-3-22-15,-7 9-38 16,-9 0-6-16</inkml:trace>
  <inkml:trace contextRef="#ctx0" brushRef="#br1" timeOffset="81207.857">2168 14258 401 0,'0'0'4'16,"0"0"1"-16,0 0 2 16,0 0-1-16,-7-4 1 0,7 4 1 15,-3-11-3-15,3 11 0 16,0-14-3-16,8 7-2 16,1 1-2-16,7 4 0 0,-4 0-1 15,3 2 0-15,-4 2 1 16,-1 10 0-16,-1 3 1 15,-9 5 0-15,0 3 1 16,-9 6 0-16,-5 1 1 16,-6 4-1-16,0-1 1 0,-4-4 1 15,4-2-2-15,-1-4-2 16,7-3 2-16,1-10 0 16,13-10 0-16,0 0 0 15,11-3 2-15,10-12-2 16,4-7 0-16,8 2-8 0,-1-2-12 15,3-5-56-15,4 5-4 16</inkml:trace>
  <inkml:trace contextRef="#ctx0" brushRef="#br1" timeOffset="81592.8722">2658 13793 329 0,'0'0'4'0,"0"0"2"16,0 0 0-16,0 0 1 0,0 0 0 16,-8 7 0-16,-2 3 1 15,3 2 1-15,-5 6-6 0,1 5 0 16,-1 1-2-16,5 3 0 16,0-2 1-16,3 3-1 15,4-6 0-15,4 0 1 0,8-7-1 16,0-3 0-16,8-9-7 15,2-1-22-15,13-2-45 16,-7-5-3-16</inkml:trace>
  <inkml:trace contextRef="#ctx0" brushRef="#br1" timeOffset="81892.2098">2867 13852 361 0,'0'0'5'15,"0"0"2"-15,0 0-2 16,-10-1 2-16,10 1-1 0,-8 3 0 16,8-3 0-16,-12 17-1 15,9-5-4-15,1 2 0 16,2-2-1-16,2-2 1 0,5-3 0 16,7-2 1-16,2-5-1 15,2 0 2-15,-1-5 0 16,3-4 0-16,-5-4 0 0,-2-4 0 15,-1 1 0-15,-7-4-1 16,-5 2 1-16,-3 0-5 16,-3 8 0-16,-7 3-2 15,-5 7-5-15,-4 2-12 0,0 8-38 16,2 7-19 0</inkml:trace>
  <inkml:trace contextRef="#ctx0" brushRef="#br1" timeOffset="82239.8189">3068 13771 348 0,'0'0'4'0,"0"0"1"0,0 0 0 16,0 0 2-16,0 0-1 15,0 0 0-15,-8-5 0 16,8 5-1-16,0 0-3 15,-9 10-2-15,9-10-1 0,-3 17 0 16,3-5 0-16,3-2 1 16,1 0 0-16,3-1 0 15,4 2 0-15,-2-4 0 16,4 4 1-16,0-2 0 16,-1-3-1-16,-2 3-1 15,0-1 0-15,-3 1 0 0,-2 1 0 16,-5 1-2-16,-2 1 0 15,-6 0-2-15,-4 3 0 16,-6-4-3-16,1 3-9 16,-2-9-6-16,-2 0-33 0,12 2-18 15</inkml:trace>
  <inkml:trace contextRef="#ctx0" brushRef="#br1" timeOffset="82703.0823">3314 13634 363 0,'0'0'3'0,"0"0"2"16,0 0 0-16,-8 0-1 16,8 0 2-16,-9 12-1 15,-1-1 0-15,3 7 0 0,0 1-3 16,1 5 0-16,2 1-1 15,3-2 0-15,1-1-1 16,1-2 0-16,7-6-1 16,1-3 1-16,0-7 0 0,1-4 1 15,0-3 1-15,-2-4-1 16,1-7 2-16,-2-3 0 16,-4-8-1-16,3 0 1 15,-6-3 0-15,0 1-1 0,-6 3-1 16,1 3 0-16,-4 7-1 15,-4 1 0-15,-4 11-1 16,-2 2 0-16,5 5-1 0,-3 5-1 16,5 2 0-16,2 1 2 15,2 2 0-15,5 0 0 16,6-1 1-16,10 1 0 16,1-1 1-16,4-1 1 15,5 0-2-15,0-8-2 16,7 2-9-16,-2-7-22 0,-1-2-42 15,1-3-6-15</inkml:trace>
  <inkml:trace contextRef="#ctx0" brushRef="#br1" timeOffset="82988.3215">3488 13796 459 0,'0'0'1'16,"0"0"-1"-16,0 0 0 15,0 0 1-15,10 14-1 16,-7 1 1-16,0 7-3 0,3 9-9 16,-3 10-52-16,4-3-18 15</inkml:trace>
  <inkml:trace contextRef="#ctx0" brushRef="#br1" timeOffset="89603.3863">1532 13176 331 0,'0'0'7'0,"0"0"3"16,0 0 1-16,0 0 3 15,-5-10-1-15,5 10-2 16,0 0 0-16,0 0-1 0,0 0-12 15,0 0-15-15,0 0-47 16,0 0-15-16</inkml:trace>
  <inkml:trace contextRef="#ctx0" brushRef="#br1" timeOffset="90557.8037">3331 11454 189 0,'0'0'8'0,"0"0"4"16,0 0 4-16,0 0 2 15,0 0 3-15,0 0 0 16,0 0 1-16,0 0 0 0,-5-10-7 15,5 10-4-15,0 0-4 16,0 0-3-16,0 0 0 16,0 0-4-16,-9 7 0 15,9-7-1-15,-5 11 0 16,5-11-2-16,-3 15 3 0,3-15 0 16,0 17 0-16,0-17 0 15,8 7 3-15,1-7-1 16,3 0 2-16,3-4 0 15,4-8 2-15,-3 1-1 0,0-3 1 16,-2-2-1-16,-4-1 0 16,-4 5-1-16,-6 0-2 15,-8 5 0-15,-7 4-2 0,-5 3-1 16,-8 7 0-16,-2 5-1 16,0 6-2-16,0-1-8 15,7 5-21-15,10 3-39 16,9-8-4-16</inkml:trace>
  <inkml:trace contextRef="#ctx0" brushRef="#br1" timeOffset="107124.6284">10364 5104 240 0,'0'0'5'0,"0"0"2"0,0 0 0 15,0 0 1-15,0 0-2 0,0 0 2 16,0 0 1-16,0 0 3 16,5 8-3-16,6-5-1 0,15 5 3 15,4-6-1-15,15 6 2 16,10-3-1-16,11-1 0 15,9 4-2-15,7-3-4 16,2 2 1-16,6-2-2 0,0 3-1 16,0-1 1-16,-2-5-1 15,2 3 0-15,-1-2 0 16,7 0 0-16,-2-2 0 16,8 2 0-16,-1 0-1 15,-1-1 1-15,0 1-2 0,-1-1 1 16,0 5 0-16,1-1 0 15,-3-1-1-15,-3 0 1 16,-2 0-2-16,5-3 1 16,0 4 0-16,3-5 0 15,-3-1 0-15,-1 3 0 0,1-3-1 16,0 0 1-16,-2 0-1 16,-3 0 1-16,-2 0 0 15,-7 0-1-15,0 0 1 16,-3-3-1-16,-4 3 0 0,-1-4 1 15,-3 4-1-15,-3-3 1 16,-1 3-1-16,-3 0 0 16,-3 0 1-16,2 0-1 0,-6 0 1 15,-1 0-1-15,-6 0 0 16,-3 0 0-16,-8 0 0 16,-6 0 1-16,-4 0-1 15,-5 0 0-15,-5 0 0 16,0 0 0-16,0-2 1 0,-2 2-1 15,0 0 1-15,1-5 0 16,-5 5 0-16,-1-5 0 16,-6 3 0-16,-7 2 1 15,12-12-1-15,-12 12 1 16,18-17-1-16,-11 5 0 0,2 0-1 16,2-3 1-16,2-1 0 15,2-10-1-15,-3 3 0 16,4-3 1-16,-2 1-1 0,-1-5 1 15,-1 3 0-15,-2-3-1 16,0 1 1-16,0 0 0 16,-4 3-1-16,3-3 1 0,-4 1-1 15,-2-5 0-15,0 2 0 16,1-1 0-16,1-1 0 16,-1-4 0-16,2 0 0 15,1 2 1-15,1-4-1 0,-2 1 1 16,5 3-1-16,-3 4 1 15,-1-4 0-15,-3 8 0 16,1-4-1-16,-2 5 1 16,-3-2 0-16,0 6 0 15,-3-6 0-15,-4 6 0 16,2 1 0-16,1 0 0 0,-4-1 0 16,6 0 0-16,-4 4-1 15,3-2 1-15,1 4-1 16,2-2 0-16,0 1 0 0,-2 4 1 15,2-2-1-15,0 4 0 16,0 0 0-16,0 2 0 16,0 9 0-16,-2-16 1 0,2 16-1 15,-4-10-1-15,4 10 1 16,0 0-1-16,0 0 1 16,0 0-1-16,-4-7 0 15,4 7 0-15,0 0 0 0,-16-11-1 16,16 11 0-16,-21-4 1 15,1-1-1-15,-5 3 0 16,-10-4 0-16,-10 4 0 16,-2 2 1-16,-15 0 0 15,-7-2 0-15,-9 2 0 16,4 0 0-16,-8 0 0 0,0-2 1 16,-1 2-1-16,3-3-1 15,-1 0 1-15,-4 1-1 16,-2 0 0-16,1-4 0 0,-6 2 0 15,0 1 0-15,-6-2 0 16,-1 1 0-16,5-5 1 16,-3 5 1-16,8-1-1 0,6 0 1 15,3-1 0-15,6 4 0 16,6-5 0-16,0 2 0 16,0-1 0-16,-1 5 0 15,2-7 0-15,-2 6 0 0,-2-1 0 16,0 0-1-16,-2 1 1 15,1 2 0-15,5-2 0 16,-5-1-1-16,2 3 1 16,-4 0-1-16,-3 0 1 15,-2 5-1-15,-1 0 1 16,-5 0 0-16,0 0-1 0,4-1 1 16,-4 4 0-16,8-2-1 15,2-2 1-15,-2 2 0 16,5-2 0-16,3 1 0 0,2 2-1 15,2 2 1-15,-2-2 0 16,5-2 0-16,-1-1 0 16,6 2 0-16,5-6 0 0,5 0 0 15,5 0 1-15,6 0-1 16,7-3 1-16,5-4-1 16,6 2 1-16,3-1 0 15,2 2-1-15,13 4 0 0,-12-8 0 16,12 8-2-1,0 0 0-15,0 0-2 0,0 0 1 16,-5 11-1-16,5 4 1 16,0 6 0-16,0 9 1 15,-4 8 1-15,4 10 2 16,-6 9 1-16,-1 10 0 0,-3 5 0 16,-3 8 1-16,-4 1-1 15,2-2 0-15,0 3 1 16,0-4 0-16,-2-4 0 0,-1-8 0 15,4-4-1-15,-2-8 0 16,4-4 0-16,-1-5-3 16,6-7-10-16,5-19-62 15,2 6-6-15</inkml:trace>
  <inkml:trace contextRef="#ctx0" brushRef="#br1" timeOffset="130412.6553">16161 4275 354 0,'0'0'8'0,"0"0"5"16,0-9 4-16,0 9 0 0,0-13 2 16,0 13 0-16,0-10 0 15,0 10 0-15,0 0-7 16,0 0-6-16,3 10-2 15,-3 7-2-15,0 6 0 16,-3 4-4-16,3 8 4 0,-2 2-2 16,-3 5 0-16,3-1 0 15,-2-3 0-15,-1-1-4 16,3-2-6-16,-6-10-11 16,7-7-58-16,-2 1-9 15</inkml:trace>
  <inkml:trace contextRef="#ctx0" brushRef="#br1" timeOffset="130628.1001">16422 4224 433 0,'0'0'5'0,"0"0"2"0,0 0 2 16,0 0-1-16,10-11 0 15,-10 11 0-15,5 5 1 0,-5 8-1 16,0 9-4-16,0 9-3 15,3-2-1-15,-1 13-1 16,0 0-2-16,-2 2-7 16,0-2-10-16,3-7-48 15,-1 2-18-15</inkml:trace>
  <inkml:trace contextRef="#ctx0" brushRef="#br1" timeOffset="130810.464">16129 4580 427 0,'0'0'3'16,"0"0"1"-16,0 0 0 15,0-13 1-15,12 6 0 0,4-3 0 16,9 1 0-16,7-7-1 16,10 4-12-1,2 3-31-15,9-2-41 0,-1 1-2 16</inkml:trace>
  <inkml:trace contextRef="#ctx0" brushRef="#br1" timeOffset="130997.002">16669 4434 420 0,'0'0'4'0,"0"0"3"0,0 0 0 16,0 0 1-16,0 0 0 15,0 17 0-15,2-2 1 16,1 5-1-16,-1 0-2 15,0 7-4-15,1 6-1 16,1-1-1-16,1 2-4 0,-2-2-7 16,-3-2-21-16,-8-3-51 15,8-5-1-15</inkml:trace>
  <inkml:trace contextRef="#ctx0" brushRef="#br1" timeOffset="131361.2307">17328 4525 499 0,'0'0'2'0,"0"0"0"0,0 0 1 16,0 0-1-1,0 0 1-15,0 0-3 0,0 0 0 16,0 0-5-16,0 0-15 16,-8-4-64-16,8 4-4 15</inkml:trace>
  <inkml:trace contextRef="#ctx0" brushRef="#br1" timeOffset="131781.1777">17988 4199 448 0,'0'0'4'16,"0"0"3"-16,0 0 0 0,0 0 2 16,0 0-1-16,0 0-1 15,0 0 1-15,0 12 0 16,0 5-3-16,-4 13-5 0,-4 5 0 15,2 7 0-15,4 5 0 16,-3 10 0-16,1-3-2 16,4 1 1-16,-5-1-1 15,2-4-3-15,-4-8-6 16,3 0-15-16,0-7-58 0,-6-10-3 16</inkml:trace>
  <inkml:trace contextRef="#ctx0" brushRef="#br1" timeOffset="132084.4539">17599 4189 384 0,'0'0'3'0,"0"0"2"0,0 0 4 15,17-6 1-15,0 4 2 16,12-2 3-16,12-2-2 16,10-2 2-16,14 1-2 15,8 0-4-15,5 0-1 16,2 2-3-16,-2-2-2 16,-9 7-2-16,-7-3 0 0,-9 3-4 15,-14 0-4-15,-9 3-4 16,-10 4-9-16,-9-2-41 15,-11 12-25-15,-1 1-2 16</inkml:trace>
  <inkml:trace contextRef="#ctx0" brushRef="#br1" timeOffset="132478.46">18493 4679 418 0,'0'0'5'0,"0"0"2"0,0 0 2 16,0 0-1-16,0 0 0 16,0 0 0-16,-8 7 1 15,-1 1-1-15,-6 0-5 0,2 4-1 16,1 3-2-16,1-1 0 15,4 4 1-15,5-1 0 16,2-2 0-16,9 1 0 16,8-7 1-16,9-3-1 15,-1-6 1-15,-1 0 0 0,10-8-1 16,-8-8 0-16,-1-1 1 16,-5-7-1-16,-9 4 0 15,-7-5-1-15,-4 5-1 0,-7 2 0 16,-18 6 0-16,1 5-2 15,-10 2-5-15,4 5-7 16,-2 0-19-16,-5 5-51 0,14 0-1 16</inkml:trace>
  <inkml:trace contextRef="#ctx0" brushRef="#br1" timeOffset="132792.9596">19035 3812 425 0,'0'0'6'0,"0"0"2"15,0-10 3-15,0 10 0 16,0 0 0-16,0-10 0 0,0 10-1 15,0 0 1-15,0 0-7 16,-5 20-1-16,5 7-3 16,-3 5 0-16,0 11 0 0,1 2 0 15,-2 9 0-15,1-4 0 16,1-1-4-16,-3-10-8 16,5-3-26-16,0-10-47 15,2-8-2-15</inkml:trace>
  <inkml:trace contextRef="#ctx0" brushRef="#br1" timeOffset="133563.3215">19385 4466 492 0,'0'0'3'0,"0"0"1"15,0 0 0-15,0 0 1 0,0 0-2 16,0 0-3-16,0 0 0 16,0 0 0-16,0 0 0 15,0 0 0-15,0 0-27 16,0 0-59-16,10 5-5 0</inkml:trace>
  <inkml:trace contextRef="#ctx0" brushRef="#br1" timeOffset="134410.2916">20211 4156 428 0,'0'0'4'15,"0"0"3"-15,0 0 2 16,0-10 0-16,0 10 1 16,0 0 0-16,0 0 0 0,0 0-1 15,0 0-3-15,-12 3-3 16,-1 14-3-16,-4 4 0 15,-4 5 1-15,-4 7-2 16,-7 5 1-16,-5 3 0 0,-5 1 0 16,-2-2 0-16,4-4 0 15,0-1 1-15,2-7-2 16,3 2 1-16,7-13 0 16,9-4 0-16,7-4 0 15,0-2 0-15,12-7 1 0,0 0-1 16,12 3 0-1,3-3 0-15,8-5 1 0,7 0-1 16,4-3 1-16,8 4-1 16,2-4 0-16,6 3 1 0,-2 3-1 15,1-3 0-15,-1 3 0 16,-1-1 0-16,-5 3 0 16,-1 0 0-16,-3 0 0 0,-2 0 0 15,-6 0 0-15,-6 5 0 16,-1-3 0-16,-6 1 0 15,-5-1 0-15,-4 3 2 16,-8-5-2-16,10 0 0 0,-10 0 0 16,0-10 0-16,0-2 0 15,-2-3 0-15,-4-2 0 16,-4-6 0-16,-2-1 0 16,-5-3 0-16,-6-3 0 15,-1 3 0-15,-4-1 0 16,-1-1 0-16,1 7 0 0,3-2 0 15,1 3 0-15,5 3 0 16,5 3 0-16,2 3 0 16,4 4 0-16,8 8 0 0,-5-10 0 15,5 10 0-15,0 0 0 16,2 6-5-16,5 6-22 16,2 3-58-16,0 0-4 0</inkml:trace>
  <inkml:trace contextRef="#ctx0" brushRef="#br1" timeOffset="134990.2724">20959 4199 394 0,'0'0'6'0,"0"0"3"0,0-12 2 16,0 12 1-16,-7-13 1 16,7 13 1-16,-15-15-1 15,5 5 1-15,-3 7-6 0,-4 3-3 16,-8 8-2-16,0 7-1 15,-2 5-1-15,-3 4 0 16,-3 9-1-16,7 1 0 16,3 3 1-16,6 1-1 0,5-4 0 15,9-3 1-15,3-2-1 16,12-4 1-16,8-7 1 16,3-4-2-16,16-2 0 15,-1-2 0-15,3-5 0 16,2-5 0-16,-1 0 0 15,0-5 0-15,-6-2 0 0,-6 2 0 16,-6-2 0-16,-9 2 0 16,-4-1 0-16,-11 6 0 15,16-5 0-15,-16 5 0 0,0 0 0 16,0 0 0-16,0 0 0 16,0 0 0-16,0 0 0 15,0 0 0-15,0 0 0 0,0 0 0 16,0 0 0-16,0 0 0 15,0 0 0-15,0 0 0 16,0 0-9-16,-13 0-48 16,13 0-33-16,-9 0-1 0</inkml:trace>
  <inkml:trace contextRef="#ctx0" brushRef="#br1" timeOffset="135324.4879">21277 3723 484 0,'0'0'4'0,"0"0"1"15,0 0 2-15,0 0 0 16,-2-10-3-16,2 10-4 16,0 0 0-16,-3 8 0 15,3 12 0-15,-2 4 0 0,2 11 0 16,0 4 0-16,0 6 0 16,0 5 0-16,0 0 0 15,0-9 0-15,0-1 0 16,0-10 0-16,0-13-76 0,0 3-13 15</inkml:trace>
  <inkml:trace contextRef="#ctx0" brushRef="#br1" timeOffset="171085.0503">10271 8110 197 0,'0'0'6'0,"0"0"4"16,0 0 4-16,0 0 1 16,0 0 3-16,0 0 1 15,0 0-1-15,0 0 0 0,0 0-3 16,6 2-5-16,7 1-1 15,9 2-4-15,8 0 0 16,4 0-1-16,9 3 1 16,6-1-1-16,8 4-1 15,1-2 0-15,6-2 0 0,3 0 1 16,2 1-1-16,4 0 0 16,4-1 0-16,5-2 0 15,10-1 0-15,2 1 0 16,7 1 0-16,2-6-1 15,7 2 0-15,0 0 0 16,11-2-1-16,-2 0 1 0,-7 3-1 16,1 0 0-16,0-3 1 15,-1 2-1-15,1 0 1 0,-1-2-1 16,-1 0 1-16,1 0-1 16,3 0 0-16,2-2 0 15,1 0 0-15,1-1 0 0,1 0-1 16,-1 3 1-16,1-4-1 15,-1 4 1-15,-7-3 0 16,-1 0-1-16,-1 1 1 16,-5-4-1-16,2 5 1 0,-6-7 0 15,-3 4-1-15,-5-4 2 16,0 3-2-16,-6-2 0 16,-3 0 0-16,-2-1 0 15,-4 1 0-15,-2-1 0 16,2 3 0-16,-4 3 0 15,-1 0 0-15,-2-2 0 0,-1 4 0 16,-6-2 0-16,1 2 0 16,-6-2 1-16,1-1-1 15,-3 0 0-15,-4 1 0 0,-2 0 0 16,-3-1 1-16,-3 0-1 16,-3-2 0-16,-5 2 0 15,-4-1 0-15,-4 2 1 0,-2-3-1 16,-1 0 1-16,-3 2 0 15,-3-1 0-15,-3 1 0 16,0-2 0-16,-2 0-1 0,-2 2 1 16,-3 2 0-16,-1-2-1 15,-9 3 0-15,13-3 0 16,-13 3 0-16,0 0 0 16,12-2 0-16,-12 2 1 15,0 0-1-15,0 0 1 16,0 0 0-16,0 0 1 0,0 0 0 15,0 0 1-15,0 0-1 16,0 0 1-16,0-10-1 16,0 10 0-16,3-13 0 15,-3 6-1-15,0-5 0 0,0-3 0 16,0-5-1-16,-3 1 0 16,3-7-1-16,-5 2 0 15,5-7 0-15,0 2 0 0,0-6 1 16,0-2 0-16,0 3 0 15,0-7 1-15,0 0 1 16,0 2 1-16,0-5-1 16,-4 5 0-16,-1 0 0 0,1-4 0 15,-3 6 0-15,2 1 0 16,1-2-1-16,-1 2-1 16,0-2 1-16,1 3 0 15,0 0-1-15,1-2 1 16,-2 3-1-16,3-6 1 0,-3 2 0 15,0-1 1-15,3 2-1 16,-4 0-1-16,4 0 2 16,-1-1-1-16,-1 4 0 15,4-3-1-15,-3 2 2 0,3 0-1 16,0 6 0-16,0-6 0 16,0 0-1-16,0 4 1 15,0-3 0-15,3 0-1 0,-1 0 0 16,0-3 1-16,3 4-1 15,-5-4 0-15,6 0 0 16,-4 2 1-16,3 3-1 0,-5-3 0 16,3 3 0-16,-1 0 1 15,0 5-1-15,-2-4 2 16,3 5-2-16,-1-3 0 16,-2 3 0-16,3-1 0 15,-1 2 0-15,-2 3 0 16,0-5 0-16,0 4 0 0,0-1 0 15,0 2 0-15,0-1 0 16,0 0 0-16,0 4 0 16,2-4 0-16,2 2 0 15,-2 1 0-15,1-1 0 0,2-1 0 16,-3 2 0-16,3-1 0 16,0 1 0-16,-3-1 0 15,0 4 0-15,2 0 0 0,-2 0 0 16,3 2 0-16,-3 0 0 15,-2 3 0-15,3-2 0 16,-1 2 0-16,-2 0 0 0,0 5 0 16,3-3 0-1,-3 0 0-15,0 1 0 0,0 1 0 16,0 8 0-16,2-15 0 16,-2 6 0-16,0 9-3 15,0-18 1-15,0 18 1 16,2-13-1-16,-2 13 0 0,0-12 1 15,0 12-1-15,0 0 0 16,0-8 2-16,0 8 0 16,0 0 0-16,0 0 0 0,0 0 0 15,-4-9-1-15,4 9 1 16,0 0-1-16,-10-11 1 16,10 11-1-16,-13-7 0 15,3 2 0-15,1 3 0 0,-4 0 0 16,-4-3 1-16,-3 2-1 15,-1 0 1-15,-5-2-1 16,-1 4 1-16,-3-3 0 16,-3-1 0-16,-2 3 0 0,-2-4 0 15,-3 5 0-15,3-5 0 16,-6 1 0-16,4 1 0 16,-5-1-1-16,-2 0 1 15,2 2 1-15,-2 1-2 16,0-1 1-16,-9 1 0 0,0 2 0 15,-4-3 0-15,-7 3 0 16,0 0-1-16,-7 0 1 16,-1 3 0-16,-4-1-1 0,2 1 1 15,-4-1-1-15,0 1 1 16,2 2 0-16,-2-5 0 16,3 2 0-16,-4 3 0 15,2-3 0-15,-2 1 0 0,-4 2 0 16,3-2 0-16,0 1 1 15,-5 1-1-15,0 4 0 16,2-8 0-16,-4 4 1 16,-1-2-1-16,-2 5 0 0,3-6 0 15,-3 0 0-15,0 1 0 16,2 2 0-16,3-2-1 16,-2-2 1-16,2 5 0 15,3-4 0-15,2 1 0 0,2 2 1 16,1-3-1-16,-1-2 0 15,-3 2 0-15,4 1 0 16,-3-1 0-16,0-2 1 16,-1 3-1-16,2-1 0 0,1 3 0 15,0-2 1-15,1-1 0 16,5 3 0-16,1-3 1 16,4 4-1-16,2-6 0 15,5 1 0-15,0-1 1 0,5 0-2 16,4 0-1-16,3 0 1 15,1 0 1-15,4-4-2 16,2 1-1-16,7-2 0 16,1 3 1-16,0 0 0 0,2-1-1 15,1 1 0-15,2 2 0 16,-1 0 2-16,5 0-1 16,2 2-1-16,1 1 2 0,3 4 0 15,3 1 0 1,2 1-1-16,3 2 1 0,-1 7 0 15,3-2 0-15,-2 9 2 16,-1 0-2-16,6 10 0 16,-5 4 1-16,1 11 0 0,-1 4 0 15,2 6 0-15,0 6-1 16,-3 6 1-16,2 8-1 16,3-2 1-16,-3 5-1 15,-1 3 1-15,3 3-1 0,-1 1-1 16,-1-1 2-16,2-1-1 15,-1 4 1-15,-3-5-1 16,1 0-1-16,2-3 1 16,0 3-1-16,-2-4 2 0,-4 2-2 15,2 0 1-15,-4 1 0 16,1 4-1-16,2-3 1 16,-4-7 0-16,1 4 0 15,0-3 0-15,6-5 1 16,0-5 1-16,1-5-1 0,4-7 1 15,5-5 0-15,2-2 0 16,0-2 0-16,2-8 0 16,5 3-1-16,-4-9 0 0,0 2-1 15,-3-1 0-15,5 0-3 16,-5-4 0-16,0-1 0 16,0-3-1-16,0-4-1 15,0-2 0-15,-5-6-1 16,5-2-1-16,0-15-2 0,0 14-23 15,0-14-48-15,0 0-1 16</inkml:trace>
  <inkml:trace contextRef="#ctx0" brushRef="#br1" timeOffset="202345.205">22426 12925 343 0,'0'0'3'0,"0"0"0"0,0 0 0 15,0 0-1-15,0 0-1 16,0 0 0-16,0 0-2 0,-5-2 1 15,5 2-3-15,0 0-1 16,-10 0 0-16,10 0 3 0,0 0 1 16,0 0 3-1,0 0 2-15,0 0 1 0,0 0 0 16,0 0 2-16,0 0-1 16,0 0 1-16,0 0-2 0,0 0-2 15,0 0 0-15,0 0-1 16,0 0 1-16,0 0 0 15,0 0 1-15,0 0 0 16,0 0-1-16,0 0 1 16,0 0 0-16,0 0 0 0,0 0 0 15,0 0-2-15,0 0-1 16,0 0 0-16,0 0 0 16,0 0-1-16,0 0 0 15,0 0 0-15,0 0 1 16,0 0-1-16,0 0 1 15,0 0-1-15,0 0 1 0,0 0-1 16,0 0 1-16,0 0 0 0,0 0 0 16,0 0 0-16,0 0 0 15,0 0 0-15,0 0 0 16,0 0 0-16,0 0-1 16,0 0 1-16,0 0-2 0,0 0 1 15,0 0 0-15,0 0-1 16,0 0 1-16,0 0-1 15,0 0 1-15,0 0-1 16,0 0 1-16,0 0-1 16,0 0 1-16,0 0-2 0,0 0 1 15,0 0 0-15,0 0-1 16,0 0 1-16,0 0-1 16,0 0 0-16,0 0 1 15,0 0-1-15,0 0 0 0,0 0-3 16,0 0-3-16,0 0-8 15,0 0-25-15,-10 2-43 16,10-2-2-16</inkml:trace>
  <inkml:trace contextRef="#ctx0" brushRef="#br1" timeOffset="228959.469">16268 6973 214 0,'0'0'8'0,"0"0"3"16,-10 2 5-16,10-2 2 15,-9 3 2-15,9-3 1 0,0 0 0 16,-11 3 0-16,11-3-5 16,6 0 1-16,11 0-4 15,10-3-2-15,12-5-1 0,14-1 1 16,16-2 0-16,17-1 0 16,14 1-2-16,13-2-1 15,4 1-2-15,0-1 0 16,0 2-2-16,-4 4 0 15,-3 0-1-15,-11-3 0 16,-7 2-1-16,-9 1 0 0,-12-3 0 16,-3 1 0-16,-13 1 0 15,-13 0-1-15,-7 7 0 16,-10-2 1-16,-9 1 0 0,-5 2 0 16,-11 0-2-16,0 0 0 15,0 0-3-15,-15 2-4 16,0 2-8-16,-7 2-26 15,4 4-44-15,-22 2-2 0</inkml:trace>
  <inkml:trace contextRef="#ctx0" brushRef="#br1" timeOffset="229374.099">16573 6780 392 0,'0'0'3'0,"0"0"1"16,0 0 3-16,0 0 1 0,0 0 0 15,0 0-1-15,-4-6 2 16,4 6-3-16,-15 9-1 15,2 0-2-15,-6 3-2 0,-4 6-1 16,-4 2 0-16,-3 2 0 16,-5 3 0-16,-2 2 0 15,3-2 1-15,1-1-2 16,0-1 1-16,9-3-1 0,6-5 0 16,4-3 0-16,3-2-1 15,11-10 2-15,0 14-1 16,13-8 1-16,11 1 1 15,12 0 0-15,8 3 1 16,16 4 0-16,12 0-8 16,5 3-37-16,9 5-34 0,5 3-4 15</inkml:trace>
  <inkml:trace contextRef="#ctx0" brushRef="#br1" timeOffset="235051.6425">19261 5109 233 0,'0'0'5'0,"0"0"-2"15,0 0 0-15,0 0-1 16,0 0 1-16,0 0 2 16,0 0 4-16,7 0 0 15,-7 0 0-15,18 0-1 0,-8 1 4 16,8 1 1-16,3 1 2 15,7-3-2-15,5 3-2 16,11-3 1-16,9 0-3 16,3-3 0-16,10 3-1 0,5-3-2 15,7 0-1-15,1-2-1 16,3 1 0-16,2 2-2 16,-2-4 1-16,1 2-1 15,-1-1 0-15,-3 0-1 0,3 0 1 16,-2 0 1-1,1 3-1-15,2-1 0 0,-6 1 0 16,2-3 0-16,1 5 0 16,-6-5 1-16,1 3-2 15,-5-1 0-15,-3 1 1 0,-5 2-1 16,-4-6 1-16,1 6-1 16,-9-2 1-16,-4-2 0 15,0 1 0-15,-7-5-1 16,1 4 1-16,-8-5-1 0,1 0 1 15,-3 1-1-15,-6 1 1 16,-1-3-1-16,-1 0 1 16,-5 0 0-16,-4-2 0 0,-1 0 0 15,-6-5 0-15,1-4 0 16,0-4-1-16,-4-1 0 16,2-6-2-16,2-6 1 0,1-1-1 15,-1-9 1 1,0-1-1-16,1-4 0 0,-3 2 0 15,-5-9 1-15,0 1-1 16,-10-1 1-16,-5-1 0 16,-2-2 0-16,-5 4 0 15,2-7 0-15,-1 2 0 0,5 4 1 16,0-3 0-16,2 2 0 16,6 4 0-16,-2 1-1 15,8 5 2-15,-3 1-1 0,2 8 1 16,-1 3-1-16,0 1 1 15,2 1 0-15,-3 8 0 16,3 1-1-16,-3 1 0 16,0 5-1-16,3 5 0 0,-1 4 1 15,-1 1-1-15,4 12 0 16,0-13 0-16,0 13 0 16,0 0-1-16,0 0 0 15,0 0 0-15,0 0-1 0,0 0 0 16,0 0 1-16,0 0 0 15,-9-5 0-15,-1 5 1 16,-5 0 0-16,-7 2 0 16,-11 1 0-16,-14 2 1 15,-10 3-1-15,-12-1 1 0,-13-2-1 16,-13 2 0-16,-9-4 1 16,-6 5-2-16,-4-6 2 15,3-2-2-15,-1 2 1 16,-2-2 0-16,9 3 0 0,0-3 0 15,6 2-1-15,4 1 1 16,6-1 0-16,4 1-1 16,3 0 1-16,8-1 0 0,12 0-1 15,4 1 0-15,11 1 1 16,5 4-2-16,7-1 0 16,5 1 0-16,8-1-1 15,5 0 0-15,4 4 0 16,3 2 0-16,3-1-2 0,-1 2 1 15,5 8 0-15,1 1 1 16,2 7 1-16,-2 5-1 16,2 8 1-16,-3 10 0 15,1 3 1-15,-1 9 1 0,1 7-1 16,-3 5 1-16,-3 4-1 16,1 7 1-16,-1 0 0 15,-1 2 0-15,1-1 0 16,0-3 1-16,6-6-1 0,0-1 1 15,2-12 0-15,0-3 0 16,2-12 0-16,3-5 1 16,0-6-2-16,-3-7 1 0,-2-7 0 15,1-5 0-15,-1-1-1 16,0-4-1-16,-1-5-5 16,1-12-7-16,-2 15-12 15,-1-1-52-15,3-14-3 0</inkml:trace>
  <inkml:trace contextRef="#ctx0" brushRef="#br1" timeOffset="236989.1521">21187 10929 257 0,'0'0'0'16,"0"0"1"-16,0 0 1 16,0 0 3-16,0 0 3 15,0 0 3-15,0-5 2 0,0 5 0 16,21 0 3-16,-5 0 0 15,13 0-1-15,13 0-1 16,10 2-4-16,18-2 0 16,14 0-3-16,23-2 0 15,10-5-1-15,20-3 0 0,6 2 0 16,11-1 0-16,5-1 1 16,6-2-1-16,-6 1-1 15,-5 5 0-15,-7 0-1 0,-9 1-1 16,-8 5 0-16,-15 0-2 15,-14 3 0-15,-13 2-1 16,-13 2-1-16,-13 3 0 0,-18-4-1 16,-9 0 0-16,-13-1 1 15,-22-5-1-15,3 12 0 16,-23-4-1-16,-18 0 0 16,-16-4 0-16,-16 4 0 15,-17-1 0-15,-14 1-1 0,-12-1 1 16,-9-2 1-16,-9 1 0 15,-4 0 0-15,-3 5 0 16,-1-2 2-16,7-1 0 16,-7 2 0-16,11-1 0 0,7 4 1 15,11-6 0-15,11 6 0 16,9-5 1-16,11 2-1 16,9-1 0-16,13 1-1 15,10 0 0-15,5 0-2 16,9-1 0-16,6-4 0 0,17 2 0 15,10-7 1-15,0 11 0 16,20-11 1-16,17 0 2 16,18 0 0-16,17-5 3 0,20-5-1 15,17-2 2-15,18-1-1 16,13-1 0-16,11 2-1 16,8 4 0-16,2 1 0 15,-2 1 0-15,-5 6-1 0,-9 0-1 16,-9 0 1-16,-11 6-1 15,-10-4 0-15,-16 6 0 16,-12-3 0-16,-13-1-1 16,-12 1-1-16,-14 0 1 0,-11-3 0 15,-14 3 0 1,-7-2 1-16,-5-1-1 0,-11-2 1 16,0 0 0-16,0 0 0 15,0 0 0-15,0 0 0 0,0 0-2 16,-7 10 1-16,7-10-2 15,-18 5-1-15,8 0-3 16,-3-3-4-16,-1 5-11 0,-4-1-19 16,-4-1-45-16,9-3-2 15</inkml:trace>
  <inkml:trace contextRef="#ctx0" brushRef="#br1" timeOffset="250503.0684">24410 12503 442 0,'0'0'4'16,"0"0"1"-1,0 0 1-15,0 0-1 0,0 0-1 16,0 0 0-16,5 10 1 15,-4 2 0-15,-1 5-4 16,4 3-2-16,-4 7-4 0,0 6-9 16,0-4-18-16,-5 8-50 15,5-2-1-15</inkml:trace>
  <inkml:trace contextRef="#ctx0" brushRef="#br1" timeOffset="306847.4261">14009 3530 236 0,'0'0'3'15,"0"0"-3"-15,0 0-3 16,0 0 0-16,0 0-1 0,0 0-1 15,-4 7 0-15,4-7 0 16,4 20 1-16,2-7 3 16,5-1 4-16,-2 2 4 0,4 2-3 15,0-2 3-15,1-2 1 16,-1 0 0-16,2 2-2 16,-3-7-2-16,3 3 5 15,-5-4 5-15,3-6 2 16,-1 0 1-16,8-11 2 0,5-12 2 15,11-9 3-15,14-12-1 16,12-16-5-16,17-9-5 16,14-10-2-16,17-5-1 15,10-6-2-15,4 4-3 0,1 3 0 16,3 5-2-16,-9 6 0 16,-15 9 0-16,-6 9 1 15,-21 13 0-15,-11 5 0 16,-20 5 1-16,-9 8 1 0,-15 9-1 15,-7-2 0-15,-15 16-5 16,13-13 0-16,-13 13 0 16,0-9 0-16,0 9 0 15,0 0 0-15,0-12 0 0,0 12 0 16,0 0 0-16,0 0 0 16,0 0 0-16,0 0 0 15,0 0 0-15,0 0 0 16,0 0 0-16,0 0 0 15,0 0 0-15,-11 0-8 0,9 9-15 16,-5 16-58-16,7-12-5 16</inkml:trace>
  <inkml:trace contextRef="#ctx0" brushRef="#br1" timeOffset="310024.5582">20357 3006 200 0,'0'0'3'0,"0"0"1"0,0 0 1 15,0 0-1-15,0 0 1 16,0 0-2-16,0-9 2 0,0 9-1 15,0 0-1-15,0 0 0 16,3 5-1-16,-3-5 0 16,2 12 1-16,-2-12 1 15,7 18 0-15,-1-8 0 16,-1 0 2-16,2 5-1 0,0-3 1 16,7 5 1-16,-5 3 0 15,1 2 1-15,-2 6-2 16,2-1 0-16,-3 2 0 15,0 4-2-15,4-1 1 0,-7-2-2 16,6-5-1-16,1 0 1 16,-2-8 1-16,-3-5 1 15,8-2 3-15,-4-7 0 16,2-9 0-16,1-8 1 16,2-13 1-16,0-9-1 0,4-13 0 15,6-6-1-15,5-11-2 16,5-1 2-16,5-5-1 15,5-2 0-15,4 2 1 0,1 2-1 16,2 7-1-16,5 0 0 16,-5 4-1-16,-3 4-2 15,5 4 0-15,-7 5-1 16,-3 8 0-16,2 1 0 0,-9 8-3 16,-3 7 1-16,-6 5 1 15,-3 5 2 1,-8 2-2-16,-4-1-2 0,-4 7 0 15,-9 4-1-15,12-8 2 16,-12 8 0-16,0 0-2 16,0 0 0-16,9-7-1 0,-9 7 3 15,0 0 0-15,0 0 0 16,0 0 1-16,0 0 0 16,9-5-1-16,-9 5 1 0,0 0 0 15,0 0-1-15,0 0 1 16,0 0-1-16,0 0 0 15,0 0 1-15,0 0-1 0,0 0-1 16,0 0 1-16,0 0 0 16,0 0 0-16,0 0 0 15,0 0 0-15,0 0 0 16,0 0 1-16,0 0-1 0,0 0 0 16,0 0 0-16,0 0 0 15,0 0 0-15,0 0 1 16,0 0-2-16,0 0 1 15,0 0 0-15,0 0 0 16,0 0 0-16,0 0 0 16,0 0 0-16,0 0 0 0,0 0 0 15,0 0 0-15,0 0 0 16,0 0 0-16,0 0 0 16,0 0 1-16,0 0-1 0,0 0 0 15,0 0 0-15,0 0 0 16,0 0 0-16,0 0 0 0,0 0 0 15,0 0 0-15,0 0 0 16,0 0 0-16,0 0 0 16,0 0 0-16,0 0 0 15,0 0 0-15,0 0 0 0,0 0 0 16,0 0 1-16,0 0-1 16,0 0 0-16,0 0 0 15,0 0 0-15,0 0 1 16,0 0-1-16,0 0 0 15,0 0 0-15,0 0 0 16,0 0 0-16,0 0 0 0,0 0 0 16,0 0 0-16,0 0 0 15,0 0 0-15,0 0 0 16,0 0 0-16,0 0 0 0,0 0-1 16,0 0 2-16,0 0-1 15,0 0 0-15,0 0 1 16,0 0-1-16,0 0 0 0,0 0 0 15,0 0 0-15,0 0-1 16,0 0-1-16,0 0-5 16,0 0-8-16,0 0-16 15,-7 0-52-15,-16-3 0 32</inkml:trace>
  <inkml:trace contextRef="#ctx0" brushRef="#br1" timeOffset="311663.3341">18117 3577 205 0,'0'0'4'0,"0"0"-1"16,0 0 4-16,0 0-1 0,9 0 3 15,-9 0 3-15,14-5 0 16,-14 5 1-16,15-2-3 15,-7 2 1-15,4 0-2 16,-6 2-2-16,5 6-1 16,-11-8 1-16,17 15-3 0,-8-4 1 15,-2 1 1-15,0 1-1 16,0 2 0-16,4-2-1 16,-2 2 1-16,6 2 0 0,-2 0 0 15,4 0-1-15,-2 3-1 16,3-5 0-16,-6 5-1 15,1-5 1-15,-1 2-2 16,-5-7 2-16,0-1 1 0,-7-9 1 16,8 14 2-16,-8-14 2 15,0 0 1-15,0 0-1 16,10-18 1-16,-5 3-1 16,0-6-1-16,1-10-1 15,5-4-2-15,4-9-1 0,3-8-1 16,7-2 2-16,1-14-2 15,15-9 0-15,3-4 0 16,11-1-1-16,5-4 1 16,4 6-1-16,6 5 0 0,-3 7 0 15,0 6 0-15,-2 17 0 16,-8 6 0-16,-10 6 0 16,-7 11-1-16,-8 3 0 15,-4 1 1-15,-11 7-2 0,-4 4 0 16,-6 2 0-16,-7 5 0 15,10-8 0-15,-10 8 0 16,0 0 0-16,0 0 0 0,10-7 0 16,-10 7 0-16,0 0 0 15,0 0 0-15,0 0 0 16,0 0 0-16,0 0 0 16,0 0 0-16,0 0 0 0,0 0 0 15,0 0 0 1,0 0 0-16,0 0 0 0,0 0 0 15,0 0 0-15,0 0 0 16,0 0 0-16,0 0 0 16,0 0 0-16,0 0 0 0,0 0 0 15,0 0 0-15,0 0 0 16,0 0 0-16,0 0 0 16,0 0 0-16,0 0 0 15,0 0 0-15,0 0 0 0,0 0 0 16,0 0 0-16,0 0 0 15,0 0 0-15,0 0 0 0,0 0 0 16,0 0 0-16,0 0 0 16,0 0 0-16,0 0 0 15,0 0 0-15,0 0 0 16,0 0 0-16,0 0 0 16,0 0 0-16,0 0 0 0,0 0 0 15,0 0 0-15,0 0 0 16,0 0 0-16,0 0 0 15,0 0 0-15,0 0 0 16,0 0 0-16,0 0 0 16,0 0 0-16,0 0 0 0,0 0 0 15,0 0 0-15,0-9 0 16,0 9 0-16,0 0 0 16,0 0-25-16,10 0-59 15,-10 0-3-15</inkml:trace>
  <inkml:trace contextRef="#ctx0" brushRef="#br1" timeOffset="313528.4467">16872 4057 71 0,'0'0'5'16,"2"-10"7"-16,-2 10 6 16,0-12 4-16,0 12 1 0,0-10 0 15,0 1 0-15,0 9 1 16,-12-10-5-16,-4 4-6 15,3 5-4-15,-14-2-6 16,6-2 0-16,-9-1 0 0,4 5 0 16,-8-2 0-16,2 1 0 15,0-4-1-15,-4 4 1 16,0 2 0-16,-6 0-1 16,-1 0 1-16,-6 2 2 15,-6 10-2-15,-1-1 2 0,0 3-1 16,-4 1-1-16,-2 5 0 15,5 5 0-15,0 0 0 16,5 4-1-16,-3 1-1 16,5-1-1-16,6 4 0 15,-1 6 0-15,8-3 0 0,2 5 1 16,5 4-1-16,5-1 0 16,3 10 0-16,10 2 0 15,2 3 1-15,2 3 0 0,8 6 0 16,0-5 0-16,10-3 0 15,7 1 1-15,13-8 0 16,9-2 2-16,7-10-1 16,11-2 1-16,8-12 0 0,6 0 0 15,7-7 0-15,1-3-1 16,3-1 1-16,-2-7-4 16,-4 3 3-16,0-1-2 0,-9-4 0 15,-2-4 0-15,-6-3 0 16,0 0 1-16,-9-12 0 15,-3-6 0-15,3-10 1 16,-5-3 1-16,2-13-1 16,-3-7 0-16,-1-6-1 15,-3-9 0-15,-6-4 0 0,-4 1 1 16,-12-1 1-16,-3 1 0 16,-15 4 0-16,-12 3 0 15,-9 5 1-15,-6 6-1 0,-13-2 0 16,-1 2-1-16,-12 5-1 15,-7 5 0-15,1 2 0 16,-3 6-1-16,-1 9 0 16,-1 3 1-16,-1 12-1 0,1 4-1 15,7 5-5-15,3 5-9 16,10 4-37-16,7 14-26 16,7-1-6-16</inkml:trace>
  <inkml:trace contextRef="#ctx0" brushRef="#br1" timeOffset="314390.9372">16073 4352 284 0,'0'0'5'0,"0"0"1"0,0 0 0 15,0 0 0-15,0 0 0 16,0 0-1-16,0 0-2 16,0 0 0-16,0 0-5 15,4 10 1-15,-2 7-2 0,-2 6 2 16,2 9 0-16,3 2 2 16,1 11 4-16,-3 2-2 15,-1 3 0-15,-2 2 1 0,0-2-2 16,0-6 0-16,0-7-1 15,0-2 0-15,0-10 0 16,-2-3-2-16,2-7-2 16,0-5-3-16,0-10-2 15,0 0-10-15,0 0-33 16,0-13-20-16</inkml:trace>
  <inkml:trace contextRef="#ctx0" brushRef="#br1" timeOffset="314706.6743">16311 4241 287 0,'0'0'2'0,"0"0"1"16,9-3-2-16,-9 3-1 15,0 0-1-15,0 0 1 16,10 0-3-16,-10 0 3 15,6 8 3-15,-1 6 0 16,-2 10 2-16,3 8 3 0,-2 7 1 16,2 6 2-16,-1 9-1 15,0-2-3-15,-5 5-2 16,0-7-1-16,0-1-2 16,0-6-1-16,0-9-1 0,0-7-2 15,-2-5-4-15,-1-4-7 16,0-6-11-16,-2-2-20 15,5-10-24-15,0 0-8 16</inkml:trace>
  <inkml:trace contextRef="#ctx0" brushRef="#br1" timeOffset="314960.5346">16095 4543 292 0,'0'0'1'0,"0"0"1"15,0 0 0-15,4-5 0 16,13-2 1-16,10-3-3 15,16-5-39-15,11 7-26 16</inkml:trace>
  <inkml:trace contextRef="#ctx0" brushRef="#br2" timeOffset="444851.575">22930 7860 436 0,'0'0'3'0,"0"0"1"15,0 0 0-15,-4 0 1 16,4 0-1-16,-20 5 0 16,8 5 1-16,-4 0 1 0,4 2-3 15,-1 5-1 1,3 1 0-16,3 4 0 0,7-4 1 15,0-1-1-15,12-3 1 16,4-2-1-16,1-4 1 16,8-8 0-16,-3 0 0 0,1-8 1 15,-2-7 0-15,0-2 0 16,-9-2-4-16,-2 0 0 16,-7 2 0-16,-6 0 0 15,-12 5 0-15,-4 5 0 0,-11 2-4 16,5 5-1-16,-7 0-3 15,4 5-10-15,2-2-11 16,4 4-55-16,10-5-1 0</inkml:trace>
  <inkml:trace contextRef="#ctx0" brushRef="#br2" timeOffset="445058.0398">23253 7449 465 0,'0'0'3'0,"0"0"1"16,0 0 0-16,0 0 0 15,0 0 0-15,0 0 0 0,0 17 0 16,-2 3 0-16,-1 9-4 16,-4 4-3-16,5 6-7 15,-3 2-34-15,5-2-41 0,0-3-1 16</inkml:trace>
  <inkml:trace contextRef="#ctx0" brushRef="#br2" timeOffset="713450.8724">19341 9171 188 0,'0'0'8'15,"0"0"6"-15,-8-14 4 16,8 14 4-16,-5-12 2 0,5 12 4 16,-5-9-1-16,5 9 0 15,-4-8-5-15,4 8-5 16,0 0-6-16,0 0-2 0,0 0-4 16,0 0 1-16,2 5-1 15,8-2 2-15,12-1 1 16,10-2 0-16,9 0 0 15,13 0 1-15,10-2 0 0,9-3-2 16,6 0-1-16,6-3-1 16,4 4-2-16,-6-1 0 15,3 0-1-15,-6 2 0 16,-9 1-1-16,2 2 1 16,-16 0-2-16,-4 0 0 0,-11 0 0 15,-12 0 0-15,-5 0 0 16,-9 0 0-16,-3 2 0 15,-13-2 0-15,11 3 0 16,-11-3 0-16,0 0 0 0,0 0 0 16,0 0 0-16,0 0 0 15,0 0 0-15,0 0 0 16,0 0 0-16,0 0 0 0,-6 5 0 16,6-5 0-16,-20 5-6 15,8 7-28-15,5 0-51 16,-9 1-3-16</inkml:trace>
  <inkml:trace contextRef="#ctx0" brushRef="#br2" timeOffset="714166.1687">19358 9896 256 0,'0'0'6'16,"0"0"0"-16,-10 0 3 16,10 0 1-16,0 0 1 0,-13 2 0 15,13-2 1-15,0 0 1 16,-9 6-4-16,9-6 0 16,0 0 0-16,2 10 3 0,11-5 0 15,6 0 0-15,9 0 1 16,9 0 0-16,13-3 0 15,12 1-1-15,13-1 0 16,9-2-3-16,10 0 0 16,6 0-1-16,4 0-1 15,-4 0-2-15,-5 0-1 0,-4 0 0 16,-6 5-2-16,-15-2 1 16,-10 1-3-16,-16-1 0 15,-5-1 0-15,-14 1 0 16,-4-1 0-16,-12 0 0 0,-9-2 0 15,0 0 0-15,0 0 0 16,0 0 0-16,0 0 0 0,0 0 0 16,0 0 0-16,0 0 0 15,0 0 0-15,0 0 0 16,0 0 0-16,0 0 0 16,-7 20-66-16,7-20-26 0</inkml:trace>
  <inkml:trace contextRef="#ctx0" brushRef="#br2" timeOffset="719855.8922">10408 14068 328 0,'0'0'6'16,"0"0"3"-16,0 0 4 15,11-9 2-15,-11 9 3 0,5-13 1 16,-5 13 1-16,5-16 1 16,-5 16-5-16,0-14-4 15,0 14-3-15,-10-10-2 16,-1 5-3-16,-6 3-1 16,-5-1-2-16,-8 3 0 0,-2 0-1 15,-12 0 0-15,-4 5 0 16,-5 2 0-16,-4 1 1 15,0-1-1-15,5 5 0 16,0 1 0-16,4-2 0 16,9-2 0-16,7 3-1 0,5-1 1 15,12 3-2-15,4 1 1 16,6 2 0-16,5 5 0 16,3 6 0-16,5 1 1 15,-1 9 0-15,5 7 1 0,0 6 0 16,-2 7 1-16,3 5-1 15,-3 7 1-15,0 5-1 16,4-1 0-16,-3 7 0 16,-4 1 1-16,0 5-1 15,-2-2 1-15,1 3-2 0,-4 1 0 16,1 0 0-16,-3 6 0 16,-3-1 0-16,1-2 0 15,-4-1 0-15,6 4 0 0,-5-6 0 16,3-3 0-16,0 4 0 15,2-4 0-15,-3-1 0 16,1-4 0-16,-3-1 0 0,0-2 0 16,2-3 0-16,-4 0 0 15,4-4 0-15,-4-9 0 16,2 5 0-16,0-5 0 16,2 3 0-16,-2-9 0 0,-1 4 0 15,5-4 0-15,-4-26 0 16,2 3 0-16,1-1 0 15,0 1 0-15,0 1 0 16,-2 3 0-16,3-4 0 16,-5-2 0-16,2 1 0 15,3 3 0-15,-1-5 0 0,-1 2 0 16,-2-2 0-16,1 0 0 16,0-1 0-16,-1-4 0 15,3 0 0-15,-3-5 0 16,0-1 0-16,3-4 0 0,0 0 0 15,2-6 0-15,-3 3 0 16,-3-3 0-16,6-9 0 16,-1 15 0-16,1-15 0 15,-6 10 0-15,6-10 0 0,0 0 0 16,0 0 0-16,0 0 0 16,-5 10 0-16,5-10 0 15,0 0 0-15,0 0 0 0,0 0 0 16,5 2 0-16,8-2 0 15,-1 0 0-15,6 0 0 16,5 0 0-16,1 0 0 16,3 5 0-16,3-3 0 15,5 6 0-15,-3-1 0 16,6 1 0-16,-3-4 0 0,2 4 0 16,-3-1 0-16,1 1 0 15,-5-3 0-15,0 5 0 16,-3-2 0-16,-7-1 0 15,1-2 0-15,-9-2 0 0,2 4 0 16,-14-7 0-16,0 0-92 16,0 0-2-16</inkml:trace>
  <inkml:trace contextRef="#ctx0" brushRef="#br2" timeOffset="721981.863">10506 14415 378 0,'0'0'8'0,"5"-12"3"15,-5 12 3-15,10-15 2 0,-6 7 3 16,1-2 0-16,1-1 0 16,-4-1 1-16,-2 5-13 15,0 7-7-15,-17-10 0 16,-4 8 0-16,-6 2 0 16,-2 7 0-16,-9 5 0 15,-1 3 0-15,-1 11 0 0,3-2 0 16,4 3 0-16,5 3 0 15,12 1 0-15,6-2 0 16,10-3 0-16,7 2 0 16,16-3 0-16,7-5 0 0,8-5 0 15,10-3 0-15,4-5 0 16,3-2 0-16,-5-5 0 16,-1 0 0-16,-8-5 0 0,-7 2 0 15,-10-1 0-15,-6 1 0 16,-10 3 0-16,-8 0 0 15,0 0 0-15,0 0 0 16,0 0 0-16,0 0-6 16,-18 7-82-16,18-7-3 0</inkml:trace>
  <inkml:trace contextRef="#ctx0" brushRef="#br2" timeOffset="722230.7505">11015 14514 503 0,'0'0'3'15,"0"0"2"-15,0 0-5 0,0 0 0 16,8 5 0-16,-8 2 0 16,3 8 0-16,-3 2 0 15,0 6 0-15,2 1 0 0,-2 7 0 16,0 0 0-1,0 2 0-15,2-4 0 0,-2-1 0 16,5-2-27-16,11-5-60 16,-14-4-3-16</inkml:trace>
  <inkml:trace contextRef="#ctx0" brushRef="#br2" timeOffset="722748.0744">11548 14514 442 0,'0'0'5'15,"0"0"2"-15,0 0 2 0,0 0 0 16,0 0 0-16,0 0 1 16,0 0 1-16,9-2-2 15,9 2-9-15,5 0 0 16,3 0 0-16,12 0 0 0,2 0 0 16,6 0 0-16,-3 0 0 15,1 0 0-15,-3 0 0 16,-10 0 0-16,-2 0 0 15,-8 0 0-15,-8 0 0 0,-13 0 0 16,7 0 0-16,-7 0-10 16,0 0-24-16,0 7-54 15,0-7-1-15</inkml:trace>
  <inkml:trace contextRef="#ctx0" brushRef="#br2" timeOffset="723311.9164">12515 14377 446 0,'0'0'4'0,"4"-10"2"0,-1 1 2 16,-1-2 1-16,-2-1 0 15,0-3 0-15,0 2 0 16,-7-3 2-16,-6 6-11 16,-2 2 0-16,-7 8 0 15,-3 0 0-15,-5 8 0 0,6 4 0 16,-1 6 0-16,5 1 0 15,0 6 0-15,12-3 0 16,4 4 0-16,4-4 0 16,9 0 0-16,9 0 0 0,5-2 0 15,4 0 0-15,4-3 0 16,-1-2 0-16,6-1 0 16,-4-1 0-16,-2 0 0 0,-3-1 0 15,-7-1 0-15,-4-2 0 16,-3-2 0-16,-4 6 0 15,-5-3 0-15,-4 2 0 16,-2-2 0-16,-9 2 0 0,-3-2 0 16,-9 0 0-16,-2 1 0 15,0-4 0 1,-7-2 0-16,6-3 0 0,-4 1 0 16,7-3 0-16,-3 0 0 15,12-3-4-15,-2-4-21 0,-3 1-60 16,19 6-4-16</inkml:trace>
  <inkml:trace contextRef="#ctx0" brushRef="#br2" timeOffset="723599.2307">12905 14500 500 0,'0'0'3'0,"0"0"1"0,0 0 0 16,12-8-4-16,-12 8 0 15,7 0 0-15,-7 0 0 0,11 15 0 16,-9-1 0-16,1 11 0 16,-2-1 0-16,-1 11 0 15,4 0 0-15,-4 2 0 16,2-5 0-16,-2-2 0 0,0 0 0 15,0-7 0-15,4-1-31 16,-1-4-58-16,0-9-3 16</inkml:trace>
  <inkml:trace contextRef="#ctx0" brushRef="#br2" timeOffset="728085.1542">14266 14469 373 0,'0'0'8'0,"0"0"6"15,0 0 1-15,0-12 3 16,0 12 2-16,-2-10-1 0,2 10 2 16,-2-8-1-16,2 8-17 15,-12 3-3-15,2 9 0 16,-1 11 0-16,-2 4 0 0,5 8 0 16,-4 1 0-16,8 7 0 15,2-2 0-15,4 2 0 16,10-8 0-16,10-8 0 15,8-5 0-15,3-7 0 0,8-7 0 16,3-8 0-16,0-5 0 16,-1-13 0-16,-7-4 0 15,-3-10 0-15,-10-5 0 16,-11-6 0-16,-12 2 0 16,-8-2 0-16,-12 1 0 15,-12 13 0-15,-6 1 0 0,-7 13 0 16,-3 8 0-16,0 10 0 15,6 4 0-15,10 10-75 16,5 6-16-16</inkml:trace>
  <inkml:trace contextRef="#ctx0" brushRef="#br2" timeOffset="729733.2853">15310 14620 349 0,'0'0'8'0,"0"0"4"15,0 0 3-15,0-9 2 16,0 9 1-16,0 0 1 16,-4-10 0-16,4 10 0 15,0 0-8-15,0 0-3 0,0 0-3 16,-4 7-2-16,4 3-1 15,7 2-1-15,0 3 0 16,5-1 0-16,3 2 2 16,2-6-3-1,8-5 0-15,3-5 0 0,4-11 0 0,3-9 0 16,5-11 0-16,-3-11 0 16,3-15 0-16,-6-8 0 15,2-8 0-15,-12-5 0 16,-6 4 0-16,-9 1 0 15,-9 7 0-15,-7 7 0 0,-11 14 0 16,2 13 0-16,-12 9 0 16,0 13 0-16,1 8 0 15,0 10 0-15,5 13 0 0,0 10 0 16,4 10 0-16,8 8 0 16,8 2 0-16,2 8 0 15,8-2 0-15,14 1 0 0,5-7 0 16,3-6 0-16,2-3 0 15,3-1 0-15,-3-8 0 16,3-1-15-16,-3-2-72 16,-9-7-4-16</inkml:trace>
  <inkml:trace contextRef="#ctx0" brushRef="#br2" timeOffset="729947.3808">15927 14471 465 0,'0'0'4'0,"0"0"2"16,0 0 1-16,0 0 0 16,0 0 0-16,0 0 0 15,0 0 1-15,0 8-8 0,3 8 0 16,-1 1 0-16,1 3 0 16,2 3 0-16,0 8 0 15,0-4 0-15,2 0 0 16,-4-8-21-16,4 1-63 0,4 1-4 15</inkml:trace>
  <inkml:trace contextRef="#ctx0" brushRef="#br2" timeOffset="730483.0861">16368 14335 357 0,'0'0'9'0,"6"-12"4"0,2 2 4 15,-3-2 1-15,6-5 3 16,-2 0 0-16,-4-7 2 15,5 3 0-15,-7-1-14 16,-3 5-9-16,0 0 0 16,-11 8 0-16,0 2 0 0,-10 7 0 15,-4 4 0-15,-2 11 0 16,-3 5 0-16,0 5 0 16,4 10 0-16,-2 3 0 15,13 3 0-15,5-2 0 16,10 2 0-16,7-5 0 0,11-3 0 15,6-1 0-15,12-9 0 16,-1-4 0-16,7-7 0 16,-3-2 0-16,1-8 0 0,-2 1 0 15,-6-3 0-15,-5 0 0 16,-4-3 0-16,-10 1 0 16,-1 2 0-16,-12 0 0 0,10-3 0 15,-10 3 0-15,0 0 0 16,0 0 0-16,0 0 0 15,0 0 0-15,0 0 0 0,-8 0 0 16,8 0-13-16,-2 13-77 16,2-13-4-16</inkml:trace>
  <inkml:trace contextRef="#ctx0" brushRef="#br2" timeOffset="730750.0054">16895 14370 498 0,'0'0'5'0,"0"0"3"16,0 0-8-16,0 0 0 0,9-3 0 15,-9 3 0-15,0 0 0 16,0 13 0-16,0 0 0 16,0 6 0-16,-5 3 0 15,5 6 0-15,-3 7 0 16,2-3 0-16,1 2 0 0,0-6 0 15,0-1 0-15,0-5 0 16,1-3 0-16,2-8 0 16,-3-11 0-16,0 15 0 0,0-15-59 15,0 0-35-15</inkml:trace>
  <inkml:trace contextRef="#ctx0" brushRef="#br2" timeOffset="733448.8739">10404 15587 361 0,'0'0'8'16,"10"-10"2"-16,-10 10 5 0,5-20 0 15,-3 5 2-15,1 0 1 16,-1 0 0-16,-2-5 1 16,-5 5-7-16,-5 3-3 0,-2 0-4 15,-3 4-3-15,-2 4 0 16,-6 4-2-16,-1 0 0 15,4 7-3-15,-3 6 1 0,0 1 0 16,7 1-1-16,0 2 1 16,9 3 0-16,2 0 1 15,5-2-1-15,12 1 2 16,13-4 0-16,3 2 0 16,11 1 1-16,4-3 0 15,4-1-1-15,0 1 1 16,0 0-1-16,-4-3 0 0,-6 3 0 15,-7 0-1-15,-8 0 1 16,-5-3 0-16,-6 3 0 0,-11-2 1 16,-4-1 0-16,-12 1 0 15,-7-1 0-15,-7-2 0 16,-7 0 0-16,-8 0 0 16,-2-2-1-16,5-4-1 0,-1-4-2 15,11 3-3-15,2-3-8 16,11-3-29-16,11 0-43 15,8 3 0-15</inkml:trace>
  <inkml:trace contextRef="#ctx0" brushRef="#br2" timeOffset="733660.8511">11040 15604 484 0,'0'0'0'0,"0"0"1"0,0 0 0 16,3 10 0-16,-1 2 1 16,0 0 0-16,-2 8 0 0,4 5 0 15,-2 3 0-15,1 4-4 16,-3-2-8-16,2-1-32 16,3 0-43-16,0-1-1 15</inkml:trace>
  <inkml:trace contextRef="#ctx0" brushRef="#br2" timeOffset="734424.1246">12480 15587 339 0,'0'0'8'0,"0"0"4"16,0-13 3-16,0 4 2 0,-6-4 0 15,-1 1 0-15,-5-1 1 16,-6 2 1-16,-1 2-9 16,-10 4-3-16,1 5-3 15,-2 5-1-15,-5 10-2 16,5 8 0-16,0 4-1 16,2 5-1-16,11 2 1 15,3 4-1-15,6-3 1 0,8-1 0 16,4-2 0-16,11-7 0 15,8-6 2-15,10-3-1 16,1-6 2-16,6-7-1 0,3-3 0 16,-5-3 1-16,2-2-1 15,-5-6-2-15,-5 4-1 0,-7 2-3 16,-8-2-5-16,-3 7-12 16,-12 0-32-16,0 0-33 15,0 0-3-15</inkml:trace>
  <inkml:trace contextRef="#ctx0" brushRef="#br2" timeOffset="734615.7581">12855 15688 476 0,'0'0'1'15,"0"0"1"-15,0 0 1 16,5 5 0-16,-3 7 0 0,1 3 1 15,-1 6-1-15,0 6 0 16,-2-3-7-16,6 11-17 16,11-3-61-16,-12-3-5 0</inkml:trace>
  <inkml:trace contextRef="#ctx0" brushRef="#br2" timeOffset="737211.091">14309 15693 315 0,'0'0'12'16,"0"0"3"-16,7-10 4 15,-7 10 5-15,5-10 0 16,-5 10 1-16,5-10 1 16,-5 10 1-16,4-9-12 0,-4 9-6 15,0 0-9-15,-11 0 0 16,1 12 0-16,-3 8 0 16,1 5 0-16,3 5 0 15,0 2 0-15,5 2 0 0,4 6 0 16,10-8 0-16,4-3 0 15,12-4 0-15,6-9 0 16,3-4 0-16,4-10 0 16,2-2 0-16,-4-7 0 15,-3-13 0-15,-4-5 0 0,-5-12 0 16,-10 0 0-16,-15-3 0 16,-3 1 0-16,-14 1 0 15,-8 9 0-15,-9 7 0 16,-9 11 0-16,-6 11 0 0,1 11-8 15,6 13-78-15,-1-2-5 16</inkml:trace>
  <inkml:trace contextRef="#ctx0" brushRef="#br2" timeOffset="738944.9898">15120 15920 361 0,'0'0'7'0,"0"0"1"16,0 0 4-16,0 0 0 15,0 0 1-15,0 0 1 0,0 0-2 16,0 0 1-16,0 0-5 16,0 0-4-16,0 0-2 15,10 5-1-15,-10-5 0 16,20 8 2-16,-6-5 0 0,7-3 1 15,0-8 0-15,9-4 1 16,2-8 1-16,4-7 1 16,0-11-2-16,2-11 1 0,-1-4-6 15,-2-10 0-15,-8-4 0 16,-6 2 0-16,-12 4 0 16,-6 4 0-16,-6 7 0 15,-6 10 0-15,-9 13 0 16,-2 7 0-16,-2 8 0 0,-1 10 0 15,4 2 0-15,1 10 0 16,0 11 0-16,6 9 0 16,3 7 0-16,0 11 0 15,9 6 0-15,0 1 0 0,9 4 0 16,5-4 0-16,6-3 0 16,5-5 0-16,0-5 0 15,8-8-5-15,-9-6-14 0,3-13-64 16,1 2-5-16</inkml:trace>
  <inkml:trace contextRef="#ctx0" brushRef="#br2" timeOffset="739129.3222">15718 15678 461 0,'0'0'3'0,"0"0"1"15,0 0 0-15,0 0-1 16,0 0 1-16,11 2 0 15,-6 9 0-15,2 1 0 0,0 10-2 16,-4 1-3 0,10 6-4-16,-8-2-7 0,7 3-21 15,9 1-51-15,-8-8-1 16</inkml:trace>
  <inkml:trace contextRef="#ctx0" brushRef="#br2" timeOffset="739591.2991">16365 15504 450 0,'0'0'5'15,"0"0"2"-15,0-14 1 16,0 14 0-16,0-13 2 0,-3 4-1 15,-5-1 0-15,-2 2-4 16,-1 3-5-16,-8 5 0 16,-2 0 0-16,-4 5 0 15,1 8 0-15,1 1 0 0,5 1 0 16,-1 5 0-16,8 1-2 16,7-2 1-16,4 6 0 0,9-6 1 15,9 1 0-15,2 1 0 16,4-2 1-16,6-2 0 15,0 1-1-15,3-4 2 16,-4 1-2-16,-4-2 0 0,0-1 0 16,-7-2 0-16,-4 3 0 15,-3-1 0-15,-9 0 0 16,-2 3 0-16,-8-3 0 16,-4 3 0-16,-8 1 0 15,-2-4 0-15,-8 0 0 0,-2-2 0 16,2-3-2-16,-3-4-4 15,7 2-12-15,-2 0-57 16,10-10-11-16</inkml:trace>
  <inkml:trace contextRef="#ctx0" brushRef="#br2" timeOffset="739812.8024">16902 15626 511 0,'0'0'0'16,"0"0"0"-16,0 0 0 16,2 12 0-16,0 1 0 0,-2 5 0 15,4 4 0-15,-4 4 0 16,0 7 0-16,0 1 0 16,0 1 0-16,0 3 0 15,-6-14-43-15,6 6-45 16,0-8-2-16</inkml:trace>
  <inkml:trace contextRef="#ctx0" brushRef="#br2" timeOffset="744797.641">10598 16890 363 0,'0'0'6'0,"0"0"2"0,0 0 4 16,0 0 0-16,0-10 1 0,0 10 1 15,0 0 2-15,0 0 0 16,0 0-5-1,0 0-2-15,0 0-2 0,0 0-1 16,0 0-1-16,0 0-1 16,0 0 0-16,0 0-1 0,0 0-1 15,0 0-2-15,0 0 0 16,0 0 0-16,0 0 0 16,0 0 0-16,0 0 0 0,0 0 0 15,0 0 0-15,0 0 0 16,0 0 0-16,0 0 0 15,-8-8 0-15,8 8 0 16,0 0 0-16,0 0 0 0,0 0 0 16,0 0 0-16,0 0 0 15,0 0 0-15,0 0 0 16,0 0 0-16,0 0 0 0,0 0 0 16,0 0 0-1,0 0 0-15,0 0 0 0,0 0 0 16,0 0 0-16,0 0 0 15,0 0 0-15,0 0 0 16,0 0 0-16,0 0 0 0,0 0 0 16,0 0 0-16,0 0 0 15,0 0 0-15,0 0 0 16,0 0 0-16,0 0 0 16,0 0 0-16,0 0 0 0,0 0 0 15,-7 0 0-15,7 0 0 16,0 0 0-16,0 0 0 15,-12 6 0-15,12-6 0 16,0 0 0-16,0 0 0 0,-8 2 0 16,8-2 0-16,0 0 0 15,-15 10 0-15,13-2 0 16,-3 4 0-16,-3 0 0 16,3 7 0-16,0-2 0 15,5 12 0-15,0-2 0 0,0 0 0 16,2-3 0-16,9 6 0 15,1-5 0-15,6-3 0 16,-1-5 0-16,5-7 0 16,5 0 0-16,3-6 0 15,3-4 0-15,2-6 0 0,-1-9 0 16,-1-2 0-16,-1-5 0 16,-5-6 0-16,-2-5 0 0,-10-3 0 15,-5-2 0-15,-7 1 0 16,-3 1 0-16,-11-1 0 15,-8 4 0-15,-7 8 0 0,-5 6 0 16,-4 4 0-16,-2 9 0 16,-1 5 0-16,3 1 0 15,3 7 0-15,7 5 0 16,1 3 0-16,13 5-12 16,4 7-46-16,7-7-31 0,18-2-3 15</inkml:trace>
  <inkml:trace contextRef="#ctx0" brushRef="#br2" timeOffset="747056.2074">12453 16931 380 0,'0'0'6'15,"0"0"3"-15,4-7 2 16,-4 7 3-16,5-9 1 16,-5 9 0-16,3-16 2 15,-3 16 0-15,0-12-5 0,0 12-4 16,-12 0-3-1,1 0-3-15,-6 11-2 0,2 3 0 16,-2 8 0-16,1 2 0 16,4 6 0-16,8 3 0 0,4-1 0 15,2 1 0-15,12-8 0 16,8-4 0-16,8-4 0 16,6-12 0-16,5-2 0 0,2-6 0 15,2-6 0-15,-3-9 0 16,-4-6 0-16,-4-6 0 15,-6-5 0-15,-11-7 0 16,-10-3 0-16,-7-4 0 16,-7 4 0-16,-13 3 0 0,-7 3 0 15,-9 11 0-15,-2 6 0 16,-5 12 0-16,-1 10 0 16,3 3 0-16,2 9 0 0,13 10 0 15,-1 11-68-15,18-8-21 16</inkml:trace>
  <inkml:trace contextRef="#ctx0" brushRef="#br2" timeOffset="748783.2665">14516 16763 427 0,'0'0'5'0,"0"0"1"0,0 0 3 0,0 0 0 16,0 0 0-16,7-10 0 15,-7 10 1-15,0 0 1 16,4 12-3-16,-4 9-2 16,0-1-4-16,3 7-2 0,-3 5 0 15,5 5 0-15,0 2 0 16,-2 2 0-16,1-7 0 16,4 3 0-16,-3-8 0 15,0 1 0-15,0-2 0 0,-2-9 0 16,2 1 0-16,-5-7 0 15,2-1 0-15,-2-4 0 0,0-8 0 16,0 10 0-16,0-10 0 16,0 0 0-16,0 0 0 15,0 0 0-15,0 0 0 16,0 0 0-16,0 0 0 16,0 0-82-16,0 0-8 0</inkml:trace>
  <inkml:trace contextRef="#ctx0" brushRef="#br2" timeOffset="756893.3917">16862 13946 327 0,'0'0'7'0,"0"0"2"0,0 0 4 16,0 0 2-16,0 0 2 16,-2-12-2-16,2 12 1 15,10-9 1-15,15 6-5 0,6 0-4 16,18 1-2-16,4 2-2 16,11 0-1-16,7 5 0 15,-1 2-1-15,-4 3 0 16,-7 6-1-16,-5 0-1 0,-18 4 1 15,-3 3 0 1,-8 6-1-16,-7 8 0 0,-6 5 2 16,-5 13-1-16,-5 7 2 15,4 10-1-15,-6 5 1 16,0 9 0-16,-2 6 2 16,-4 7-1-16,1 5 0 0,0 5 1 15,-2 0-5-15,2 8 0 16,-5-3 0-16,3 0 0 15,-5 4 0-15,1-1 0 0,4-4 0 16,0-1 0-16,-1-3 0 16,6-2 0-16,-4-3 0 15,3 0 0-15,3-10 0 0,-2 0 0 16,0-7 0-16,-1-3 0 16,1-5 0-16,0-7 0 15,2-3 0-15,0-2 0 16,0-2 0-16,0-8 0 0,0-3 0 15,2-1 0 1,0-29 0-16,-2 1 0 0,3-3 0 16,-3 5 0-1,0-6 0-15,0 3 0 0,0-2 0 16,0-2 0-16,0 3 0 16,0-2 0-16,-3-1 0 0,1 1 0 15,0-2 0-15,-1 6 0 16,-2-6 0-16,5 1 0 0,-2 0 0 15,-4-3 0-15,1 0 0 16,1 1 0-16,0-5 0 16,0 2 0-16,2-3 0 15,-3 0 0-15,2-2 0 16,3-10 0-16,-6 15 0 16,6-15 0-16,-10 9 0 0,10-9 0 15,-11 9 0-15,-2-4 0 16,1-2 0-16,-5-2 0 15,-3 4 0-15,-5 1 0 16,-2-4 0-16,-3 5 0 0,-2 1 0 16,-5-4 0-16,0 6 0 15,-1-2 0-15,-4 4-90 16,4-4-3-16</inkml:trace>
  <inkml:trace contextRef="#ctx0" brushRef="#br2" timeOffset="759113.645">16095 16726 375 0,'0'0'5'0,"0"0"4"16,0 0 2-16,0 0 2 16,0 0 2-16,0 0 2 15,0 0 1-15,0 0-1 16,0 0-3-16,0 12-5 0,-9-5-1 16,2 6-8-16,-5 8 0 15,1 1 0-15,2 4 0 0,2 7 0 16,4 5 0-16,3-5 0 15,3 2 0-15,10-5 0 16,11-5 0-16,1-8 0 0,6-7 0 16,2-10 0-16,4-5 0 15,-4-7 0-15,-1-8 0 16,-6-4 0-16,-6-9 0 16,-10-2 0-16,-10-1 0 15,-4 2 0-15,-18 5 0 0,-8 3 0 16,-10 6 0-16,3 7 0 15,-8 10 0-15,6 3 0 16,1 7 0 0,12 14 0-16,18-4-76 0,3-5-16 15</inkml:trace>
  <inkml:trace contextRef="#ctx0" brushRef="#br2" timeOffset="763154.9089">18211 13865 292 0,'0'0'8'0,"0"0"5"16,7-11 3-16,-7 11 1 0,9-12 3 16,-4 3 3-16,-3 1-1 15,5-2 1-15,-1 0-8 16,-6 10-5-16,0-12-2 16,0 12-4-16,-20-10-1 15,2 10-2-15,-3 0-1 0,-7 3-1 16,-6 4 0-16,-2 3 0 15,1 5 0-15,1 0 0 16,1 4-1-16,5 4 1 16,6 2 0-16,10 1 0 15,5 5 0-15,5 1 1 0,4 5-1 16,5 5 1-16,5 0-1 16,4 5 2-16,0 3-1 15,2 4 0-15,0 3 0 16,-6 5 0-16,0 0 2 0,-4 10-1 15,2 0 0-15,-5 4 0 16,0 4 0-16,-3 4 0 16,2 0 0-16,-4 3 0 0,0-1 0 15,0-1 0-15,-4 2 0 16,-1-1 1-16,0 2-1 16,1-7 0-16,-1 3-1 0,0-2 1 15,-1-5-1-15,-1-1 0 16,2-1 1-16,-2-3-1 15,0 1 0-15,-1-3 0 16,-2-3 0-16,3-2 0 16,2-1 0-16,-1-2 0 0,1-6 0 15,1 2-2-15,-1-4 1 16,2-1 2-16,-1-2-1 16,-3 2 1-16,5-2 0 15,0-1 0-15,-4 1 0 16,2-3 2-16,-1-4-1 0,3-2-1 15,-3-4 0-15,-1-3 0 16,4-3 0-16,0-5 1 16,-2 0-2-16,3-5 1 0,-2 1 0 15,3-11-2-15,-2-1 1 16,2 1-1-16,0 0 1 16,-2 0-1-16,-1 0 0 15,3 1 0-15,-2-1 0 16,2 1 2-16,-3 2-1 0,-1 0 1 15,3-1-1-15,-2 2 1 16,-3 0-1-16,5-1 1 16,-1 4-1-16,2-6 1 15,-5 3-1-15,2-2 0 16,1 1 1-16,0-3-1 0,-1 4 0 16,0-4 0-16,0 0 0 15,3 1 0-15,-2-3 0 16,2-10 1-16,-2 14-2 0,2-14 2 15,0 10-1-15,0-10 1 16,7 7-1-16,-7-7 2 16,10 8-1-16,0-8 0 15,0 3 0-15,0-1 0 0,1-2 0 16,6 0 0-16,-1 2 0 16,2 1-1-16,1-1 1 15,1 2-1-15,3-4 0 0,0 3 0 16,-1 3 1-16,0-1-1 15,-1-2 0-15,-1 4 0 16,0-2 0-16,-3 0 2 16,0 0-2-16,-2 0-2 15,-4 0 0-15,3-1-4 16,-14-4-12-16,15 8-64 0,-15-8-3 16</inkml:trace>
  <inkml:trace contextRef="#ctx0" brushRef="#br2" timeOffset="764958.9287">18369 14400 441 0,'0'0'4'16,"0"0"0"-16,0 0 2 16,0 0 1-16,0 0 0 15,0 0 3-15,0 0 0 0,15 0 2 16,2 0-2-16,4 0-10 15,8 0 0-15,5 3 0 16,4-3 0-16,7 0 0 0,-3 0 0 16,3 0 0-16,-3 0 0 15,-7 0 0 1,-3 0 0-16,-8 0 0 0,-6 0 0 16,-6 0 0-16,-12 0 0 15,11 0 0-15,-11 0 0 16,0 0 0-16,0 0 0 0,-13 12-46 15,13-12-43-15,-10 10-3 16</inkml:trace>
  <inkml:trace contextRef="#ctx0" brushRef="#br2" timeOffset="765388.3496">19144 14224 425 0,'0'0'4'0,"0"0"0"16,0 0 1-16,-7-2 0 15,7 2 0-15,-15 0 0 16,15 0 0-16,-15 12 0 0,15-12-3 16,-9 15 0-16,5-6-1 15,4-9 2-15,6 15 2 16,6-12-1-16,3-3 2 15,5-7 0-15,2-8 0 0,3-8 1 16,0-4-1-16,-1-11-6 16,-3-3 0-16,-10-11 0 15,-2 0 0-15,-9 2 0 0,-3 1 0 16,-13 5 0-16,-4 6 0 16,-3 8 0-16,0 13 0 15,-4 7 0-15,4 10 0 0,4 8 0 16,3 14 0-16,7 5 0 15,4 11 0-15,5 6 0 16,2 5 0-16,8 3 0 16,5 0 0-16,5-2 0 15,5-3-5-15,0-12-10 16,4-11-65-16,1 0-6 0</inkml:trace>
  <inkml:trace contextRef="#ctx0" brushRef="#br2" timeOffset="765603.7786">19576 14014 487 0,'0'0'0'16,"0"0"1"-16,0 0-1 0,0 12 1 16,0 3 1-16,0 5-2 15,0 7 1-15,0 5 0 16,0 5 0-16,-2 3-1 15,-3-1-5-15,3 4-6 0,0-4-28 16,-1-4-43-16,3-5-3 16</inkml:trace>
  <inkml:trace contextRef="#ctx0" brushRef="#br2" timeOffset="766193.2012">18926 14611 428 0,'0'0'3'16,"0"0"2"-16,0 0 2 16,12-10 1-16,1 8 2 15,8-6 1-15,9 3 2 0,13 0 0 16,10-3 0-16,3 5-13 15,14-1 0-15,4 4 0 16,4 0 0-16,-2 0 0 16,-1 0 0-16,-8 0 0 0,-5 0 0 15,-11 2 0-15,-11 0 0 16,-6 1 0 0,-12-1 0-16,-10 1 0 0,-12-3 0 15,11 5 0-15,-11-5 0 16,0 0-14-16,-6 10-73 0,-3-4-4 15</inkml:trace>
  <inkml:trace contextRef="#ctx0" brushRef="#br2" timeOffset="766634.2464">19385 14936 475 0,'0'0'4'0,"0"0"2"16,0 0 1-16,-9-8 2 15,9 8 1-15,-11-18-10 0,6 12 0 16,1-5 0-16,1-2 0 16,3 5 0-16,3-3 0 15,6 3 0-15,4 1 0 16,2 4 0-16,5 1 0 15,3 2 0-15,-4 0 0 0,1 5 0 16,-2 7 0-16,-9 2 0 16,-1 4 0-16,-8 2 0 15,-5 6 0-15,-7-3 0 0,-8 2 0 16,-8 0 0-16,-2 3 0 16,0-4 0-16,1-5 0 15,4 1 0-15,5-4 0 0,5-3 0 16,15-13 0-16,0 12 0 15,15-9 0-15,9-3 0 16,14-6 0-16,7 0 0 16,2-5 0-16,11 3-6 15,-12 8-67-15,4-5-14 16</inkml:trace>
  <inkml:trace contextRef="#ctx0" brushRef="#br2" timeOffset="767953.9394">19132 15545 274 0,'0'0'10'0,"0"0"5"15,0 0 2-15,0 0 4 16,0 0 2-16,0 0 4 16,0 0-1-16,0-11 2 0,0 11-8 15,0 0-4-15,0 0-3 16,0 0-2-16,0 0-1 16,-2-10-10-16,2 10 0 15,0 0 0-15,0 0 0 0,0 0 0 16,-8-2 0-16,8 2 0 15,-10 0 0-15,10 0 0 16,-14 2 0-16,3 8 0 0,1 1 0 16,-2 3 0-16,2 6 0 15,0 0 0-15,0 7 0 16,7 1 0-16,3 1 0 16,3-1 0-16,12-4 0 15,5-1 0-15,4-8 0 0,4-4 0 16,1-5 0-16,5-6 0 15,0-3 0-15,-4-7 0 16,-4-5 0-16,-5-6 0 16,-6-5 0-16,-3-6 0 0,-12-2 0 15,0-1 0-15,-12 5 0 16,-5-2 0-16,-6 7 0 16,-5 5 0-16,-1 10 0 0,-4 8 0 15,-1 2 0-15,4 9 0 16,5 9 0-16,13 2-85 15,0 3-8-15</inkml:trace>
  <inkml:trace contextRef="#ctx0" brushRef="#br2" timeOffset="768652.3487">19105 16220 426 0,'0'0'5'0,"0"0"2"15,0-9 2-15,0 9 3 0,0-13 1 16,0 13 0-16,-3-7 1 16,3 7-2-16,0 0-12 15,-13-7 0-15,13 7 0 16,-16 12 0-16,8 3 0 0,-2 2 0 15,3 6 0-15,-3-1 0 16,7 5 0-16,3 0 0 16,10-2 0-16,5-2 0 15,5-7 0-15,7-5 0 0,1-7 0 16,4-4 0-16,0 0 0 16,-2-12 0-16,-3-5 0 15,-4-8 0-15,-11-5 0 16,-5 1 0-16,-7-3 0 0,-4 4 0 15,-11 1 0-15,-8 5 0 16,-7 7 0-16,-2 9 0 16,-2 6 0-16,1 8 0 15,0 12 0-15,7 0 0 0,6 10-6 16,15-1-83-16,2 1-3 16</inkml:trace>
  <inkml:trace contextRef="#ctx0" brushRef="#br2" timeOffset="769090.2274">19055 17011 506 0,'0'0'1'15,"0"0"1"-15,0 0 0 16,0 0-2-16,0 0 0 0,0 0 0 16,-7 0 0-16,7 10 0 15,0 10 0-15,0 4 0 16,0 11 0-16,0-15 0 0,0 7 0 16,0 0 0-16,0 3 0 15,-3 5 0-15,3-1 0 16,-2-1 0-16,2 1 0 15,-5-4-6-15,5-6-74 16,0 2-10 0</inkml:trace>
  <inkml:trace contextRef="#ctx0" brushRef="#br2" timeOffset="770068.4562">20318 13808 473 0,'0'14'2'0,"-5"21"0"16,-10 17 1-16,0 18-1 0,-10 16 1 16,0 24 1-1,-5 14 0-15,1 19 1 0,1 2-2 16,1 2-1-16,4 6 1 15,9-3 0-15,4 0-1 16,2 0-2-16,5 0 0 0,3-3 0 16,3-6 0-16,5-5 0 15,2-7 0-15,-6-6 0 16,6 0 0-16,-4-5 0 0,-1-6 0 16,-1-6 0-16,-4-2 0 15,3-7 0-15,-3-3 0 16,0-7 0-16,0-46 0 15,-3 2 0-15,3-4 0 16,0 3 0-16,-4-1 0 16,-1 0 0-16,-3-2 0 0,0-1 0 15,1-4 0-15,-3-2 0 16,-1 1 0-16,0-3 0 16,-5-6 0-16,2 4 0 15,-1-3 0-15,-5-1 0 0,3-1 0 16,-6-2 0-16,1 0 0 15,0-6 0-15,-1-1 0 16,-2-1 0-16,3-1 0 0,-3-2 0 16,3 0 0-16,-3-2 0 15,0 4 0-15,1-6 0 16,-4 0 0-16,1 2 0 16,-1-5 0-16,1-1 0 0,-1-2 0 15,5 0-2-15,0 0-59 16,-3-5-28-16,9-9-1 15</inkml:trace>
  <inkml:trace contextRef="#ctx0" brushRef="#br2" timeOffset="770856.992">19773 13667 377 0,'0'0'4'0,"0"0"3"16,0 0 1-16,0 0 0 15,0 0 2-15,0 0 0 0,0 0 2 16,0 0 0-16,10-3-3 16,8 3-1-16,5 0-2 15,9 3-1-15,2-3-1 16,6 0 0-16,2 3-2 0,-2-3-2 15,-3 2-3-15,-7-2-6 16,-2 4-13-16,-12 19-56 16,-3-8-6-16</inkml:trace>
  <inkml:trace contextRef="#ctx0" brushRef="#br2" timeOffset="771375.2234">20320 15502 488 0,'0'0'2'0,"0"0"1"0,0 0 2 15,0 0 1-15,0 0 1 16,8 0-7-16,-1 0 0 15,8 0 0-15,2-2 0 16,3-1 0-16,10 3 0 0,-5-5-10 16,-10 5-77-16,14 0-2 15</inkml:trace>
  <inkml:trace contextRef="#ctx0" brushRef="#br2" timeOffset="771503.3864">20273 15703 500 0,'0'0'1'0,"0"0"1"15,0 0 1-15,13 5 2 16,6-2-5-16,13-3 0 16,9 0 0-16,16 1-23 15,10-1-60-15,9-9-5 0</inkml:trace>
  <inkml:trace contextRef="#ctx0" brushRef="#br2" timeOffset="775319.1988">21253 13629 325 0,'0'0'8'0,"0"0"3"0,7-10 4 16,-7 10 3-16,10-12 1 16,-10 12-1-16,7-14 1 15,-7 4-1-15,0-1-8 0,-12 7-4 16,-6-1-3-16,-8 5-2 16,-4 0-2-16,-8 0 0 15,1 8 0-15,-6-1 0 16,1 2 0-16,5 6 1 0,2-3-1 15,5 3-1-15,8 2 1 16,5-1-1-16,4 4 1 16,8 2 0-16,5 3 1 15,2 5 0-15,8 7 1 16,1 1 1-16,1 11-1 0,-2-1 1 16,2 10-1-16,-4 1 0 15,-1 3 0-15,-1 5-1 16,-2-1 1-16,-4 4 0 15,0 2 0-15,0 0 0 0,0 5 1 16,-4 0 1-16,-2-1-1 16,1 6-1-16,3 2 1 15,-1 0-1-15,-2 1-1 16,5-3 1-16,0-2-1 0,-2 1 0 16,2-2 1-16,-2-3-2 15,2-4 1-15,-3 3 0 0,1-5 0 16,-1-4-1-16,3 4 1 15,0-6 0-15,0 0 0 16,0-2 0-16,3 4 0 16,-1-8 1-16,1 5-1 15,-3-5 1-15,0 0 0 16,0-2-1-16,-3 1 0 16,1-3 0-16,-6 4-1 15,3-4 1-15,-2 3 0 0,2 2 1 16,-6-4 0-16,4 5 0 15,-3-3 1-15,3 0-1 16,-2-1 2-16,3 0-1 0,-2-8-1 16,3-24-1-16,1 5 0 15,0-2-1-15,0 2 1 16,1 1 0-16,-2 0 0 0,1 2-1 16,-2 0 1-16,0 1 1 15,0 1 0-15,-1-4 1 16,2 2-2-16,-3-2 2 15,-1 2-2-15,1 1 1 16,0-4 0-16,1 3-1 0,-1-1 0 16,-2-7 1-16,3 3-1 15,-3-7 0-15,2 4 0 16,1-3 0-16,-2-1 0 16,4-6 0-16,-1 1 0 15,6-15-2-15,-7 30 2 0,7-30-2 16,-3 19 0-16,1-8 2 15,2-11-1-15,0 9 1 16,0-9-1-16,10 0 2 16,3 0 0-16,3 0 2 0,2 0-2 15,0-6 0-15,8 0 0 16,0 1 0-16,1 0-1 0,3 0-4 16,-3 0-3-16,6-1-4 15,-8 2-7-15,4-4-27 16,4 6-36-16,-8-3-5 0</inkml:trace>
  <inkml:trace contextRef="#ctx0" brushRef="#br2" timeOffset="776155.0996">21187 14166 447 0,'0'0'4'16,"0"0"1"-16,0 0 2 15,0 0 0-15,0 0 0 0,4-3 1 16,-4 3 2-16,17 0-1 16,3-6-2-16,1 6-7 15,9-5 0-15,4 3 0 0,0-1 0 16,6 1 0-16,-3-1 0 15,-3-2 0-15,2 2 0 16,-12 1 0-16,1 0 0 16,-7 2 0-16,-5-3 0 15,-2 1 0-15,-11 2 0 0,0 0-18 16,-7-7-68-16,7 7-4 16</inkml:trace>
  <inkml:trace contextRef="#ctx0" brushRef="#br2" timeOffset="776674.718">21864 13949 412 0,'0'0'4'0,"0"0"3"0,0 0 2 15,0 0 1-15,0 0 0 16,0 0 1-16,0 0-1 16,0 0 0-16,0 0-5 15,0 0-2-15,0 0-2 0,0 0-1 16,0 0 0-16,10-3 1 15,0-2 1-15,2 1 0 16,1-7 2-16,4-3-1 0,-2-8 1 16,3-3-1-16,-4-13-3 15,-1-1 0-15,-6-1 0 0,-4-2 0 16,-3 3 0-16,-5 4 0 16,-8 5 0-16,-2 6 0 15,-2 9 0-15,-3 7 0 16,-2 5-4-16,2 6 1 15,5 10 1-15,0 6 0 0,3 8 0 16,6 5 1-16,6 6 1 16,3 4 1-16,7 3 0 15,7 2 1-15,1-5-1 0,4-2 0 16,6-9-1 0,-1-1-3-16,5-7-8 15,-4-11-33-15,-3-2-40 0,0-5 0 16</inkml:trace>
  <inkml:trace contextRef="#ctx0" brushRef="#br2" timeOffset="776874.1868">22202 13750 449 0,'0'0'4'0,"0"0"2"0,0 0 0 15,0 0 0-15,0 0 0 16,0 0 0-16,10 11 1 15,-8 7 0-15,-2 3-4 0,0 6-3 16,0 3-2-16,0 10-7 16,0-6-25-16,0 6-48 15,-2 0-2-15</inkml:trace>
  <inkml:trace contextRef="#ctx0" brushRef="#br2" timeOffset="777169.1418">21817 14255 441 0,'0'0'2'0,"0"0"1"0,0 0 0 15,0 0 2-15,8 3 1 16,1-3 1-16,8 0 1 15,3 0 0-15,10-3-1 16,7 2-1-16,6-4-1 0,6 2-1 16,1 0-1-16,5-1 0 15,-6-1-3-15,-1 2-2 16,-8-2-5-16,-8 5-9 16,-10 8-43-16,-7-3-27 15,-15-5-2-15</inkml:trace>
  <inkml:trace contextRef="#ctx0" brushRef="#br2" timeOffset="777713.2683">21929 14583 488 0,'0'0'4'0,"0"0"1"16,0 0 1-16,-5-8 0 15,5 8-4-15,-2-12-2 16,2 12 0-16,0-12 0 16,0 12 0-16,0-12 0 15,0 12 0-15,0 0 0 16,14-10 0-16,-4 7 0 0,3 3 0 16,1 0 0-16,4 3 0 15,2 4 0-15,-1 0 0 16,-3 4 0-16,-4 1 0 15,-5 3 0-15,-7 5 0 0,-5-3 0 16,-9 5 0-16,-9 0 0 16,-4 1 0-16,-6 0 0 0,6-4 0 15,-5-4 0-15,9-3 0 16,4-2 0-16,3-3 0 16,16-7 0-16,-4 11 0 15,4-11 0-15,20 1 0 0,-1-1 0 16,6 3 0-16,7-3 0 15,1 0 0-15,4 0 0 16,-7 0 0-16,-2 0 0 16,1 0 0-16,-9 0 0 0,-2 0 0 15,-8 0 0-15,-10 0 0 16,9 0 0 0,-9 0 0-16,0 0 0 0,0 0 0 15,0 0 0-15,0 0 0 16,0 0 0-16,0 0 0 0,0 0-44 15,0 0-45-15,-7 6-2 16</inkml:trace>
  <inkml:trace contextRef="#ctx0" brushRef="#br2" timeOffset="785148.2472">22619 14006 369 0,'0'0'7'16,"0"0"4"-16,0 0 1 16,8-10 3-16,-8 10 2 15,15-12 1-15,-5 4 2 0,-10 8 1 16,15-12-6-16,-15 12-9 16,12-9-6-16,-12 9 0 15,0 0 0-15,-7-4 0 0,-1 4 0 16,-7 4 0-16,-2 2 0 15,-7 4 0-15,4 6 0 16,-3 1 0-16,-4 0 0 0,7 5 0 16,3 3 0-16,1-2 0 15,4 1 0-15,7-5 0 16,5 4 0-16,5-5 0 16,10-4 0-16,3 1 0 0,4-5 0 15,6 0 0-15,-2-3 0 16,4-4 0-16,0-3 0 15,-5 0 0-15,-3 0 0 16,-2 0 0-16,-7-3 0 16,-1 1 0-16,-12 2 0 15,8-3 0-15,-8 3 0 0,0 0 0 16,0 0 0-16,0 0 0 16,0 0 0-16,0 0 0 15,0 0 0-15,0 0 0 0,0 0 0 16,0 0 0-16,0 0 0 15,0 0 0-15,0 0 0 16,0 0 0-16,0 0 0 0,0 0 0 16,0 0 0-16,0 0 0 15,0 0 0-15,0 0-15 16,14 0-75-16,-14 0-3 16</inkml:trace>
  <inkml:trace contextRef="#ctx0" brushRef="#br2" timeOffset="785587.6952">22968 14093 446 0,'0'0'5'0,"0"0"3"16,0 0 3-16,0 0 1 15,9 0 0-15,-9 0 2 16,0 0-11-16,0 0-3 15,6 7 0-15,-6-7 0 0,2 18 0 16,-2-2 0-16,0 2 0 16,0 2 0-16,3 5 0 15,-1 0 0-15,1-1 0 16,-3 0 0-16,2-1 0 0,1-5 0 16,-3-3 0-16,0-3 0 15,0-12 0-15,2 12 0 16,-2-12 0-16,0 0-10 0,13 0-79 15,-13-7-2-15</inkml:trace>
  <inkml:trace contextRef="#ctx0" brushRef="#br2" timeOffset="786354.644">23373 13909 391 0,'0'0'6'0,"0"0"4"15,8-9 3-15,-8 9 2 16,9-8 2-16,-9 8 2 16,10-9 0-16,-10 9 0 0,0 0-17 15,0 0-2-15,0 0 0 16,0 7 0-16,0 12 0 16,0 1 0-16,0 8 0 0,0 4 0 15,-2 2 0-15,2 5 0 16,0-5 0-16,0-3 0 15,2-4 0-15,-1-4 0 16,-1-5-38-16,-9-4-50 0,9-4-2 16</inkml:trace>
  <inkml:trace contextRef="#ctx0" brushRef="#br2" timeOffset="786717.6181">23204 14059 417 0,'0'0'5'0,"0"0"3"16,0 0 1-16,0 0 1 16,5 0 1-16,-5 0 2 0,18 0 1 15,-1 0 0-15,3 0-4 16,5-4-10-16,7 2 0 15,3-1 0-15,7 1 0 16,-5 2 0-16,5-2 0 16,-9 2 0-16,1 0 0 0,-6 0 0 15,-7 0 0-15,-5 0 0 16,-16 0 0-16,14 0 0 16,-14 0 0-16,0 0 0 15,0 0 0-15,0 0 0 16,0 0 0-16,0 0 0 15,-3 2 0-15,3-2-10 0,-27 2-79 16,27-2-1-16</inkml:trace>
  <inkml:trace contextRef="#ctx0" brushRef="#br2" timeOffset="788069.8434">23711 14108 378 0,'0'0'7'0,"0"0"0"16,0 0 2-16,0 0 0 16,0 0-1-16,0 0 1 15,0 0 0-15,0 0-1 0,0 10-5 16,0-10-1-16,5 9 0 16,-5-9 1-16,15 10 1 15,-3-5 1-15,3 0 1 16,3-5 2-16,7-8 2 15,-6-4-1-15,6-7-1 0,0-6-1 16,-2-10-7-16,-4-9 0 16,-1-11 0-16,-4-7 0 15,-9-4 0-15,-1-1 0 0,-8 0 0 16,-5 6 0 0,-3 7 0-16,-6 7 0 0,1 13 0 15,-3 11 0-15,2 9 0 16,6 4-2-16,0 8 0 15,1 7 1-15,-1 19 0 16,7 10 1 0,0 7 0-16,5 8 1 0,-3 6 2 15,3 4-1-15,6-4-2 16,4 3 0-16,2-12 0 0,5-5 0 16,0-4 0-16,0-7 0 15,2 0-8-15,-5-13-31 0,2 6-46 16,-7-7-2-16</inkml:trace>
  <inkml:trace contextRef="#ctx0" brushRef="#br2" timeOffset="788284.376">24024 14001 471 0,'0'0'2'0,"0"0"1"15,0 0-1-15,0 0 2 16,0 0-1-16,8 10 1 16,-4 0 0-16,-1 7 1 0,-1 6-4 15,2-1-3-15,-4 7-2 16,0-2-7-16,4 6-19 16,4-5-53-16,-8-4-3 0</inkml:trace>
  <inkml:trace contextRef="#ctx0" brushRef="#br2" timeOffset="788932.0736">24320 13815 373 0,'0'0'7'0,"0"0"4"16,8-7 2-16,-8 7 2 16,9-15 1-16,-9 15 1 15,5-14-1-15,-5 14 1 16,-2-18-8-16,-8 16-4 15,-5 2-2-15,-2 5-1 0,-3 7-2 16,0 5 0-16,-3 5 0 16,3 5 1-16,4 6 0 15,2-1 0-15,7 0 1 0,4-2 0 16,3-3-2-16,8-5 0 16,8-2 0-16,5-3 0 15,4-7 0-15,5-2 0 16,-2-2 0-16,-1-5 0 0,3-1 0 15,-7 0 0-15,-4 0 0 16,-5-1 0-16,-4-3 0 16,-10 4 0-16,9-2 0 0,-9 2 0 15,0 0 0-15,0 0 0 16,0 0 0-16,0 0 0 16,-6 0 0-16,6 0-6 15,-13-2-34-15,-6 2-48 16,12 0-2-16</inkml:trace>
  <inkml:trace contextRef="#ctx0" brushRef="#br2" timeOffset="789337.5363">24519 13969 446 0,'0'0'6'0,"0"0"2"0,0 0 2 16,10-5 1-16,-10 5 2 15,0 0-1-15,0 0-7 16,7 0-5-16,-7 0 0 15,0 18 0-15,0-6 0 16,0 5 0-16,0 2 0 0,0 6 0 16,-4 0 0-16,4-2 0 15,0 1 0-15,0-4 0 16,0-1 0-16,0-2 0 0,2-5 0 16,-2-3 0-16,0-9 0 15,7 12 0-15,-7-12 0 16,0 0 0-16,0 0 0 15,0 0-89-15,0 0-2 0</inkml:trace>
  <inkml:trace contextRef="#ctx0" brushRef="#br2" timeOffset="793198.8495">21106 15669 350 0,'0'0'7'0,"0"0"5"16,0 0 2-16,0 0 0 15,-5 0 3-15,5 0 0 16,0 0 1-16,0 0 0 0,0 0-6 16,0 0-4-16,0 0-2 15,0 0 0-15,0 0-2 16,10 7 1-16,4-7-2 16,9 4-3-16,7-1 0 15,7-3 0-15,6 0 0 0,1 0 0 16,1 0 0-16,-3-3 0 15,-5-1 0-15,-9 1 0 16,-6 3 0-16,-7-2 0 0,-5 2 0 16,-10 0 0-16,0 0 0 15,0 0 0-15,0 0 0 16,0 0 0-16,0 0 0 16,0 0 0-16,0 0 0 15,0 0 0-15,0 0 0 16,0 0 0-16,0 0 0 15,-6 9-62-15,6-9-30 0</inkml:trace>
  <inkml:trace contextRef="#ctx0" brushRef="#br2" timeOffset="793722.8827">21717 15554 397 0,'0'0'5'16,"0"0"1"-16,0 0 2 15,0 0 0-15,0 0 0 16,0 0 1-16,0 0 0 15,0 0 1-15,0 0-4 16,0 0-1-16,8 0 0 16,1 0 0-16,4-4 0 0,4-4 1 15,3-4 0-15,5-6-1 16,-2-4 0-16,4-3-2 0,-7-11-3 16,2-5 0-16,-7-6 0 15,-5 0 0-15,-7 0 0 16,-3 2 0-16,-7 6 0 0,-9 2 0 15,2 9 0-15,-9 9 0 16,0 9 0-16,-4 10 0 16,3 2 0-16,4 15 0 15,2 7 0-15,1 8 0 16,6 4 0-16,7 9 0 0,4 2 0 16,9 0 0-16,7-3 0 15,2-1 0-15,6-4 0 16,1-7 0-16,4-5 0 15,-1-7-3-15,-1-2-11 0,-6-6-22 16,0-4-49-16,-1-3-3 16</inkml:trace>
  <inkml:trace contextRef="#ctx0" brushRef="#br2" timeOffset="793931.3245">22117 15351 448 0,'0'0'5'15,"0"0"1"-15,0 0 1 0,0 0 0 16,0 0-1-16,0 0 1 16,-2 10 0-16,2 5 1 15,0 2-5-15,0 6-3 16,0 5 0-16,0 1-3 0,2 2-3 16,-2-1-10-16,5-5-36 15,-2 3-34-15,-2-8-1 16</inkml:trace>
  <inkml:trace contextRef="#ctx0" brushRef="#br2" timeOffset="794248.6832">21720 15711 379 0,'0'0'5'0,"0"0"2"16,0 0 1-16,0 0 2 0,0 0 1 16,0 0 0-16,0 9 1 15,0-9 2-15,9 3-4 16,7-1-1-16,7 2-2 16,9-4 0-16,7 0-1 0,7 0 0 15,10 0-1-15,-1 0-1 16,0-4-4-16,-3-1 0 15,-8 5 0-15,-7-3 0 16,-9 3 0-16,-8 0 0 16,-8 0-10-16,-1 8-13 15,-11-8-62-15,0 16-4 16</inkml:trace>
  <inkml:trace contextRef="#ctx0" brushRef="#br2" timeOffset="794681.1044">21909 15990 464 0,'0'0'3'16,"0"0"2"-16,0 0 0 15,0 0 2-15,0-9 0 16,0 9-1-16,0-11 1 0,0 11 0 15,0-9-7-15,0 9 0 16,13-7 0-16,-13 7 0 16,16 0 0-16,-3 0 0 15,-1 4 0-15,0 1-3 16,1 8 2-16,-5 1 0 0,-4 4 1 16,-4 1-1-16,-2 1 0 15,-8 0 1-15,-7 0 0 16,-5 5 0-16,-1-8-1 0,-2 1 0 15,3-3 0-15,5-3 0 16,1-5 0-16,6 0 0 16,10-7 1-16,0 0 0 0,13 10 0 15,7-10 1-15,5 0 0 16,10-4 1-16,-3-2-2 16,10 2-2-16,-4-3-5 15,4 1-20-15,10-2-56 0,-20 2-4 16</inkml:trace>
  <inkml:trace contextRef="#ctx0" brushRef="#br2" timeOffset="795469.0978">22632 15463 417 0,'0'0'5'16,"0"-13"3"-16,0 4 1 15,3-2 1-15,-3-1 1 16,-3-3 0-16,-2 0 1 0,-4 0 1 16,-4 5-6-16,-3 1-3 15,-1 6 0-15,-5 3-4 16,0 0 0-16,0 8 0 15,-1 4 0-15,0 0 0 0,6 5-2 16,2 3 1-16,8 1 0 16,0-1 0-16,7 3 1 15,14-5 0-15,4 4 0 16,7-4 0-16,7 2 1 16,3 0-1-16,-1-6 1 15,1 4-1-15,0-1 1 0,-10-4-2 16,-3-1 1-16,-7 1 0 15,-5-4 0-15,-7-1 1 0,-3-8-1 16,-8 17 2-16,-4-9-2 16,-6-2 0-16,-2 0 0 15,-7 1 0-15,-3 1 0 0,0-3 0 16,-7 2 0-16,3-4 0 16,-4 2 0-16,3-2 0 15,3-2 0-15,3-1 0 16,9 0-2-16,-1 0-7 15,12 3-11-15,9-3-35 16,0 0-32-16,0 0-2 0</inkml:trace>
  <inkml:trace contextRef="#ctx0" brushRef="#br2" timeOffset="795719.4724">22858 15579 484 0,'0'0'2'0,"0"0"2"16,0 0 1-16,11-2 0 15,-11 2 1-15,0 0-1 16,7 10-5-16,-5-1 0 16,1 11 0-16,-3 2 0 15,0 6 0-15,0-1 0 0,0 9 0 16,0-3 0-1,0-3 0-15,0-1-11 0,0-3-40 16,0-7-38-16,7-1-1 16</inkml:trace>
  <inkml:trace contextRef="#ctx0" brushRef="#br2" timeOffset="796203.1772">23201 15473 431 0,'0'0'4'0,"0"0"4"0,0 0 2 15,10-8 1-15,-10 8 1 16,0 0 0-16,10-10-1 16,-10 10 1-16,0 0-12 15,8 13 0-15,-8-1 0 16,0 5 0-16,0 8 0 0,0 0 0 16,0 7 0-16,0-3 0 15,-2 1-5-15,2 5-8 16,-9-15-20-16,-5 4-53 0,14-6-3 15</inkml:trace>
  <inkml:trace contextRef="#ctx0" brushRef="#br2" timeOffset="796415.8092">23035 15601 461 0,'0'0'3'15,"0"0"1"-15,0 0 1 0,0 0 1 16,13-2 0-16,-4 2 1 16,9 0 0-16,4-3 0 15,5 3-2-15,3-2-5 16,5 2 0-16,-3 0-10 16,6 0-32-16,-3 0-43 0,-7 0-3 15</inkml:trace>
  <inkml:trace contextRef="#ctx0" brushRef="#br2" timeOffset="796931.5866">23586 15604 414 0,'0'0'3'0,"0"0"2"16,0 0 1-16,0 0 0 15,0 0 0-15,0 0-1 16,0 0 1-16,0 0-1 16,0 0-2-16,0 0-1 15,0 0 0-15,7 7 1 0,-7-7 1 16,21-3 1-16,-8-4 0 15,4-6 2-15,0-1 0 16,4-10-1-16,-2-6 0 16,-1-7-1-16,-4-8-5 15,-1-10 0-15,-8 4 0 16,-3-5 0-16,-2 8 0 0,-7 0 0 16,-8 12 0-16,0 4 0 15,-3 14 0-15,-2 7 0 0,3 11 0 16,-3 5 0-16,6 13 0 15,-2 9 0-15,7 8 0 16,0 9 0-16,8 3 0 16,1 6 0-16,7-2 0 0,3-2 0 15,4 0 0-15,7-10-2 16,-2-2 1-16,4-7-3 16,-3-6-5-16,-3-4-15 15,-9-5-60-15,14-3-3 0</inkml:trace>
  <inkml:trace contextRef="#ctx0" brushRef="#br2" timeOffset="797234.8763">23893 15542 446 0,'0'0'4'0,"0"0"1"15,0 0 1-15,0 0 0 0,0 0 1 16,10 8 1-16,-10-8-1 16,9 17 1-16,-4-5-3 15,2 3-3-15,-1-1 0 16,-2 6-1-16,4-2-2 0,-3 5-4 15,-3-9-8-15,2 3-25 16,0 0-49-16,-1-5 1 16</inkml:trace>
  <inkml:trace contextRef="#ctx0" brushRef="#br2" timeOffset="797934.5653">24256 15395 409 0,'0'0'6'0,"0"0"2"15,0-12 3-15,0 12 1 0,0-17 1 16,0 17 1-16,-3-20 1 16,0 11-1-16,3 9-5 15,-7-12-9-15,7 12 0 16,-10-11 0-16,1 11 0 0,-2 0 0 16,-3 2 0-16,-4 7 0 15,2 0 0-15,0 6 0 16,-2 2 0-16,2 0-3 15,8 6 2-15,4-6 0 16,4 4 0-16,9-2 0 16,3 1 1-16,5-8-1 15,3 3 1-15,2-1-1 0,3-4 1 16,-2 3 1-16,-1-3-2 16,-5-2 1-16,1-1 0 0,-6 0 0 15,-2 1 0-15,-10-8 0 16,10 14 0-16,-10-14 0 15,0 15 0-15,-2-6 1 16,-6-3 0-16,-4 1-1 0,-4 1 1 16,-3 0 0-16,-1-1 0 15,-3 1-1-15,-4-4 0 16,5 1 0-16,0 0-2 16,-1-2-1-16,6 2-3 15,-1-5-6-15,9 2-18 0,13-2-55 16,-4 0-1-16</inkml:trace>
  <inkml:trace contextRef="#ctx0" brushRef="#br2" timeOffset="798416.7995">24465 15530 372 0,'0'0'8'0,"0"0"6"0,0 0 2 16,0 0 2-16,10 0 2 15,-10 0 1-15,0 0 0 0,0 0 0 16,0 0-21-16,9 4 0 16,-9-4 0-16,0 20 0 15,0-2 0-15,2-2 0 16,-2 10 0-16,0-2 0 0,3 4 0 15,-1-3 0-15,1-1 0 16,-1-4 0-16,2-2 0 16,-2-1 0-16,-2-10 0 0,0-7 0 15,2 13 0-15,-2-13 0 16,0 0 0-16,0 0 0 16,-2 10-73-16,2-10-17 15</inkml:trace>
  <inkml:trace contextRef="#ctx0" brushRef="#br2" timeOffset="802784.2757">22851 16929 243 0,'0'0'7'16,"0"0"1"-16,0 0 6 0,0 0 2 15,0 0 2-15,0 0 2 16,0 0 1-16,0 0 2 16,0 0-3-16,0 0-5 0,0 0-3 15,0 0-1-15,0 0-1 16,0 0-3-16,0 0 0 16,0 0 0-16,0 0-2 15,0 0 0-15,0 0 0 16,0 0-1-16,-3-10 0 0,3 10-2 15,0 0 1-15,-9 3-1 16,9-3 0-16,0 0-1 16,-13 2 0-16,13-2 0 15,-10 7 0-15,10-7 0 0,-12 18 0 16,4-9 0-16,1 9 0 16,-5 8 0-16,-1 1 0 15,1-1 1-15,2 10 0 0,-3-2-1 16,10-14 0-1,1-3-1-15,2 4 2 0,0-2 0 16,5-5-2-16,5 4 0 16,3-6 0-16,4 0 0 15,3-4 0-15,-3-5 0 16,35-2 0-16,3-1 0 0,0-12 0 16,0-12 0-16,-3-11 0 15,-12-7 0-15,-15 0 0 16,-21 4 0-16,-4 4 0 15,-9-3 0-15,-9 7 0 16,-7 3 0-16,-3 5 0 16,-9 10 0-16,0 4 0 0,-2 0 0 15,6 8 0-15,-4 0 0 16,14 5 0-16,1 6 0 16,22-11-81-16,-8 14-12 0</inkml:trace>
  <inkml:trace contextRef="#ctx0" brushRef="#br2" timeOffset="807069.1468">24199 13126 83 0,'0'0'10'16,"0"0"6"-16,0 0 3 15,0 0 3-15,0 0 1 0,0 0 1 16,-11-2 0-16,11 2 0 16,0 0-7-16,0 0-7 15,0 0-1-15,0 0-1 0,0 0 4 16,0 0-1-16,6 0 2 15,8 0-1-15,1 0 1 16,5 2 0-16,5 2-1 16,2-2-2-16,-2-2-5 15,3 1-1-15,-4 3-2 16,-4 1-1-16,-2 0 0 0,-4-2-1 16,-4 1 0-16,1 1-1 15,-11-5 1-15,11 15-1 16,-6-6 1-16,-2 1 0 15,3 2 0-15,-4 4 0 0,1-1 0 16,-2 4 1-16,5-1 0 16,-2 4 0-16,-1-3 0 0,2 5 0 15,3-3 0-15,-1 2 0 16,0 4 0-16,1 0 0 16,-3 11 2-1,-2 3-1-15,-1-1 1 16,-2 2 1-16,0 2-1 15,-2-1 2-15,-1-1-1 16,-5 0 0-16,3-7-1 16,3-1 1-16,2 1-1 0,0-3 0 15,0-2 0-15,0 3-1 16,5-6 0-16,0 0 0 16,0 0 0-16,-5-2-2 15,3-2 0-15,-1-1 0 16,3-1 0-16,-3 3-1 0,1-4 1 15,-3-1-1-15,5 3 1 16,-1 0 1-16,1 1-1 16,1-1 1-16,-1 3 0 0,0-3-1 15,-1 2 1-15,4-1 0 16,-2-3-1-16,3 0 1 16,-6-3-1-16,1 3 1 15,-1 0-1-15,2 2 1 16,-3-2-1-16,1 4 1 0,0 1-1 15,2 3 0-15,-1-4 1 16,4 6-1-16,-4 0 0 16,5 0 0-16,-2-3 0 15,-2 0-1-15,2-1 1 16,1 3 0-16,-3-2-1 0,2-3 0 16,0 1 1-16,-1 0 0 15,4 0 0-15,-3 1-1 16,0 6 1-16,3-3 0 0,0 5-1 15,-3-1 1-15,3 4 0 16,-4-3-1-16,1 3 1 16,-2 3-1-16,0-1 1 15,0 2 0-15,-3 0 0 0,0-2 0 16,2-1 0-16,-2 4 0 16,1-1 0-16,-1-2-1 15,3-3 0-15,-3 5 1 0,3-2-1 16,-3 2 1-16,3-5-1 15,-1 1 1-15,-4-2-1 16,0 2 1-16,0 0 0 16,-9-3 0-16,2 7 1 15,-2-4-1-15,-2-1 0 16,1-1 0-16,0 2 0 0,3-2 0 16,4-3-1-16,-2 3 1 15,0-5-1-15,5 2 0 16,-2 0 1-16,0 2-1 15,-1-1 1-15,0-1 0 0,2 4 0 16,-2-3 0-16,0 2-1 16,3 3 2-16,0-1 0 15,0-2 0-15,3 1 1 0,0 2-1 16,-2-2 1-16,5 5 0 16,-4-5 0-16,-2 2 0 15,0-1-1-15,0 2 0 16,0 2 1-16,0-2 0 15,0-2 0-15,0 3 0 0,0-3 0 16,0-20 0-16,0 5-1 16,0 1 1-16,0 2-1 15,0 2 0-15,0 0-1 16,0 1 1-16,0 1 0 16,0 0 0-16,0 1 0 0,0 1 0 15,-2-2 0-15,2 0 0 16,0-1 0-16,0-1-1 15,0 3 1-15,0-3 0 16,0 0-1-16,0-4 0 0,-3-4 1 16,3 4-1-16,0-9 1 15,0 2-1-15,-4-4 1 16,4 1 0-16,-3-4 0 0,0 4 0 16,3-4 0-16,-3 3 1 15,1-1-1-15,0-4 1 16,2-7-1-16,0 0 0 15,-17 23 1-15,17-23-2 16,-21 9 3-16,4-6-3 0,17-3 0 16,0 0 0-16,-62 10 0 15,62-10 0-15,-58 5 0 16,58-5 0-16,-34 2 0 16,-4-2-2-16,1 5 2 15,-42 0-3-15,79-5-9 16,-38 5-17-16,4 0-58 0,4 0 1 15</inkml:trace>
  <inkml:trace contextRef="#ctx0" brushRef="#br2" timeOffset="809657.7938">12623 11517 212 0,'0'0'3'0,"-14"0"2"0,1 6 0 16,-1-3 2-16,6 2-1 16,-7-2-1-16,5 3 7 15,10-6 2-15,0 14 2 16,28-7-1-16,16 0 1 15,18 1 0-15,21-3 1 0,18 0 0 16,29 1-3-16,19-5-3 16,25-1-2-16,12 0-3 0,20 0 0 15,19 0-1-15,16-1 0 16,10-2 0-16,22 0-1 16,8 1 0-16,22-1 0 15,12 0-1-15,16 1 1 16,7-1 0-16,55-2 1 0,-22 5-1 15,-1-2 0-15,8 2 1 16,-2 0-1-16,4 6-1 16,3-2 0-16,1 1-1 15,-45 3 0-15,36-1-1 16,-4 1 0-16,-13-4 0 16,-11 3-1-16,-21-1 1 0,-22-2-1 15,-26-1 0-15,-35-3 0 16,-29 0 1-16,-37 0-1 15,-28 0 1-15,-41-3 0 0,-25 1 1 16,-30 0 1-16,-16 2-1 16,-17-3 0-16,-20 3-2 0,0 0 0 15,-12-7-4-15,-20 9-8 16,-21 0-11-16,-19 6-60 16,-23 4-3-16</inkml:trace>
  <inkml:trace contextRef="#ctx0" brushRef="#br2" timeOffset="826759.4355">22568 13040 200 0,'0'0'7'15,"0"0"6"-15,4-2 3 0,-4 2 5 16,0 0 2-16,10 0 0 15,-10 0 3-15,11-3 1 16,-11 3-5-16,0 0-4 16,0-7-4-16,0 7-3 0,0-11-1 15,0 2-1-15,-5 1-2 16,-1-4-1-16,-4-3 0 16,1-3-1-16,-2-1 0 0,-3-4 0 15,-2-1-1-15,0-1 0 16,-7-5-1-16,-2 3 0 15,0-3 0-15,-5 1 0 16,-2 2 0-16,-2-3-1 0,1 5 1 16,-2 0-1-16,0 1 0 15,1 0 0-15,-1 5-1 16,1-1 1-16,-2 8-2 16,1-3 0-16,1 3 0 15,-4 0 0-15,1 1 0 16,2 2 0-16,-2 1 0 0,0-2 0 15,0 5 0-15,0 0 0 16,-2 0 0-16,2 1 0 16,0-1 0-16,3 2 0 15,-2-2 0-15,-1 5 0 0,-3-3 0 16,3 2 0-16,-5-2 0 16,2 3 0-16,-5 0 0 0,1 0 0 15,-7 0 0-15,5 0 0 16,1 0 0-16,0 0 0 15,1 4 0-15,1-1 0 0,4 0 0 16,-4 2 0-16,3-3 0 16,-2 3 0-16,0 0 0 15,0 0 0-15,-8 0 0 16,1 0 0-16,-2 2 0 16,1 1 0-16,-4-4 0 15,4 1 0-15,0 0 0 0,-1 1 0 16,6-2 0-16,-3 4 0 15,4-2 0-15,-3-2 0 16,2 1 0-16,-3 0 0 16,1 0 0-16,-4 0 0 0,-3 0 0 15,0-1 0-15,0-1 0 16,-6 2 0-16,3-1 0 16,-3 2 0-16,3-4 0 0,1 3 0 15,0 0 0-15,2 0 0 16,-1-1 0-16,0 4 0 15,0-2 0-15,-5 0 0 16,0 4 0-16,-4 1 0 0,-1 1 0 16,-1 0 0-16,-1 1 0 15,-6-1 0-15,4 2 0 16,-4 3 0-16,4-3 0 0,-1 1 0 16,1 0 0-1,2-3 0-15,-3 0 0 0,3 3 0 16,0 0 0-16,0-2 0 15,3-1 0-15,-2 3 0 16,6-3 0-16,1 0 0 16,2 1 0-16,7-4 0 0,5 2 0 15,7-7 0-15,7 5 0 16,2-8 0-16,11 1 0 16,3-2 0-16,7 0 0 0,8 0 0 15,-13 4 0-15,13-4 0 16,0 0 0-16,0 0 0 15,0 0 0-15,0 0 0 0,0 0 0 16,0 0-2-16,0 0-3 16,0 0-5-16,0 0-14 15,0 0-50-15,-12-7-13 16</inkml:trace>
  <inkml:trace contextRef="#ctx0" brushRef="#br2" timeOffset="827095.6993">17740 12688 464 0,'0'0'2'0,"0"0"-1"0,0 0 0 16,0 0 0-16,0 0-1 16,0 0 1-16,-10 3-1 0,-5 3 1 15,-5 8-1-15,-8 3 1 16,-6 3 0-16,-8 7 1 15,-6 5 0-15,-3-2 0 16,-4 2 1-16,5 0-1 16,1-8-1-16,3 2 2 0,12-9-1 15,4-5 1-15,7-4-1 16,9-3-1-16,3-5-1 16,11 0 1-16,0 0 1 15,15 7-2-15,13-5 1 16,14 5-1-16,15 7-1 0,15 1-1 15,21 6-5-15,11 2-25 16,20 7-52-16,16 5-2 16</inkml:trace>
  <inkml:trace contextRef="#ctx0" brushRef="#br2" timeOffset="828559.75">24426 14204 256 0,'0'0'7'0,"0"0"5"15,0 0 5-15,0 0 1 16,0 0 3-16,0-7 1 0,0 7 1 16,0 0 1-16,0 0-7 15,0 0-5-15,9-5-3 16,-9 5-4-16,0 0-1 0,0 0 0 16,7 5-1-16,-4 2-1 15,1 5 1-15,-1 3 0 16,1 3-1-16,-1 2 1 15,-1 0 0-15,1 2-1 0,-2-3-1 16,-1-2 1-16,0 1-1 16,0-3 0-16,0-7-1 0,0-8 0 15,0 12 0-15,0-12-3 16,0 0-1-16,0 0-5 16,0 0-7-16,0 0-9 15,-1 12-41 1,1-12-16-16</inkml:trace>
  <inkml:trace contextRef="#ctx0" brushRef="#br2" timeOffset="872801.8993">11237 13657 149 0,'0'0'1'0,"-13"-2"-1"16,3 2 4-16,1 0 7 16,-4 0 8-16,1-3 3 0,-1 3 1 15,3 0-1-15,10 0-2 16,-10 0 4-16,10 0-2 15,20 5-2-15,10 2-7 16,22 1-2-16,28-1 1 0,24-2 2 16,27 0-1-16,34-3-1 15,23 1-3-15,31-3-1 16,13 0-1-16,56 0-1 16,-29 0-1-16,5 5 1 0,7 2-2 15,-7 3 0 1,-3 3-1-16,-11 1-1 0,-12 4 0 15,-54-3-1-15,27-3 1 16,-17 0-1-16,-10 1 0 16,-22-5 0-16,-18 1-1 0,-22-5 0 15,-20 2 1-15,-23-1 0 16,-19-3-1-16,-28-2 0 16,-32 0 0-16,-22-2 0 0,-40-3 0 15,-25-2 0-15,-32 1-1 16,-33 1 0-16,-27 4-1 15,-30-2 1-15,-25 3 0 16,-9 0 0-16,-15 4 0 0,-9 1 0 16,-4 5 0-16,8-2 1 15,-3 1 0-15,10 5 1 16,7-2-1-16,10 3 1 16,16-3 0-16,13 0 1 0,18-5-1 15,15 4 2-15,28-2-1 16,22-4 1-16,27 1-2 15,28-5 0-15,17 2 0 16,36-3 1-16,29 3-1 16,42-3 1-16,38-3 0 0,43-3 0 15,39 0 0-15,41-2 2 16,38 6 0-16,73 0-2 0,-20 2-4 16,16 7-12-16,-10 10-68 15,4 1-2-15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7:31:28.17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1849 4389 293 0,'0'0'3'0,"0"0"2"16,0 0 3-16,0 0 0 15,-9-7 3-15,9 7-2 0,0 0-1 16,0 0 0-16,-10 0 0 0,5 10-3 16,-3 5 0-16,-6 12-2 15,1 7 0-15,-7 9 1 16,-3 9 3-16,-1 13-1 16,-1 1-1-16,1 6-1 15,6 0 0-15,-2 4-1 0,5-2-1 16,2-1 0-16,6-1 0 15,0-6-2-15,2-1 3 16,0-6 0-16,5-4 0 16,-2-3 1-16,2-5-2 0,0-5 1 15,0 0 1-15,2-7-2 16,1 0-1-16,-1-3 0 16,0-5 0-16,1-2 0 15,-1-2-1-15,1-4 1 16,-3-2-1-16,2-5 1 0,0 1-1 15,1-6 1-15,-3-7-1 16,8 15 1-16,-8-15 0 16,14 7 0-16,-6-4 1 0,7-3-1 15,2 0 0-15,1 0 0 16,7 0 0-16,5 0 0 16,2 0 0-16,5 0-1 15,8 0 1-15,-3 2-1 0,11 4 0 16,-2-3 1-16,6 4-1 15,5 0 1-15,1 3-1 16,7 0 1-16,6-3-1 0,7 3 1 16,1-3 0-16,6 1 0 15,9 0-1-15,5-7 1 16,6 5-1-16,7-4 1 16,0 1 0-16,7-2 0 15,5 2-1-15,2 0 1 16,4-1 0-16,2 4-1 0,0-3 1 15,1-2 0-15,2 5-1 16,0-4 1-16,1 1-1 0,6-1 1 16,-1 1-1-16,4-3 1 15,1 0 0-15,1 0-1 16,0 0 1-16,-1-8-1 16,1 2 0-16,-8 0 1 15,-1-2-1-15,-5 1 1 0,-2 2-1 16,-3-2 1-16,-7 4-1 15,1 0 1-15,-8-2-1 16,-2 3 1-16,-2-1-1 0,-4-1 0 16,-1 1 1-16,-2-4-1 15,0 2 0-15,-4 0-1 16,-4-2 1-16,-1-1 0 16,-2 3 0-16,-5 0 0 15,-3-1 0-15,-4 4 0 16,-6 1 1-16,-1-2-1 0,-3-3 0 15,-6 4 0-15,0-1 0 16,1 3 0-16,-6-4 0 16,4 4 0-16,-3-5 0 0,-4 5 0 15,-3 0 0-15,-1-3 0 16,-3 3 0-16,-4 0 0 16,-5 0 1-16,-3 0-1 15,0 0 0-15,1 0 0 0,-1 0 0 16,3 3 0-16,-1-3 0 15,4 0 1-15,1 0-1 16,-1 0 0-16,1-3 1 0,-4 3-1 16,0-3 0-16,-5 3 0 15,2 0 0-15,-7 0 1 16,-1 0-1-16,-2 0 0 16,3 0 0-16,-2-2 0 15,2 2 0-15,0-2 0 0,-1 2 1 16,3-3-1-16,0 1 0 15,-1-1 0-15,-2 1 0 16,-1-1 0-16,-6 3 0 0,-1-2 0 16,-7 0 0-16,3 2 0 15,-6-3 0-15,-2 3 0 16,-2-3 0-16,4 3 0 16,-2 0 0-16,-2 0 0 0,1 0 0 15,0 0 0-15,-3 0 0 16,-3-2 0-16,-7 2 0 15,15 0 0-15,-15 0 0 16,10 0 0-16,-10 0-1 16,0 0 1-16,11 0 1 0,-11 0-1 15,9 0 0-15,-9 0 0 16,10 0 0-16,-10 0 0 16,9 0 0-16,-9 0 0 15,0 0 0-15,11-2 1 0,-11 2-1 16,0 0 0-16,0 0 0 15,0 0 1-15,0 0-1 16,0 0 0-16,0 0 0 16,0 0 0-16,0 0 0 0,10-5 1 15,-10 5-1-15,0 0 1 16,12-7-1-16,-12 7 1 0,10-11-1 16,-10 11 1-16,12-6 0 15,-12 6-1-15,13-12 1 16,-13 12-1-16,10-9 1 15,-10 9-1-15,12-15 1 16,-4 7-1-16,-2-1 0 0,5-1 0 16,-4-2 0-16,5-3 0 15,-1-2 0-15,2-1 0 16,1 1-1-16,-3-3 1 16,3 0 0-16,1-5 0 15,-5 4 1-15,2-5-1 16,-2-1 1-16,-2-3-1 15,4 0 0-15,-4-4 0 0,2-3-1 16,-3-4 1-16,3 2-1 16,3-3 0-16,-1-2 0 0,0 5 2 15,3-6-1-15,0 5 1 16,-2 0 0-16,1 3 0 16,-2 3 0-16,1-2 1 0,-3 2-2 15,1 2 1-15,-2 3 0 16,-4-7-1-16,6 6 1 15,-4-1-1-15,0-2 1 16,0 1-1-16,-2 2 1 16,3 3 0-16,-3-3 1 0,0 6-2 15,0-3 0-15,0 4 0 16,0 0 0-16,-3 3 0 16,1 4 0-16,-3-2 0 15,3 6 0-15,-1-3 0 16,-2 3 0-16,0 4 0 0,0-2 0 15,0 0 0-15,0 0 0 16,2 3 0-16,-2-5 0 16,3 2 0-16,-3 0 0 0,2-3 0 15,-2 0 0-15,3 4 0 16,-3-3 0-16,2 0 0 0,-2-1 0 16,2 3 0-16,-2-2 0 15,3 0 0-15,0-1 0 16,-3 1 0-16,3-4 0 15,-1 2 0-15,-2 2 0 16,5-3 0-16,-3 2 0 0,1 0 0 16,-1 4 0-16,-2-4 0 15,2 3 0-15,1 2 0 16,-3 8 0-16,2-14 0 16,-2 14 0-16,3-7 0 15,-3 7 0-15,0 0 0 16,0-8 0-16,0 8 0 0,0 0 0 15,0 0 0-15,0 0 0 16,0 0 0-16,0 0 0 16,0 0 0-16,0 0 0 0,0 0 0 15,0 0 0-15,0 0 0 16,0 0 0-16,0 0 0 16,0 0 0-16,0 0 0 0,0 0 0 15,0 0 0-15,-10-11 0 16,0 8 0-16,0 0 0 15,-7-2 0-15,-1 2 0 16,-2-1 0-16,-2 2 0 16,-3-4 0-16,0-1 0 0,-5 2 0 15,3-1 0-15,-3 4 0 16,0-2 0-16,-2-2 0 16,-3-2 0-16,0 1-2 15,-1 3 2-15,-2-2-1 0,-2 0 1 16,3-2 0-16,-5 3 0 15,2-2-1-15,0-1 1 16,-2-1 0-16,-1 1-1 16,-1 0 1-16,-1 4 0 0,-2-5 0 15,2 5 0-15,-2-1 0 16,-3-1 0-16,4 5 0 0,-2-5 0 16,0 4 0-16,1 0-1 15,2 2 1-15,-1-3 0 16,0 0 0-16,0 1-1 15,-2 0 1-15,0-1 0 16,2 1 0-16,-1-1 0 16,-1 1 0-16,-3 2 0 0,2-2 0 15,0-1 0-15,0 3 0 16,-1-3 0-16,-3 3 0 16,1 0 0-16,0 0-1 15,-3 0 1-15,1 0 0 16,-6 3 0-16,3 0 0 0,-6-1 0 15,-1 0-1-15,2 1 1 16,-5-1 0-16,-2 1-1 16,-4-1 1-16,1 0 0 0,-3-2-1 15,1 3 1-15,-2 0 0 16,5-3 0-16,-3 2 0 0,-1-2 0 16,3 0 0-16,-3 0-1 15,1 0 1-15,-1 0 0 16,1 0 0-16,-6 0 0 15,3 0-1-15,-5 0 1 16,2 0 0-16,-6 0 0 16,3 5 0-16,1-2 0 0,-5-2 0 15,2 2 0-15,-1 0 0 16,1 2 0-16,1-2 0 16,-3-2 0-16,2 2-1 15,3-1 1-15,-5 2 0 0,5-4 0 16,-3 0 0-16,1 0 1 15,0 0-1-15,-1 0 0 16,-2 0 0-16,2 2 0 16,-2 0 0-16,1 1 0 0,1 2 0 15,0-1-1-15,1 0 1 16,2 2 0-16,0-3 0 16,-3 2 0-16,1 1 0 0,0-5 0 15,-1 2 0 1,-2 2 0-16,2-3 0 0,-2 1 1 15,2 2-1-15,-1-1 0 16,1 4-1-16,3-3 1 0,-3-1 0 16,4 4-1-16,1-1 1 15,0-2 0-15,1 3-1 16,2 0 1 0,0 0 0-16,2-2 1 0,1 0-2 15,-1 2 1-15,3-1 0 0,3 0 1 16,-4 0-2-16,6-2 1 15,-2 5 0-15,2 0-1 16,-1 0 1-16,1 0-1 16,3 0 1-16,-2-2 0 0,6-2 0 15,4 0 0-15,1-1 0 16,3-2-1-16,3 1 1 16,3-2 0-16,5-2 0 15,1 0 0-15,2 0 0 0,1 0 0 16,5 0 1-16,-1 0-1 15,4 0 0-15,1-4 0 16,-2 4 0-16,5-2 0 16,4-1 0-16,-2 0 0 0,5 1 0 15,-1 2 0-15,3-3 0 16,0 0 0-16,3 2 1 16,1-2-1-16,4 1 0 15,-2 2 0-15,10 0 0 0,-12-4 0 16,12 4 0-16,0 0-1 15,-13 0 1-15,13 0 0 16,-7 0-1-16,7 0 1 16,-12 6 0-16,12-6-1 15,-14 15 1-15,10-8 0 0,-1 6-1 16,-2-1 1-16,-1 5 0 16,3 3-1-16,-5 3 1 15,3 6-1-15,0 8 1 0,-4 3-1 16,-1 7 1-16,-1 0-1 15,1 2 0-15,0 3 1 16,-1-2 0-16,1-1-1 0,1-1 2 16,1-6-1-16,6-3-4 15,-3-1-14-15,-14-6-65 16,21-2 0-16</inkml:trace>
  <inkml:trace contextRef="#ctx0" brushRef="#br0" timeOffset="1064.5059">7080 6084 83 0,'0'0'6'0,"-10"0"3"0,0 2 3 15,1-2 1-15,-4 0 1 16,-4 3 3-16,6-3-1 15,-6 2 0-15,10-2-4 0,7 0 5 16,0 0 3-16,10 3 3 16,17-3 0-16,22-5-2 15,13-5 2-15,22-2-1 16,14-3 0-16,21-8-6 16,11 3-6-16,4-7-4 0,8 5-3 15,-8-3-4 1,-5 6-9-16,-12 3-15 0,-17-3-34 15,-10 14-16-15</inkml:trace>
  <inkml:trace contextRef="#ctx0" brushRef="#br0" timeOffset="1298.0639">7304 6338 306 0,'-7'3'1'15,"-3"2"0"-15,-3-2 0 16,3 1-1-16,3-1 1 0,-3 3 3 16,10-6 6-16,0 0 0 15,37-9 1-15,20-8 2 16,23-5 0-16,21-5 1 16,32-6-2-16,18-4-10 15,18 1-30-15,17 0-42 0,-7 2-3 16</inkml:trace>
  <inkml:trace contextRef="#ctx0" brushRef="#br0" timeOffset="2561.4843">3632 9544 223 0,'0'0'2'0,"0"0"1"0,0 0-1 16,0 0 1-16,-7 0 3 16,7 0 0-16,0 0 5 0,0 0 3 15,0 10 3 1,0-10 1-16,20 0 1 15,4-2-1-15,17-10 1 0,10-10 0 16,22-10-2-16,19-16-5 16,18-8-1-16,23-16-3 15,19-8-1-15,12-10-1 0,19-6-2 16,9-8 0-16,14-5-1 16,8-5 0-16,13-5-2 15,12-5-1-15,4 0-1 0,8-4 0 16,2-4 0-16,4 3 1 15,-4 8 0-15,-9 5 0 16,-15 9 1-16,-20 11 0 0,-21 14 1 16,-24 7 0-16,-22 18 0 15,-30 10 0-15,-20 14-1 16,-25 7-1-16,-14 3 0 16,-19 14-3-16,-15 1-2 15,-3 8-3-15,-16 0-6 16,0 8-22-16,0 12-45 15,-23 0-2-15</inkml:trace>
  <inkml:trace contextRef="#ctx0" brushRef="#br0" timeOffset="3465.6166">3642 9602 239 0,'0'0'5'15,"0"0"4"-15,0 0 2 0,-5-12 0 16,5 12 3-16,0 0 1 15,-12-9-3-15,12 9 1 16,0 0-6-16,-13 6-3 0,5 6-1 16,4 6-1-1,-3 6-2-15,-1 5 0 0,5 4 0 16,1 2 2-16,2 1 0 16,2-3 0-16,9-3 1 15,0-6 0-15,7-4 1 16,-1-12 1-16,4-4 2 0,-1-4 0 15,-1-7 1-15,4-7-1 16,-6-9 0-16,-1-1-1 16,1-9 0-16,-5-2-2 15,-5 1 0-15,-7-1-1 0,0 0 0 16,-7 8 0-16,-3 3-2 16,-3 6 1-16,1 0-2 15,-3 12 0-15,3 0-2 0,0 6-1 16,-4 0-3-16,7 10-5 15,-1 0-5-15,-1 6-15 16,7-2-21-16,-6 4-26 16,10 1-5-16</inkml:trace>
  <inkml:trace contextRef="#ctx0" brushRef="#br0" timeOffset="4211.9028">3675 9996 266 0,'0'0'3'0,"0"0"-1"16,0 0-1-16,0 0 1 0,0 0 1 15,0 0 0-15,7-3 0 16,8-2 1-16,2-2-1 16,8-4-1-16,13-3 3 15,3-6 0-15,14-5 0 16,7-5-2-16,10-7 1 15,7-3-2-15,12-7 0 16,8-2 2-16,3-3-1 0,12-5 1 16,5-2 0-16,11-4 1 15,7 2 0-15,5-14 1 0,7 1 0 16,10-4-1-16,7-10 0 16,2 1-2-16,10-2 0 0,-1-3 0 15,1 1 0-15,7 4-2 16,-4 1 1-16,-10 9-1 15,-6 0-1-15,-4 6 2 16,-7 3-2-16,-12 3-3 16,-3 7 2-16,-13 0-1 15,-5 4 1-15,-8 2-1 0,-10 5 0 16,-7 4 1-16,-6 4 0 16,-16 7 1-16,-9 2-1 15,-13 5 1-15,-4 5 1 16,-14 3 1-16,-6 2 0 15,-9 3 1-15,-3-3-1 0,-7 4 2 16,-3 5 0-16,-6 6-1 16,11-15 1-16,-11 15 0 15,8-10-1-15,-8 10 0 0,0 0 0 16,0 0-2-16,0 0 0 16,0 0-1-16,0 0-1 15,0 0-2-15,0 0-2 0,0 0-3 16,0 0-6-16,0 0-5 15,0 0-14-15,0-9-20 16,0 9-23-16,0 0-5 16</inkml:trace>
  <inkml:trace contextRef="#ctx0" brushRef="#br0" timeOffset="4579.0603">8529 7181 311 0,'0'0'6'0,"0"0"3"15,0 0 1-15,0 0 0 16,0 0 0-16,0 0-1 15,-6 8 1-15,6-8 0 0,0 0-7 16,14 0-2-16,1 4-1 16,2-1-1-16,5 2 0 0,3 3 1 15,5 4 0-15,-5 5-1 16,3 5 0-16,-8 5 0 16,-6 3 0-16,-7 5-1 15,-7-1 2-15,-2 7 2 16,-12-4-2-16,-4 0 0 15,-4-2-3-15,-5-4-9 16,-1-11-53-16,1 10-8 0</inkml:trace>
  <inkml:trace contextRef="#ctx0" brushRef="#br0" timeOffset="5464.693">6192 8454 404 0,'0'0'5'0,"0"0"1"15,0 0 1-15,0 0 1 16,0 0 0-16,-9-7 0 16,-3 7 1-16,1 3-1 15,-3 4-4-15,-4 6-2 0,1-1-2 16,4 5 0-16,6 3-1 16,-1-3 1-16,6 1-1 15,2-3 0-15,5 0 1 16,2-10 1-16,8-1 1 0,0-4 0 15,3-4 1-15,-1-7 1 16,-2-3 1-16,-1-4-1 16,-1 0 0-16,-5 1 0 15,-6 3-2-15,-2 2 0 0,-7 4-1 16,-9 5-1-16,-3 6-2 16,1 7 0-1,-4 4-1-15,2 1 1 0,0 3-1 16,6-1 1-16,1 1-1 15,3-6 0-15,8-2 2 0,2-10 0 16,7 7 0-16,7-7 1 16,2-7-1-16,2 0 2 15,1-8 0-15,-1 3 1 0,-5-5-1 16,1 5 0-16,-7 0-2 16,-4 3-2-16,-3 9 0 15,-10-6-3-15,-4 6-3 16,3 6-3-16,-8 3-5 0,3 3-10 15,1 5-24-15,-4-4-29 16,6 1-4-16</inkml:trace>
  <inkml:trace contextRef="#ctx0" brushRef="#br0" timeOffset="5862.8661">6146 8293 321 0,'0'0'5'0,"0"0"1"16,-18-7 3-16,6 7 0 0,-6 0 2 16,-4 0 2-16,-5 7 1 15,-5 8 1-15,-3 8-4 16,-1 7-2-16,6 9-3 0,1 5-1 16,9 4 0-16,5 0-2 15,12 3-1-15,6-2 0 0,15-4-1 16,6-6 1-1,11-9 0-15,7-7 1 0,8-8-1 16,3-10 1-16,3-10 0 16,6-10-1-16,-4-8 1 15,-4-7 1-15,-6-4 0 0,-8-7 1 16,-11-10-1-16,-15 4 1 16,-14-5-1-16,-11 6 0 15,-19 0-1-15,-14 9 0 16,-11 13-1-16,-10 10-2 15,-5 14 1-15,-4 17 0 16,5 12 0-16,6 13-3 0,11 8-6 16,17 1-25-16,20 0-49 15,20-3-5-15</inkml:trace>
  <inkml:trace contextRef="#ctx0" brushRef="#br0" timeOffset="8564.0892">3785 9750 271 0,'0'0'10'0,"0"0"2"16,0 5 5-16,0-5 1 0,0 0 2 16,0 10 2-16,0-10 0 15,0 0-1-15,0 0-8 16,0 9-5-16,0-9-1 0,0 18-4 15,-1-9 0-15,1 5-3 16,0-4 1-16,0 4 1 16,5-4-1-16,-1 2 2 15,7-7 0-15,-1 1 2 0,5-6 0 16,-1 0 2-16,2-8 2 16,-2-7-1-16,-4-2 1 15,-2-5-2-15,-5-1-3 16,-3 1-4-16,-11 2 0 15,-1 3 0-15,-8 4 0 16,-8 12 0-16,1 2 0 0,-2 10 0 16,1 6 0-16,3 0 0 15,3 5 0-15,7 0 0 16,5 1 0-16,10-6 0 0,2-4 0 16,11-4 0-16,10-3 0 15,-3-6 0-15,9 0 0 16,2-6 0-16,-2-1 0 0,-4-5 0 15,-3 2 0-15,-8-5 0 16,-6 0 0-16,-6 2 0 16,-2 4 0-16,-10-2 0 0,-4 5 0 15,-6 3 0-15,-6 3 0 16,2 0 0 0,0 3 0-16,-1 3 0 0,7 5 0 15,-1-4 0-15,6 1 0 16,6-1-3-16,7 4-22 15,0 10-59-15,7-18-5 16</inkml:trace>
  <inkml:trace contextRef="#ctx0" brushRef="#br0" timeOffset="9344.7243">3634 9839 286 0,'0'0'6'16,"0"0"5"-16,-7-7 2 15,7 7 6-15,-7-13 1 16,2 4 4-16,-1 0 1 0,-1 0 1 16,7 9-5-1,-8-12-5-15,8 12-4 0,0 0-4 16,0 0-3-16,0 0-2 15,6 2-1-15,12 10-2 16,6 4 0-16,11 4 1 16,12 1 0-16,13 12 1 0,7-3 0 15,8 5-1-15,6 4 2 16,8 1-1-16,4 6 0 16,7 4-2-16,-3 4 0 0,2 4 0 15,8 0 0-15,2 5 0 16,3 1 0-16,0 1 0 15,-3 0 0-15,3-2 0 16,0 2 0-16,-5-5 0 0,0 1 0 16,-10-4 0-16,-8-4 0 15,-6-3 0-15,-9-9 0 16,-7-4 0-16,-15-7 0 0,-10-5 0 16,-6-11 0-1,-15-2 0-15,-5-1 0 0,-7-6 0 16,-9-5 0-16,0 0 0 15,-2-8 0-15,-10 3 0 16,-3-7-19-16,-18 0-70 0,8-8-3 16</inkml:trace>
  <inkml:trace contextRef="#ctx0" brushRef="#br0" timeOffset="10080.7815">3835 9818 344 0,'0'0'3'0,"0"0"1"16,-12-8 2-16,12 8 2 16,-18-10 1-16,4-1 2 0,-5-1 2 15,-9-5 1-15,3 0-2 16,-12-5-1-16,3-3 0 16,-10-7 0-16,3-1-2 0,-9-5-1 15,1 2-1-15,-4-2 0 16,3-1-1-16,-5 4-1 15,4 4 0-15,1-1-1 0,0 3-1 16,3 5-3-16,4-3 0 16,3 3 0-16,3 1 0 15,3-4 0-15,4 5 0 16,5 5 0-16,2-1 0 0,6 3 0 16,4 4 0-1,4 4 0-15,9 7 0 0,-12-7 0 16,12 7 0-16,0 0 0 15,0 0 0-15,9 17-31 16,14-5-56-16,3-1-4 0</inkml:trace>
  <inkml:trace contextRef="#ctx0" brushRef="#br0" timeOffset="11198.5742">5449 10330 311 0,'0'0'6'15,"0"0"5"-15,0 0 2 16,0 0 2-16,0 0 5 16,0 0 2-16,0 0 1 15,0 0 0-15,0 0-5 16,0 0-2-16,-2-10-4 0,-5 0-2 15,1-3-3-15,-4-2-3 16,-2-2-4-16,-3 0 0 16,3-3 0-16,-6-2 0 0,-1 5 0 15,-4-3 0-15,3 0 0 16,-5 3 0-16,-1 2 0 16,3 2 0-16,-7 3 0 0,3 2 0 15,-1 1 0-15,-4 2 0 16,2 3 0-16,-2 2 0 15,0 0 0-15,-3 0 0 0,0 0 0 16,2 7 0-16,-5-1 0 16,8 3 0-16,-4 1 0 15,7 3 0-15,0 0 0 16,1 1 0-16,5 1 0 0,-4 2 0 16,4 0 0-1,0 0 0-15,1 7 0 0,-1-2 0 16,-1 0 0-16,3 0 0 15,-2 3 0-15,2 0 0 16,4-1 0-16,-3 1 0 16,6 3 0-16,-6-4 0 0,6 3 0 15,2 0 0-15,0-4 0 16,-2 7 0-16,2-3 0 16,-1 0 0-16,1 0 0 0,4 3 0 15,-2-3 0-15,0 0 0 16,3 3 0-16,1-3 0 15,-1 3 0-15,2-3 0 0,1 4 0 16,2-5 0-16,0 4 0 16,0-7 0-16,2 5 0 15,1-4 0-15,3 0 0 16,0-1 0-16,1-1 0 16,-1 0 0-16,5 0 0 0,2 1 0 15,0-3 0-15,-1 0 0 16,6-1 0-16,-4-2 0 15,4-2 0-15,-1 1 0 16,-2-3 0-16,0 1 0 16,-2-4 0-16,-1 0 0 15,1-3 0-15,-6 1 0 0,3-4 0 16,-10-4 0-16,15 7 0 16,-15-7 0-16,10 3 0 0,-10-3 0 15,12 3 0-15,-12-3 0 16,0 0 0-16,13 0 0 15,-13 0-32-15,-8-3-56 0,8 3-2 16</inkml:trace>
  <inkml:trace contextRef="#ctx0" brushRef="#br0" timeOffset="11728.1805">4360 11200 433 0,'0'0'5'0,"0"0"0"15,0 0 1-15,0 0 0 16,0 0 1-16,0 0-1 16,0 0 2-16,7 0 0 15,2 9-4-15,2 4-1 0,4-1 0 16,3 5-1-16,2-2 1 15,2 5 0-15,3-2-1 16,0-1-1-16,-2 0 1 0,-1-2-1 16,-2-3 0-16,-3 1-1 15,-3-1 2-15,0-5-2 16,-14-7 0-16,14 10 0 16,-14-10 0-16,0 0 0 0,0 0 0 15,11 0 0-15,-11 0 0 16,2-17 0-16,3 5 0 15,0-6 0-15,4-2 0 16,2-5 0-16,4 2 0 16,0-3 0-16,-1 3 0 0,2 6 0 15,-4 0 0-15,0 5 0 16,-1 4 0-16,-11 8 0 16,7-9 0-16,-7 9 0 0,0 0 0 15,0 0 0-15,0 0 0 16,0 0 0-16,0 0 0 15,0 0 0-15,0 0 0 16,0 0 0-16,0 0 0 16,0 0-7-16,0 0-83 0,5-11-2 15</inkml:trace>
  <inkml:trace contextRef="#ctx0" brushRef="#br0" timeOffset="12978.9748">4269 11168 351 0,'0'0'7'0,"0"0"4"0,0 0 4 16,-10-11 1-16,10 11 1 16,0 0 2-16,-13-10 0 15,13 10 0-15,0 0-7 0,0 0-4 16,0 0-3-16,0 0-2 16,6 16-1-16,8 1-1 0,6 5 0 15,1-1 1-15,9 7 1 16,6 0-3-16,2 1 0 15,-1-4 0-15,0-3 0 16,-4-4 0-16,1-1 0 16,-8-4 0-16,2-4 0 0,-10-2 0 15,-6-1 0-15,1-1 0 16,-13-5 0-16,0 0 0 16,0 0 0-16,-11-5 0 0,-5-8 0 15,-9-2 0-15,-5-6 0 16,-7-5 0-1,-6 2 0-15,1-4 0 0,-1 2 0 16,4 0 0-16,2 6 0 16,2 1 0-16,5 4 0 0,5 0 0 15,5 3 0-15,3 4 0 16,2-2 0-16,5 5 0 16,10 5 0-16,-9-5 0 15,9 5 0-15,0 0 0 0,4 10 0 16,11 6 0-16,7 3 0 15,6 8 0-15,4-2 0 16,8 2 0-16,5 5 0 0,4-2 0 16,-4-6 0-16,-3-3 0 15,-1-1 0-15,-4-5 0 16,-8-3 0-16,-4 0 0 16,-8-4 0-16,-1-4 0 0,-7-1 0 15,-9-3 0-15,10 5 0 16,-10-5 0-16,0 0 0 15,0 0 0-15,0 0 0 16,0 0 0-16,-3-11 0 16,-1 2 0-16,-3-3 0 15,-1-7 0-15,-3-7 0 0,5-6 0 16,-4-5 0-16,5-4 0 16,2-8 0-16,3 3 0 15,0-1 0-15,3 5 0 0,4 4 0 16,1 6 0-16,-4 7 0 15,4 8 0-15,-5 5 0 16,-3 12 0-16,5-8 0 16,-5 8 0-16,0 0 0 0,0 0 0 15,0 3 0-15,-3 14 0 16,-5 8 0-16,1 7 0 16,0 8 0-16,-3 6 0 0,-1 7 0 15,2-2 0-15,-1-1 0 16,1-5 0-16,5-8 0 15,-2-10 0-15,5-4 0 16,1-11 0-16,0-12 0 16,0 0 0-16,0 0 0 0,7-22 0 15,-4-6 0-15,4-6 0 16,-2-14 0-16,0 1 0 16,-1 1 0-16,2 3 0 15,-4 9 0-15,0 2 0 0,-2 12 0 16,0 10 0-16,0 10 0 15,0 23 0-15,0 6 0 16,6 0 0-16,4 17-12 0,18 3-75 16,-9-2 0-16</inkml:trace>
  <inkml:trace contextRef="#ctx0" brushRef="#br1" timeOffset="18629.9306">6672 8786 297 0,'0'0'6'0,"0"0"3"15,0 0 3-15,0 0 0 16,0 0 2-16,0 0 2 0,0 0 3 16,0 0-1-16,0 0-5 15,0 0-2-15,0 0 0 16,0 0-1-16,8 0 0 15,-8 0-1-15,16-14-1 16,-3 1 0-16,0-7-1 16,-1-4 0-16,4-9-1 0,-4-6 0 15,-2-6-4-15,0-7-2 16,-5-5 0-16,-5-2 0 16,0-1 0-16,0 3 0 15,-3 1 0-15,-4 6 0 0,-1 5 0 16,1 5 0-16,-5 6 0 15,-2 7 0-15,3-1 0 16,-5 6 0-16,-3 0 0 16,-1 0 0-16,-5 0 0 0,3-1 0 15,-5 5 0-15,-1 1 0 16,1 0 0-16,-1 3 0 16,1 1 0-16,-1 3 0 0,3 1 0 15,-3 0 0-15,5 1 0 16,-2 7 0-16,0-2 0 15,0 0 0-15,2 3 0 16,2 0 0-16,-4 0 0 16,-1 6 0-16,-2 1 0 15,4 0 0-15,-6 6 0 16,4 2 0-16,-4 2 0 0,-3 3 0 16,0-1 0-16,1 6 0 15,-1 0 0-15,2 2 0 0,1-2 0 16,0 2 0-16,1 5 0 15,6-2 0-15,-2 5 0 16,0 3 0-16,5 1 0 16,-3 3 0-16,2 5 0 0,-3-3 0 15,3 1 0-15,-1 2 0 16,-1-2 0-16,3-1 0 16,1-4 0-16,1 5 0 15,0-6 0-15,6 6 0 0,5 0 0 16,-1-1 0-16,5 5 0 15,3-1 0-15,0 1 0 16,6-1 0-16,4 1 0 16,-3-2 0-16,6-2 0 15,-1-2 0-15,1-2 0 0,4 1 0 16,3-4 0-16,-3 1 0 16,3-5 0-16,-1-3 0 15,4 1 0-15,0-6 0 0,2-1 0 16,2-4 0-16,-5-4 0 15,10-7 0-15,-2-4 0 16,2-6 0-16,1 0 0 0,2-4 0 16,-3-5 0-16,-2-2 0 15,0-1 0-15,-3 1 0 16,-3 4 0-16,-8-1 0 16,-2 1 0-16,-3 5 0 0,-1 2 0 15,-10 0 0-15,0 0 0 16,0 0 0-1,0 0 0-15,0 0 0 0,0 0 0 16,0 0 0-16,0 0 0 16,0 0 0-16,0 0 0 15,0 0 0-15,0 0-19 0,-8-3-40 16,8 3-30-16,0 0-2 16</inkml:trace>
  <inkml:trace contextRef="#ctx0" brushRef="#br1" timeOffset="19110.1394">6061 9232 397 0,'0'0'6'0,"0"0"2"0,0 0 3 16,0 0 1-16,0 0 1 16,0 0-1-16,0 0 2 15,0 0 0-15,0 0-5 16,5 5-3-16,8-2-2 0,1 1-1 16,6 1-1-16,5 3-2 15,2-1 0-15,0 1 0 0,1-2 0 16,-6 3 0-16,1-2 0 15,-6 1 0-15,1 0 0 16,-6 1 0-16,-4-2 0 0,-1 3 0 16,-5 5 0-16,-2-1 0 15,-7 6 0-15,-3 4 0 16,-5 3 0-16,-3 5 0 16,-3 0 0-16,-2 3 0 15,2-4 0-15,2 0 0 0,-1-2 0 16,7-9 0-16,4-1 0 15,2-3 0-15,2-7 0 16,5-2 0-16,0-7 0 16,7 9-16-16,5-9-74 15,1 0-2-15</inkml:trace>
  <inkml:trace contextRef="#ctx0" brushRef="#br1" timeOffset="20788.7644">2727 9024 133 0,'0'0'7'0,"-12"-10"3"0,5 3 4 0,-10 2 2 16,-4-3 2-1,4 1 3-15,-6 1-4 0,1-2 4 16,0 2-6-16,4 3-3 16,4 3-3-16,3 0-2 15,11 0-5-15,-14 0-3 16,14 0-1-16,0 0 1 0,0 11-1 16,11 1-1-16,15 3 3 15,-1 10 3-15,17 4 2 0,5 12 3 16,18 0 0-16,9 10 2 15,13 2-1-15,9 4-2 16,7 8-2-16,4-3 0 0,3 1-1 16,7 9-1-16,-6 1-1 15,3 1-1-15,1 3 1 16,-9-3-4-16,-1-2 0 16,-3-1-9-16,-10-8-14 15,0-11-34-15,-5 2-15 16</inkml:trace>
  <inkml:trace contextRef="#ctx0" brushRef="#br1" timeOffset="21547.2189">4254 10214 136 0,'19'14'5'16,"11"1"0"-16,32 17 5 16,13 11 7-16,20 3 6 15,17 11 3-15,17 8 3 0,12 9-1 16,-1-9-4-16,-3 6-1 16,-15-6-5-16,-11-4-8 15,-4 4-10-15,-5 0-18 16,-15-2-49-16,-7 0-6 15</inkml:trace>
  <inkml:trace contextRef="#ctx0" brushRef="#br1" timeOffset="25837.9209">6757 8675 316 0,'0'0'5'15,"0"0"0"-15,0 0 3 16,0 0 0-16,0 13 1 15,-5-4 0-15,3 4 2 0,-5 4-1 16,-2-2-2-16,2 8-3 16,-3-2-1-16,-1 4-2 15,0-5 1-15,1 2-1 16,0-1 0-16,-2-5 0 0,2 2 1 16,-1-6 1-16,4 0 0 15,7-12 1-15,-12 12 0 16,12-12 0-16,0 0-1 15,0 0-3-15,0 0-5 16,0-7-14-16,7 2-56 0,5-9-6 16</inkml:trace>
  <inkml:trace contextRef="#ctx0" brushRef="#br1" timeOffset="30404.1894">6680 8863 123 0,'0'0'8'0,"0"0"4"16,0 0 4-16,0 0 5 16,0 0 3-16,0 0 3 0,0 0 0 15,0 0 3-15,0 0-6 16,0 0-4-16,0 0-4 16,0 0-4-16,0 0-2 15,-4 6-3-15,4-6 0 0,0 0-4 16,0 0 0-16,0 0 0 15,0 0-1-15,0 0 1 16,0 0 1-16,0 0 0 16,0 0 1-16,0 0 1 0,0 0 2 15,0 0 0-15,0 0 0 16,4-11 0-16,3 1 1 16,1 1-1-16,3-6-1 15,0 0 0-15,4-5-2 0,-2 3 0 16,1-2 0-16,-4-2-1 15,3 1 0-15,-1 1 0 16,-1-1 0-16,-4-1-4 16,0 0 0-16,0-4 0 0,1 0 0 15,0-2 0 1,-4-1 0-16,4-1 0 0,-3 0 0 16,0-3 0-16,0 6 0 15,-2 1 0-15,-3 5 0 16,2-1 0-16,-2 3 0 0,0 0 0 15,0 3 0-15,0-2 0 16,0 2 0-16,-2-4 0 16,2 3 0-16,-3-3 0 0,3-1 0 15,0 1 0-15,-2-4 0 16,2 3 0-16,-3-1 0 16,3 2 0-16,-2 2 0 15,-1-2 0-15,0 3 0 16,1 4 0-16,-3-1 0 0,0-1 0 15,-2 3 0-15,2 0 0 16,-3-4 0-16,3 3 0 16,-5-1 0-16,3 0 0 15,-1 4 0-15,1-2 0 16,0-1 0-16,-4 4 0 16,4 1 0-16,-3 3 0 0,10 4 0 15,-16-12 0-15,7 9 0 16,-3-2 0-16,3 0 0 0,-2 0 0 15,1 0 0-15,-3-3 0 16,1 3 0-16,5 0 0 0,-4 0 0 16,2 1 0-16,-1-2 0 15,-3 1 0-15,3 0 0 16,1 3 0-16,-4-3 0 16,1 0 0-16,-1 2 0 15,1-1 0-15,0-1 0 0,-1 0 0 16,1 0 0-16,-1 2 0 15,-2-1 0-15,4-4 0 16,1 3 0-16,-1-2 0 16,-2 2 0-16,3 1 0 15,-6-2 0-15,6 1 0 16,-3-1 0-16,0 5 0 0,1-5 0 16,-6 4 0-16,1-1 0 15,2 1 0-15,-2 2 0 16,-3 0 0-16,0 0 0 0,0 2 0 15,0 3 0-15,-6 2 0 16,4 4 0-16,-2 2 0 0,-1-1 0 16,3 1 0-16,-1-1 0 15,1-1 0-15,0 2 0 16,4-3 0-16,-1 2 0 16,-2 2 0-16,1 0 0 15,1 1 0-15,-1 0 0 16,0-1 0-16,3 1 0 15,-1-1 0-15,1-1 0 16,2 3 0-16,0-4 0 16,2 0 0-16,1 1 0 0,-1-1 0 15,6 2 0-15,-7 1 0 16,0 3 0-16,2 2 0 16,-3-1 0-16,1 1 0 15,-2 3 0-15,2-3 0 0,2-1 0 16,-1 3 0-16,1-2 0 15,3 0 0-15,0-3 0 16,2 4 0-16,-1-2 0 0,-1 1 0 16,5 2 0-16,-3 0 0 15,2 2 0-15,1-3 0 16,-6 4 0-16,7 0 0 16,-2 0 0-16,2-3 0 0,1 3 0 15,0-1 0-15,-1-1 0 16,1-1 0-16,2 0 0 15,0 0 0-15,0-2 0 16,0 3 0-16,0-1 0 0,0 0 0 16,0 0 0-1,0 2 0-15,0 0 0 0,0 0 0 16,0 3 0-16,0 2 0 16,0-5 0-16,0 3 0 15,0-3 0-15,0-1 0 0,0 0 0 16,0-4 0-16,0 1 0 15,0-3 0-15,2 0 0 16,1-1 0-16,-1 3 0 16,3-1 0-16,-3 2 0 0,3-1 0 15,1 1 0-15,-1 0 0 16,-1-2 0-16,4 3 0 16,-1-3 0-16,1 3 0 15,-1-3 0-15,3 0 0 0,-1-1 0 16,2 3 0-16,4-3 0 15,-3 3 0-15,1-2 0 16,0-1 0-16,3 0 0 0,0 0 0 16,1 0 0-1,-2 1 0-15,2-4 0 0,-2 3 0 16,2-4 0-16,-1-2 0 16,-4 1 0-16,5-5 0 15,-2 1 0-15,0-4 0 0,0-1 0 16,0 2 0-16,1-2 0 15,0-1 0-15,-2-2 0 16,0 0 0-16,-2 2 0 0,3-2 0 16,0 0 0-16,-6 0 0 15,4 0 0-15,-3 0 0 16,0-2 0-16,0 2 0 16,0 0 0-16,-10 0 0 0,13 0 0 15,-13 0 0-15,9 0 0 16,-9 0 0-16,0 0 0 15,0 0 0-15,0 0 0 16,8 0 0-16,-8 0 0 16,0 0 0-16,0 0 0 0,0 0 0 15,0 0 0-15,0 0 0 16,0 0 0-16,0 0-2 16,-3-10-46-16,3 10-42 15,3-10-1-15</inkml:trace>
  <inkml:trace contextRef="#ctx0" brushRef="#br1" timeOffset="31006.5986">6070 9310 342 0,'0'0'7'15,"0"0"3"-15,0 0 4 16,0 0 3-16,0 0 0 0,-12-3 2 16,12 3 0-16,0 0 1 15,0 0-6-15,0 0-4 16,-9-8-3-16,9 8-2 0,0 0-2 15,7 0-1-15,5 3-1 16,3 0 0-16,2 2-1 0,6-3 1 16,4 5 1-16,1-4-2 15,4 1 0-15,-2-4 0 16,5 0 0-16,-8 0 0 16,-2 0 0-16,-2 0 0 15,-6-2 0-15,-2 0 0 0,-5 2 0 16,-10 0 0-16,9 0 0 15,-9 0 0-15,0 0 0 16,0 0 0-16,0 7 0 16,-2 3 0-16,-3 4 0 15,-5 4 0-15,0 0 0 0,-2 9 0 16,-3 2 0-16,-5 3 0 16,2 4 0-16,-1-7 0 15,1 3 0-15,1-4 0 16,2-1 0-16,5-10 0 0,0 1 0 15,4-4 0-15,2-7 0 16,4-7 0-16,-7 12 0 0,7-12 0 16,0 0 0-16,0 0-14 15,0 0-7-15,0-9-32 16,0 9-35-16,9-18-2 16</inkml:trace>
  <inkml:trace contextRef="#ctx0" brushRef="#br1" timeOffset="31428.1919">6051 9312 340 0,'0'0'6'0,"0"0"4"15,0 0 3-15,0 0 2 16,-5-7-1-16,5 7 0 16,0 0 1-16,0 0 0 15,0 0-4-15,8-11-5 0,4 11-1 16,3 0-2-16,4 0 0 16,4 5 0-16,7-2 0 15,0 0-1-15,1 2 0 0,0-1-1 16,1 1 0-16,-2 0-1 15,-5 3 1-15,0-4-1 16,-7 6 1-16,1 5 1 16,-9 0 0-16,-2 8 0 0,-8 1 1 15,-11 9 0-15,-3 0 0 16,-2 5-1-16,-5-1 1 16,-4 3-2-16,0-5-1 15,0-4-1-15,8-4-5 16,-1-6-14-16,13-6-62 0,3-3-5 15</inkml:trace>
  <inkml:trace contextRef="#ctx0" brushRef="#br1" timeOffset="35186.154">4477 11059 265 0,'0'0'3'16,"0"0"1"-16,-9-6 2 16,9 6 0-16,0 0 0 0,0 0 0 15,-13-4-3-15,13 4-10 16,0 0-31-16,0 0-26 15,0 0-5-15</inkml:trace>
  <inkml:trace contextRef="#ctx0" brushRef="#br1" timeOffset="40205.9963">1828 8586 141 0,'0'0'6'0,"0"0"2"15,0 0 3-15,0 0 0 16,0 0-1-16,0-10-2 15,0 10 0-15,0 0 0 0,5 0-4 16,4 5-3-16,9 7-1 16,1 3 0-16,13 8 4 15,14 4 1-15,6 8 1 16,13 1 1-16,4 9-2 16,9 0-1-16,5 7 1 0,15-3-1 15,-4 12-2-15,-2-1-1 16,8 8-4-16,-7 0-4 15,2-1-29-15,17 8-25 0,-20-5-2 16</inkml:trace>
  <inkml:trace contextRef="#ctx0" brushRef="#br1" timeOffset="48886.8202">13476 5141 127 0,'0'0'4'0,"0"0"5"16,0 0 1-16,-10-8 5 16,10 8 2-16,-7-8 4 15,7 8 3-15,-13-4 0 0,13 4-3 16,-9-6-1-16,9 6-5 15,0 0-1-15,0 0-3 16,0 0-3-16,0 0-2 0,0 0-2 16,0 0 1-16,0 0 0 15,0 0 0-15,16 0 1 16,0 0 0-16,4 0 1 16,10 0-1-16,4 0 0 0,6 0-2 15,5 0 0-15,2 3 0 16,10 0-1-16,-2-1 1 15,7 0-1-15,3-2 0 16,2 3-1-16,1-3 1 16,3 2 0-16,3-2-1 0,4 3 0 15,4-3 0-15,5 3-1 16,-3-3 1-16,11 2 0 16,-4-2-1-16,7 3 1 15,-1-3 0-15,-4 0 0 16,5 0 0-16,1 0 0 0,5 0 1 15,4-5-1-15,1 2 1 16,8-5-1-16,3 1-1 16,4 1 1-16,0-2 0 0,5 2-1 15,-2 3 0-15,3-1 0 16,-4-2 0-16,-4 1-1 16,2 5 1-16,-7-2-1 0,-5 2 1 15,0 0-1-15,-5 0 0 16,0 0 1-16,-3 0-1 15,-2 0 0-15,0 0 1 16,3 2 0-16,-1 1-1 16,1-1 1-16,-4 1 0 15,-2 0 0-15,-5-2 0 0,-4 2-1 16,-5-3 1-16,-8 0-1 16,-10 0 1-16,-9 0 0 15,-13 0 0-15,-1 0 0 16,-14-3 0-16,-5 2 0 15,-8 1 0-15,-8-3 1 0,-9 3-1 16,14-3 0-16,-14 3 0 16,0 0 0-16,0 0 0 15,0 0 0-15,0 0 0 0,0 0 0 16,0 0 0-16,0 0 0 16,0 0 0-16,0 0 0 0,0 0 0 15,0 0-1-15,0 0 1 16,0 0-1-16,0 0 1 15,0 0-1-15,0 0 1 16,0 0-1-16,0 0 1 16,0 0-1-16,0 0 0 0,0 0 0 15,0 0 0-15,0 0-1 16,0 0 1-16,0 0 0 16,0 0-1-16,0 0 1 15,0 0 0-15,0 0 0 16,0 0 1-16,0 0-1 0,0 0 0 15,0 0 0-15,0 0 0 16,0 0 1-16,0 0-1 16,0 0 0-16,0 0 0 15,0 0 0-15,0 0-1 0,0 0 1 16,0 0 0-16,0 0-1 16,0 0 1-16,0 0-1 15,0 0 0-15,0 0 0 0,0 0-1 16,0 0 1-16,0 0-1 15,0 0-1-15,0 0 1 16,0 0-2-16,0 0-1 16,0 0-3-16,0 0-3 0,0 0-3 15,-5 0-4-15,5 0-14 16,-9 15-39-16,9-15-13 16</inkml:trace>
  <inkml:trace contextRef="#ctx0" brushRef="#br1" timeOffset="49905.8303">15571 4996 259 0,'0'0'6'0,"0"0"1"0,0 0 2 15,0 0 0-15,0 0 0 16,0 0 0-16,0 0-1 16,0 0 2-16,0 0-7 15,0 0-2-15,0 0-2 0,0 0-4 16,0 0-7-16,0 0-8 16,0 0-17-16,0 0-31 15,0 0-4-15</inkml:trace>
  <inkml:trace contextRef="#ctx0" brushRef="#br1" timeOffset="51779.616">16194 5080 141 0,'0'0'3'15,"0"0"3"-15,0 0 2 16,0 0 1-16,0 0 4 0,0 0 2 16,0 0 2-16,0 0 1 15,0 0-3-15,0 0-3 16,0 0-2-16,0 0-3 16,4 0 0-16,-4 0-2 0,12 0 1 15,-1 0-3-15,6 0 2 16,6 0 1-16,9 0 3 15,8 0 1-15,9-2-1 16,9-1 1-16,1 1 0 0,11-3-1 16,-4 3-1-16,5-1-1 15,-7-2-1-15,-9 3-1 16,-6 2-1-16,-6 0-2 16,-11 0 0-16,-6 0 0 0,-7 0-1 15,-4 0 0-15,-5 0 0 16,-10 0 0-1,9 0 0-15,-9 0 2 0,0 0 0 16,0 0 0-16,0 0 1 16,0 0 1-16,0 0-1 15,0 0 0-15,0 0-1 0,0 0-1 16,-7 7-4-16,7-7-7 16,-9 3-13-16,1 9-49 0,8-12-9 15</inkml:trace>
  <inkml:trace contextRef="#ctx0" brushRef="#br1" timeOffset="70058.2811">15527 5257 388 0,'0'0'5'16,"0"0"2"-16,0 0 1 16,0 0 1-16,0 0 0 0,0 0-1 15,0 0 1-15,0 0 0 16,0 0-5-16,0 0-3 16,0 0 0-16,0 0-3 15,-4 7-5-15,4-7-7 16,0 0-16-16,2 10-45 15,-2-10-8-15</inkml:trace>
  <inkml:trace contextRef="#ctx0" brushRef="#br1" timeOffset="72683.0649">17133 5196 171 0,'0'0'7'0,"0"0"3"16,-13 0 4-16,4 0 4 15,-1 3 2-15,1 0 3 16,-4-1 1-16,0 1 1 16,3-1-5-16,10-2-3 0,-10 5-5 15,10-5 0-15,0 0-2 16,0 0-3-16,7 11 0 15,9-7-1-15,11 4 0 16,8-3 0-16,7 5 1 0,13-3 0 16,7 3-1-16,15-5 0 15,4 2-1-15,12-4 0 16,-1 1-1-16,5-4 0 16,0 0 0-16,-7 0-1 15,-3-2 0-15,-11-3-1 0,-9 5-1 16,-9-2 1-16,-8 2-2 15,-13 0 1-15,-10 0-1 16,-7 0-1-16,-5 0 1 0,-15 0 1 16,15 2-1-16,-15-2 1 15,0 0 0-15,0 0 1 16,0 0 0-16,0 0 0 16,0 0-1-16,0 0-1 15,0 0-1-15,0 0-3 0,0 0-11 16,0-10-48-16,0 0-22 15</inkml:trace>
  <inkml:trace contextRef="#ctx0" brushRef="#br1" timeOffset="123540.5206">8007 8368 360 0,'0'0'6'0,"0"0"5"0,3-12 2 15,-3 12 1-15,0-10 1 16,0 10 1-16,0-15 0 16,-10 7-1-16,-2 0-5 0,-8 4-3 15,-8 1-4-15,-4 3-1 16,-5-2-1-16,-8 2-1 16,0 2 0-16,-2 5 1 15,-7 1-1-15,11 1 0 0,-1-1 0 16,3 5 0-16,4-1 0 15,5 1 0-15,7-1-1 16,7-2 1-16,4 2-1 16,4 0 1-16,3 0-1 0,3 5-1 15,2 2 1-15,2 3 0 16,0 8 1-16,6 7-1 16,-1 5 1-16,-3 7 0 15,3 9 1-15,-3 6 1 16,-2 7 1-16,0 12-1 15,-2 3 0-15,-5 6 0 0,-4 5 1 16,4 5-1-16,-3-4-1 16,3 5 0-16,-1-2 0 15,5-5-1-15,1 2 0 0,2-1 0 16,0-5 0-16,0 3 1 16,0-6-1-16,2-2 1 15,-2-4-1-15,0 2 0 0,0-6 1 16,0-5-1-16,-4-1 1 15,1-10-1-15,3-1 0 16,-5-5 1-16,3-4-1 16,0-8 2-16,-1-5 0 15,0-9-2-15,3-4 0 0,-5-4 0 16,5-3 0-16,-3-3 0 16,1-3 0-16,0-2 0 15,-1-1 0-15,1 1 0 16,-1 1 0-16,1-3 0 15,-3 2 0-15,-1 5 0 0,2 0 0 16,-4 3 0-16,4 3 0 16,-6-1 0-16,2 3 0 15,1 2 0-15,-1-5 0 0,1 1 0 16,1-3 0-16,2-3 0 16,-1-2 0-16,2-1 0 15,1-2 0-15,-3-1 0 0,2-4 0 16,1 4 0-16,2-11 0 15,-5 12 0-15,5-12 0 16,-5 12 0-16,5-12 0 16,0 0 0-16,-5 10 0 15,5-10 0-15,0 0 0 16,0 0 0-16,0 0 0 0,0 0 0 16,0 0 0-16,0 0 0 15,6 0 0-15,5-3 0 16,4-1 0-16,3-3 0 15,12 1 0-15,9-1 0 0,11 2 0 16,12 0 0-16,10 2 0 16,2 3 0-16,9 0 0 0,-4 8 0 15,-2 2 0-15,-4 2 0 16,-12 5 0-16,-12 1 0 16,-5 1 0-16,-14-5 0 15,-5-2-76-15,-4-3-13 16</inkml:trace>
  <inkml:trace contextRef="#ctx0" brushRef="#br1" timeOffset="126828.9438">7786 8742 315 0,'0'0'9'0,"0"0"4"16,0-15 4-16,0 15 2 0,3-12 2 15,-3 2 1-15,0 0 0 16,0 0 1-16,0 10-9 16,-10-17-4-16,-1 14-4 15,-3 1-2-15,-4 2-2 0,-8 7-1 16,1 8-1-16,-3 5 0 16,-4 4 0-16,0 3-1 15,4 3 1-15,6 5 0 16,6-3 0-16,9-2 0 15,7 0 0-15,5-3 1 0,15-7 1 16,10 1 0-16,2-9 1 16,8-5 0-16,0-2 0 15,2-3-3-15,-5-2 0 0,-3-2 0 16,-8-1 0-16,-6-2 0 16,-6 5 0-16,-14 0 0 15,11-4 0-15,-11 4 0 16,0 0 0-16,0 0-5 15,0 0-19-15,-13 0-26 16,13 0-37-16,-14 9-1 0</inkml:trace>
  <inkml:trace contextRef="#ctx0" brushRef="#br1" timeOffset="127779.0251">8060 8883 430 0,'0'0'5'16,"0"0"4"-16,0 0 1 16,2-9 2-16,-2 9 0 15,0 0 0-15,0-11 0 0,0 11-3 16,0 0-9-16,2 11 0 16,-2 4 0-16,0 4 0 15,0 1 0-15,-2 7 0 16,2 0 0-16,-2-2 0 0,2 2 0 15,-3-5 0-15,3-1 0 16,0-4 0-16,0-5 0 16,0 0 0-16,0-2 0 15,0-10 0-15,0 15 0 0,0-15 0 16,0 13-4-16,0-13-17 16,0 0-24-16,10 9-43 15,-10-9 0-15</inkml:trace>
  <inkml:trace contextRef="#ctx0" brushRef="#br1" timeOffset="128414.4004">8696 8824 453 0,'0'0'4'0,"0"0"2"0,0 0 1 16,0 0 2-16,0 0-1 15,0 0 1-15,10 0 0 16,-1 0-3-16,7 0-6 15,4 0 0-15,4 0 0 0,6-3 0 16,3 1 0-16,4 2 0 16,-5-5 0-16,1 5 0 15,-6-3 0-15,-2 3 0 0,-10-2 0 16,-2 2 0 0,-13 0 0-16,12 0-6 0,-12 0-24 15,-8 2-55-15,8-2-4 16</inkml:trace>
  <inkml:trace contextRef="#ctx0" brushRef="#br1" timeOffset="128923.2216">9387 8620 400 0,'0'0'5'0,"0"0"3"16,0 0 0-16,-2-12 1 16,2 12 0-16,-15-15 0 0,0 11-1 15,-3-4 1-15,-7 3-5 16,-1 5-2-16,3 0-2 15,-7 2-1-15,5 9 0 16,5 1 1-16,3 2-1 0,4 3 1 16,11 1 0-16,2 0 1 15,9-1 0-15,12 3 0 16,4-5 1-16,5 0 0 0,4-1 0 16,1 2 0-16,1-4-1 15,3 0 0-15,-9 0 0 16,2 1 0-16,-10 1-1 15,-4-2 1-15,-9 6-1 16,-4-2 1-16,-5-4 1 0,-12 3-1 16,-2-1 1-16,-9-4 0 15,-12 2 0-15,3-5 0 16,-7-2-1-16,3-2 1 16,1-3-3-16,5 0-1 0,5-5-7 15,9-2-38-15,5 2-36 16,11-7-2-16</inkml:trace>
  <inkml:trace contextRef="#ctx0" brushRef="#br1" timeOffset="129110.7191">9733 8759 480 0,'0'0'2'0,"0"0"-1"16,0 0 2-16,0 13 1 15,2 1-1-15,3 6 1 16,-3 5 0-16,-2 4-4 0,7 12-19 16,18-5-61-16,-21 2-4 15</inkml:trace>
  <inkml:trace contextRef="#ctx0" brushRef="#br1" timeOffset="131405.6103">10767 8613 350 0,'0'0'8'0,"0"0"3"0,0 0 3 16,0 0 0-16,0 0 2 16,-5-10 0-16,5 10 0 15,-12-5 0-15,1 3-6 16,-1 2-4-16,-3 0-2 0,-5 10-1 15,-2 4-1-15,-1 6-1 16,1 3 0-16,-1 4 0 16,6 5 0-16,8-1-1 0,1-2 1 15,8-2 0-15,8-5 1 16,7 0 0-16,14-6 0 16,3-7 1-16,6-4 0 15,2-5 1-15,-1-7-1 0,2-6-3 16,-4-11 0-16,-5-1 0 15,-13-12 0-15,-6 2 0 16,-13-2 0-16,-2 0 0 0,-19 1 0 16,-11 10 0-1,-2 6 0-15,-6 8 0 0,-5 10 0 16,5 6 0-16,3 9 0 16,12 16-22-16,10 2-64 15,15-5-3-15</inkml:trace>
  <inkml:trace contextRef="#ctx0" brushRef="#br1" timeOffset="134280.3139">7821 9723 337 0,'0'0'7'0,"0"0"2"0,0-12 3 16,0 12 4-16,0-15 0 0,0 4 0 15,-3-1 1-15,-1-3 1 16,-1 6-7-16,-6 1-3 16,-1 1-3-16,-4 4-2 15,0 3-1-15,-2 0-1 0,-8 5-1 16,8 5 0-16,-5 2 0 16,3 0-1-16,3 1 0 15,4 1 1-15,6 3-1 0,7-3 1 16,2 1 0-16,9-3 0 15,8 2 0-15,4 2 1 16,2-1-1-16,4 3 1 0,4-4-1 16,-6-2 1-16,1 1-1 15,-3-1 0-15,-1 3 0 16,-6-3 0-16,-6 0 0 16,-2 2 0-16,-5 0 0 15,-5-1 0-15,0 1 0 16,-7-2 1-16,-8 3 0 0,-6-3 0 15,-5 1 0-15,-2-2 0 16,-8-2 0-16,2-4 1 16,-3-2 0-16,5-1-1 0,2-2 0 15,3-2 0-15,6-3-1 16,4 0-3-16,8 0-9 16,-2 3-19-16,2-4-53 15,9 6 0-15</inkml:trace>
  <inkml:trace contextRef="#ctx0" brushRef="#br1" timeOffset="134524.9548">8149 9822 446 0,'0'0'3'0,"0"0"3"16,0 0 0-16,10-10 1 15,-10 10-1-15,0 0-1 16,0 0 1-16,10 0 0 0,-10 7-3 16,3 11-3-16,-3 2-1 15,0 4-4-15,0 6-4 0,7 2-13 16,-7 0-32-16,7-1-31 16,9-9-2-16</inkml:trace>
  <inkml:trace contextRef="#ctx0" brushRef="#br1" timeOffset="134996.7056">9367 9631 351 0,'0'0'8'0,"0"0"5"15,10-9 3-15,-10 9 0 16,6-12 1-16,-6 12 0 0,2-17 1 15,-2 17-1-15,-8-12-6 16,-9 12-6-16,-6 0-1 16,-4 3-3-16,-3 10 0 15,0 1 0-15,-2 9-1 0,2 4 0 16,5 2 0-16,6 4-1 16,8-3 1-16,6-1 0 15,5-1 0-15,13-3 1 16,11-6 0-16,4-1 1 15,7-9 0-15,3 2 0 16,1-10 0-16,1 2 0 0,2-3-1 16,-5-3-3-16,-7-4-6 15,-2 5-27-15,-9-1-50 16,-6 0-1-16</inkml:trace>
  <inkml:trace contextRef="#ctx0" brushRef="#br1" timeOffset="135206.133">9765 9745 487 0,'0'0'4'0,"0"0"1"0,0 0 2 16,0 0 1-16,0 0-8 0,9 2 0 15,-9-2 0-15,4 22 0 16,-4-4 0-16,-4 10 0 15,2-1 0-15,2 12 0 16,6 2-85-16,-5-5-4 0</inkml:trace>
  <inkml:trace contextRef="#ctx0" brushRef="#br1" timeOffset="137522.3865">10588 9676 421 0,'0'0'5'0,"0"0"1"16,0 0 3-16,10-12 1 16,-10 12 0-16,0 0 1 15,10-8 0-15,-10 8-1 16,0 0-4-16,0 0-2 0,-7 17-3 15,-4 4 0-15,4 0-2 16,-4 7 0-16,5 1 1 16,3 6 0-16,3 0-1 0,3-5 1 15,14-6 1-15,2-4-1 16,14-5 1-16,2-7 0 16,2-8 1-16,0-3 0 15,2-9 0-15,-3-8-2 16,-4-8 0-16,-7-6 0 15,-13-4 0-15,-7-4 0 0,-10 3 0 16,-14 4 0-16,-8 3 0 16,-9 10 0-16,-8 12 0 15,-4 8 0-15,4 6 0 0,4 14 0 16,0-1-30-16,16 16-56 16,9-4-4-16</inkml:trace>
  <inkml:trace contextRef="#ctx0" brushRef="#br1" timeOffset="138271.2634">7736 10840 352 0,'0'0'6'16,"0"0"2"-16,-7-13 5 0,7 13 1 16,-12-14 0-16,12 14 1 15,-18-17-1-15,8 11 1 16,-5 6-6-16,1 6-3 15,-4 11-2-15,1 7-3 0,2 4-1 16,5 4 0-16,5 6 2 16,5-1 0-16,5-1 1 15,18-3-1-15,9-9 1 16,10-6 1-16,8-8-1 16,3-7 0-16,3-6-1 15,-2-14 0-15,-2-6-1 0,-7-7 0 16,-11-4-1-16,-11-3 1 15,-10-1-1-15,-13 1 0 16,-10 8-1-16,-16 6 0 0,-8 8 0 16,-11 12 0-16,1 6-2 15,-1 14-1-15,0 4-3 16,10 6-7-16,6-3-14 0,9 8-57 16,23-6 1-16</inkml:trace>
  <inkml:trace contextRef="#ctx0" brushRef="#br1" timeOffset="138689.1458">9114 10778 423 0,'0'0'5'16,"0"0"1"-16,-9-7 0 16,9 7 1-16,-11 0-1 0,1 0 1 15,0 3-1-15,-3 6 1 16,4 4-5-16,2 4-2 0,3 5 1 16,4 3-1-16,3 0 0 15,9 0 0-15,7-6 1 16,7-1 0-16,4-5 0 0,4-9 0 15,2-4 1-15,0-3 0 16,-3-9 0-16,-3-2 1 16,-7-10 0-16,-6-2 0 15,-11-4-1-15,-6-3 0 16,-11 4 0-16,-12 4-2 0,-9 4 0 16,-7 4-1-16,-7 10-1 15,2 7-1-15,2 7-4 16,2 12-8-16,12 3-16 15,21 3-54-15,2 1-1 16</inkml:trace>
  <inkml:trace contextRef="#ctx0" brushRef="#br1" timeOffset="139004.4893">10523 10684 469 0,'0'0'4'16,"0"0"1"-16,0 0 1 16,0 0 1-16,0 0-2 0,0 0 1 15,5 8 0 1,-3 3-3-16,1 7-3 0,0 4 0 15,2 9 0-15,0 2 0 16,2 8 0-16,0 1 0 16,1-3 0-16,2 1 0 0,-5-8-8 15,8 0-24-15,6-6-53 16,-14-9-3-16</inkml:trace>
  <inkml:trace contextRef="#ctx0" brushRef="#br1" timeOffset="139918.7397">10943 8028 334 0,'0'0'7'0,"-7"-7"3"0,7 7 2 16,-10-7 2-16,10 7 0 16,-8-14-2-16,8 14 1 0,0 0-1 15,15-6-5-15,13 6-3 16,9 5-3-16,10 2 0 16,8 5 1-16,2 3-1 0,5 5 1 15,-5 5-1-15,-6 7 0 16,-10 3 1-16,-11 9-1 15,-14 3 1-15,-2 13-2 16,-9 8 1-16,-5 4 1 16,-5 18-1-16,-4 12 1 0,0 5-1 15,2 6-1-15,2 9 1 16,5 2 2-16,0 0-2 16,0 7 1-16,0-8 0 15,5 2 0-15,-3-1 1 16,1-1-1-16,-3 1 0 0,0-3 1 15,-3 4-1-15,1-9 0 16,2 1-1-16,-2-6 0 16,2-5 0-16,0-9 0 15,2-5 1-15,0-8 0 0,3-6 0 16,-1-10 1-16,-4-6-1 16,5-7 1-16,-5-12-1 0,0 0 1 15,0-6 0-15,-6-10-3 16,3-4 0-16,-2-6 0 15,-2-2 0-15,0-5 0 16,-4-8 0-16,-4 3 0 16,-2-2 0-16,-10-3 0 0,-13 2 0 15,-2-2 0-15,-15 0 0 16,-5 0 0-16,-5 0 0 16,5 0 0-16,-3 0 0 15,18 3-13-15,4-1-71 16,13-2-3-16</inkml:trace>
  <inkml:trace contextRef="#ctx0" brushRef="#br1" timeOffset="141720.5793">12074 8299 359 0,'0'0'6'15,"0"0"4"-15,0-13 2 0,0 13 0 16,-5-14-1-16,-2 3 1 15,-6 2-1-15,-4-1 1 16,-5 2-7-16,-8 6-2 16,-5 2-3-16,-7 0 0 0,-1 4-1 15,-1 6 1-15,1 4 0 16,4-2-1-16,4-1 0 16,5 5 0-16,7-2 0 15,7 9 1-15,5-1 0 16,11 5 0-16,0 10 0 15,5 6 1-15,6 6 1 0,3 6 0 16,3 7-1-16,3 4 0 16,-4 9 1-16,1-2 0 15,0 10 1-15,-5 1 0 0,-1 3 0 16,-4 4 0-16,-5 0 0 16,1 4 1-16,-3 4-2 15,0 0 1-15,0 0-1 0,-3 2-1 16,-1-1 0-16,1 1 0 15,3-2 0-15,0-4 0 16,0-6-1-16,0 0 1 16,0-4 0-16,0-4-1 0,0-2 1 15,-2-4 0-15,-3-1 0 16,-1-2-1-16,1-5 2 16,-2-3 0-16,5-2 0 15,-3-4 0-15,0-4 1 16,-3-7-1-16,8-3 1 0,-5-4-3 15,5-5 0-15,-5-1 0 16,3-5 0-16,0-3 0 16,-1 1 0-16,-2-5 0 15,1 0 0-15,-5 3 0 0,2-2 0 16,-1 2 0-16,-3-2 0 16,2 10 0-16,-2-2 0 15,0-2 0-15,-1 6 0 0,5-7 0 16,-4-2 0-16,4 0 0 15,-4-2 0-15,8-10 0 16,-2 0 0-16,5-8 0 16,0-6 0-16,0 0 0 0,-4 8 0 15,4-8 0-15,0 0 0 16,0 0 0-16,0 0 0 16,11 0 0-16,1 0 0 15,7-5 0-15,10 0 0 16,10-2 0-16,13-4 0 0,11 1 0 15,8 6 0-15,6-4 0 16,9 8-21-16,0 0-63 16,-1 0-5-16</inkml:trace>
  <inkml:trace contextRef="#ctx0" brushRef="#br1" timeOffset="147941.9681">12233 8665 332 0,'0'0'8'0,"0"0"3"15,0 0 3-15,0 0 2 16,0-10 2-16,0 10 0 15,-7-10 1-15,7 10 0 16,-12-7-7-16,12 7-4 0,-20 11-3 16,10 3-2-16,-5 5-1 15,0 9-1-15,2 4 0 16,3 3-1-16,1 4 0 16,5-2 1-16,8-1 0 0,10-5 0 15,11-7 0-15,5-4 1 16,10-3 0-16,5-13 0 15,2-4 0-15,-1-10 1 16,4-5 0-16,-10-10 0 0,-2-7 0 16,-13-2-3-16,-11-7 0 15,-10 5 0-15,-10 0 0 16,-16 4 0-16,-10 8 0 16,-4 6 0-16,-10 9 0 15,0 6 0-15,2 3 0 0,7 5-6 16,5 5-6-16,9 10-13 15,10 10-51-15,13-12-9 16</inkml:trace>
  <inkml:trace contextRef="#ctx0" brushRef="#br1" timeOffset="148706.8056">13758 8574 338 0,'0'0'7'0,"0"0"3"15,0-10 3-15,0 10 2 0,-3-13 2 16,3 13-1-16,-21-11 1 16,10 5 1-16,-9 6-8 0,-3 0-3 15,1 6-2-15,-2 5-2 16,3 4-3-16,3 8 1 16,2-1-1-16,8 2 0 15,3 4 0-15,7-1 1 16,13 0 1-16,6-2-1 0,5-5 1 15,12-5 0-15,6-6 0 16,4-3 0-16,-1-6 1 0,-2-6 0 16,-1-6 0-16,-9-8 0 15,-8-7 0-15,-6-3-1 16,-19-2 0-16,-2-1 1 16,-18 4-3-16,-8 2 0 15,-10 5 0-15,-8 8 0 0,-4 8 0 16,-1 6-5-16,6 6-5 15,4 8-11-15,11 6-21 16,26 2-42-16,2 2-3 16</inkml:trace>
  <inkml:trace contextRef="#ctx0" brushRef="#br1" timeOffset="149353.3188">15137 8620 374 0,'0'0'7'15,"0"0"3"-15,7-14 2 16,-7 14 2-16,8-15 1 16,-5 8 0-16,-1-3 0 0,-2-3 1 15,0 13-7-15,-10-10-3 16,2 7-4-16,-4 3-1 16,-6 9-1-16,2 3 0 15,-5 8 0-15,4 4-1 16,1 3 1-16,5 6 0 15,1-1 0-15,7-5 0 16,3 0 1-16,13-7 0 0,6-5 0 16,6-3 0-16,8-7 1 15,-1-5 0-15,3-10 0 16,-3-6 0-16,0-10 0 0,-4-4 0 16,-8-9-2-16,-8-2 0 15,-6-2 0-15,-6 1 0 0,-16 4 0 16,-6 6 0-16,-8 10 0 15,-7 7 0-15,-5 12 0 16,-4 6 0-16,2 17-5 16,1 4-18-16,-6 11-60 0,22 5-3 15</inkml:trace>
  <inkml:trace contextRef="#ctx0" brushRef="#br1" timeOffset="150491.4389">12293 9847 241 0,'0'0'6'0,"0"0"5"0,0 0 5 16,0 0 3-16,0-10 4 16,0 10 2-16,0-10 2 0,0 10 2 15,-3-9-7-15,3 9-3 16,-7-11-7-16,7 11-4 16,-14 0-2-16,-2 3-3 15,4 6-2-15,-6 7-2 0,3 3 0 16,1 5 0-16,2 4 0 15,3 5 1-15,9-7-1 16,5 2 1-16,13-3 1 16,7-8 0-16,5-5 0 15,7-4 1-15,6-8 1 0,-1-2-1 16,-3-11 2-16,-2-7 0 16,-4-4-1-16,-9-7 1 15,-6-3 0-15,-13-4-1 16,-5 6 0-16,-14 6-2 15,-12 1 0-15,-6 9-1 0,-6 14-1 16,-4 2-2-16,3 15-3 16,0 5-8-16,6 14-19 15,20 1-51-15,-4 3-2 16</inkml:trace>
  <inkml:trace contextRef="#ctx0" brushRef="#br1" timeOffset="151306.5233">12223 11083 393 0,'0'0'3'16,"0"0"0"-16,0 0 0 16,-12 0 0-16,12 0 1 15,-15 15 0-15,10-1 0 0,-2 4 0 16,1 3-2-16,6 3-1 16,0 5 2-16,8-2-1 15,9-4 0-15,3-4 1 16,10-3 1-16,5-9-2 0,3-7 1 15,1-3 0-15,-1-9 1 16,-4-8 1-16,-4-2 0 16,-3-8 0-16,-11-4 0 15,-11 1 1-15,-8 3-2 16,-15 1 0-16,-9 7-2 0,-5 4 0 16,-8 13 0-16,-3 5-2 15,4 5-4-15,-3 11-10 16,15-2-42-16,6 11-26 15,16-5-2-15</inkml:trace>
  <inkml:trace contextRef="#ctx0" brushRef="#br1" timeOffset="152674.9148">13037 9876 336 0,'0'0'7'16,"0"0"4"-16,0 0 3 16,0 0 3-16,0 0-1 15,0 0 1-15,0 0-1 16,0 0-1-16,0 0-6 0,9-2-4 15,-9 2-3-15,3 18-1 16,1-4-2-16,0 4 1 16,-2 1 0-16,3 3 0 0,-3 3 0 15,3-4 1-15,-2-4-1 16,1 0 0-16,-4-7 1 16,0-10 1-16,3 12 1 15,-3-12 0-15,0 0 1 16,0-5 0-16,-3-4-1 0,1-9 1 15,-3-2-1-15,3-2 0 16,-1-6-2-16,3 2 1 16,0 1-1-16,0 0 0 15,8 5 0-15,1 2 0 0,-1 6-1 16,4 5 0-16,1 2-1 16,2 5 0-16,0 0-1 15,1 10 1-15,3-3 0 16,-5 10-1-16,3 0 1 0,-4 3 0 15,0 1 0-15,-3-1 0 16,-6-3 0-16,-1 0 0 16,-3-5 1-16,0-1 1 0,0-11 0 15,0 0 0-15,-7 1 2 16,1-5-1-16,2-8 0 16,4-8 0-16,0-2 0 15,0-6 0-15,4 1-1 16,4 2-1-16,0 1 0 0,2 1 0 15,-3 9-1-15,3 1 0 16,0 10 0-16,0 3-1 16,0 0 1-16,-1 7-1 15,2 4 0-15,1 7 1 0,1-1-1 16,-1 5 1-16,-5-1 0 16,6 3-3-16,-5-2-3 15,-1 3-8-15,0-6-11 16,-7-19-55-16,18 14-3 0</inkml:trace>
  <inkml:trace contextRef="#ctx0" brushRef="#br1" timeOffset="153333.7084">13561 9886 334 0,'0'0'7'0,"0"0"3"16,0 0 4-16,0 0-1 15,0 0 0-15,0 0 0 16,0 0-1-16,0 0 1 0,0 0-7 15,-3 7-3-15,3-7-2 16,0 15 0-16,0-15 1 16,10 14 1-16,-2-12 1 15,7 0 0-15,-2-2 0 16,1-10 1-16,6-2 1 0,-3-8-1 16,2-5 0-16,-3-4-1 15,-2-9 0-15,-6-4-1 16,-6 3 0-16,-2-2 0 15,-2 2-1-15,-7 5 0 0,-4 6 0 16,-3 6-2 0,2 7 1-16,0 5-1 0,-2 7-1 15,6 3-1-15,1 11 0 16,-1 6 0-16,2 8 1 16,6 5-1-16,-1 4 1 0,3 3 0 15,0 4 1-15,5-2-1 16,8 0 1-16,4-6-3 15,3-7-4-15,3-1-13 0,4-23-59 16,3 13-4-16</inkml:trace>
  <inkml:trace contextRef="#ctx0" brushRef="#br1" timeOffset="153568.0572">13958 9807 464 0,'0'0'3'0,"0"0"1"15,0 0-1-15,0 0 0 0,0 0 0 16,0 0 0-16,0 8 1 16,0 2-1-16,0 2-3 0,0 5-2 15,0 3-5-15,3-1-9 16,5 2-26-16,6 1-40 15,-6-5-3-15</inkml:trace>
  <inkml:trace contextRef="#ctx0" brushRef="#br1" timeOffset="154161.0725">14009 9421 400 0,'0'0'5'15,"0"0"4"-15,-4-12 1 16,4 12 2-16,-1-18 0 15,1 9 1-15,0-5 1 16,0-1-1-16,5 1-5 16,7 4-3-16,5 0-2 0,4 3-2 15,0 5 0-15,4 2-2 16,-2 0 1-16,-3 4-1 16,-1 6 1-16,-6 5-1 0,-5 2 0 15,-8 0 0-15,-5 6 1 16,-8-1-1-16,-4 0 0 15,-6 0 1-15,-2 2-1 16,0-4 0-16,6-1 0 0,1-4 0 16,6-3 1-16,7-3-1 15,8 2 1-15,11-7 1 16,6 1-1-16,5 1-1 0,5-3-4 16,5 0-13-16,-5 14-54 15,3-10-12-15</inkml:trace>
  <inkml:trace contextRef="#ctx0" brushRef="#br1" timeOffset="154639.3829">12967 10243 350 0,'0'0'3'0,"0"0"2"16,0 0 0-16,0 0 2 15,0 0-2-15,0 0 1 16,-2 8 3-16,2-8 0 16,9 5 1-16,6-5-1 0,12 0 0 15,14 0 0 1,10-5 3-16,14 0 0 0,12-5-2 16,13 0-1-16,3-2-3 15,7-1 0-15,-3 2-2 0,-7 2-1 16,-13 4 0-16,-5 0-2 15,-17 3 0-15,-8-1 0 16,-14 3-1-16,-11 0 0 0,-7 0 0 16,-6 0-2-16,-9 0-2 15,0 0-3-15,0 0-8 16,3 8-21-16,-18-1-49 16,3 1 0-16</inkml:trace>
  <inkml:trace contextRef="#ctx0" brushRef="#br1" timeOffset="154905.2212">13379 10404 453 0,'0'0'3'0,"0"0"1"15,0 0-1-15,0 0 0 16,0 0 0-16,0 0-1 16,-2 10 1-16,2 0-1 0,0 5-1 15,2 0-2-15,3 7 0 16,-2 0-1-16,2 2-7 16,-2 2-16-16,-3-4-56 15,0-2 0-15</inkml:trace>
  <inkml:trace contextRef="#ctx0" brushRef="#br1" timeOffset="155300.6346">13666 10505 474 0,'0'0'4'15,"0"0"1"-15,-6-10 2 16,6 10 1-16,-10-9 1 15,10 9-5-15,-4-10-4 0,4 10 0 16,-3-15 0-16,3 15 0 16,7-12 0-16,6 7 0 15,2 3 0-15,3-4 0 0,0 5 0 16,2 1 0-16,-1 0 0 16,-5 4 0-16,-2 4 0 15,-6 1 0-15,-3 6 0 16,-3-3 0-16,-11 6-4 0,-3-4 1 15,-5 2 1-15,-1-1 0 16,0-3 1-16,-1-2-1 16,6 0 1-16,0-3-1 15,8-5 1-15,7-2 1 16,0 0 0-16,0 0 0 16,20 7 0-16,1-7 1 0,9 0 0 15,6-2-7-15,11 2-31 16,0 0-45-16,5-5-3 0</inkml:trace>
  <inkml:trace contextRef="#ctx0" brushRef="#br1" timeOffset="156119.112">13521 9982 383 0,'0'0'7'0,"0"0"3"15,0 0 2-15,0 0 2 16,0 0 1-16,0 0 0 0,5-1 0 15,-5 1-1-15,0 0-5 16,0 15-5-16,0-3-1 16,0 8-3-16,0-1-4 15,0 8-16-15,7 3-62 0,2-4-4 16</inkml:trace>
  <inkml:trace contextRef="#ctx0" brushRef="#br1" timeOffset="157740.9057">14905 10553 443 0,'0'0'5'0,"0"0"1"16,0 0 1-16,0 0 1 0,0 0 0 15,0 0-1-15,0 0-1 16,0 0 1-16,0 7-5 15,0 8-2-15,0 4 0 16,0 1-1-16,4 5 0 16,-2 3 0-16,1-3 1 0,-1-3-1 15,0-6 1-15,1 1 0 16,-3-11 0-16,0-6 1 16,0 0 1-16,0 0-1 15,-3-4 1-15,-1-16 0 0,1 0 1 16,-3-7-1-16,4-3 1 15,2 1-3-15,0 0 0 16,0 5 0-16,6 5 0 0,-1 3 0 16,4 9 0-16,3 4 0 15,1 3 0-15,4 8-2 16,1 5 0-16,2 1-1 16,-1 8 1-16,-2 1 0 0,2-2-1 15,-5 5 1-15,-4-2-1 16,-2-4 1-16,-3-5 0 15,-3-3 1-15,-2-12 2 0,2 10 0 16,-2-10 1-16,0 0 1 16,3-15-1-16,2-2 0 15,0-2 0-15,3-3-1 16,2-3 0-16,-1 2-2 16,2 3 0-16,-1 6 0 15,-1 1-1-15,2 8 1 0,-11 5-1 16,14 0 0-16,-7 10 0 15,2 2 1-15,0 3-1 16,2 2 0-16,1 4-2 16,-5 1-4-16,3 3-7 15,-5-6-12-15,-3 1-55 16,0 2-2-16</inkml:trace>
  <inkml:trace contextRef="#ctx0" brushRef="#br1" timeOffset="157937.3767">15463 10602 446 0,'0'0'3'0,"0"0"0"16,0 0-1-16,0 0 1 16,0 5-1-16,0 5 1 15,-3 5-1-15,1 2-4 0,2 8-18 16,0 0-60-16,0-1 0 15</inkml:trace>
  <inkml:trace contextRef="#ctx0" brushRef="#br1" timeOffset="158584.2728">15619 10730 319 0,'0'0'4'0,"0"0"-2"0,0 0 2 15,0 0 1-15,5 9 1 16,-5-9 0-16,7 10 1 16,-7-10 2-16,11 10 0 15,-2-8 1-15,1 1 2 0,3-3-1 16,2-5 1-16,5-5 1 16,0-9 0-16,-1 0-1 15,2-8-2-15,-5-10-2 16,1-5-1-16,-7-10-2 0,-3-3-1 15,-7 1-1-15,-9 1-1 16,0 5 0-16,-9 5-1 16,1 11-1-16,-1 7-1 15,-1 13 0-15,-1 12-1 16,4 8 0-16,2 14 0 16,4 7 0-16,2 6 1 0,6 7 0 15,2 2 1-15,8 4 1 16,4-2-1-16,2-5-1 0,11-2-3 15,1-12-6-15,-1-2-21 16,16-5-51-16,-13-5-2 16</inkml:trace>
  <inkml:trace contextRef="#ctx0" brushRef="#br1" timeOffset="158769.6792">16003 10597 452 0,'0'0'3'0,"0"0"2"15,0 0-2-15,0 0 1 16,0 8 0-16,2 1 0 16,0 2 0-16,3 8-1 15,-2-1-5-15,4 4-9 16,-5 3-30-16,6-4-41 16,2 2-2-16</inkml:trace>
  <inkml:trace contextRef="#ctx0" brushRef="#br1" timeOffset="159132.7577">16049 10132 460 0,'0'0'3'15,"0"0"1"-15,0 0 2 16,0 0-1-16,0-10 1 15,0 10-1-15,4-12 0 16,-4 12 0-16,19-13-2 0,-8 8-3 16,5 2-1-16,1 3 0 15,0 0-2-15,2 8 1 16,-5 5-1-16,-4 1 0 16,-8 6-1-16,-2 2 0 15,-5 2 0-15,-7 0 1 0,-3 1 0 16,-2-3 1-16,1-1-1 15,2-3 0-15,1-4 1 16,6 2 1-16,5-3 0 0,2-1 1 16,12 0 1-16,6-2 0 15,7-1-1-15,7 4-14 16,-2 9-62-16,2-11-3 16</inkml:trace>
  <inkml:trace contextRef="#ctx0" brushRef="#br1" timeOffset="159516.2769">14868 11059 352 0,'0'0'7'0,"0"0"4"16,0 0-1-16,0 0 4 15,9 0 0-15,5 0 3 16,9 0 1-16,11 0 1 0,11 0-5 16,14-3-2-16,19-2 0 15,14 5-1-15,9-2-11 16,7 2 0-16,3 0 0 15,-2 0 0-15,-7 0 0 16,-13 4 0-16,-8 2 0 16,-19 0 0-16,-15 0 0 15,-12-1 0-15,-13-1 0 0,-9 4 0 16,-13-8-31-16,-13 15-55 16,13-15-3-16</inkml:trace>
  <inkml:trace contextRef="#ctx0" brushRef="#br1" timeOffset="159769.7596">15366 11373 438 0,'0'0'2'0,"0"0"2"16,0 0 0-16,0 0 1 15,0 5 1-15,0-5 0 16,-2 19 0-16,2-4 1 0,-4 3-3 16,4 2-1-1,0 2-2-15,4 0-1 16,-2 3-4-16,5-5-7 0,-2-4-17 16,2 10-53-16,2-14-1 15</inkml:trace>
  <inkml:trace contextRef="#ctx0" brushRef="#br1" timeOffset="160300.0486">15569 11497 461 0,'0'0'4'0,"0"0"1"15,-2-10 2-15,2 10 0 16,0-10 1-16,0 10 0 16,0-15 0-16,2 7-5 15,9 1-3-15,-2-1 0 0,9 4 0 16,-4 1 0-16,9 1 0 16,-3 2 0-16,-3 2 0 15,-1 5 0-15,-4 4 0 16,-3 1 0-16,-9 3 0 0,0 2 0 15,-12 3 0-15,-3-3 0 16,-2 3 0-16,-6-3 0 16,1-1 0-16,5-4 0 15,-1-3 0-15,5-1 0 16,13-8 0-16,-4 10 0 0,12-10 0 16,14 0 0-16,13-2 0 15,4-8 0-15,12 3-5 16,2-5-79-16,0-4-4 0</inkml:trace>
  <inkml:trace contextRef="#ctx0" brushRef="#br1" timeOffset="161003.7263">15360 9540 460 0,'0'0'4'0,"0"0"0"15,0 0 2-15,0 0-1 16,0 0 1-16,0-10-1 15,0 10 0-15,-12 2 0 0,0 8-3 16,2 8-2-16,0 3-1 16,3 2 0-16,4 7 0 15,3-3 1-15,0 6 0 16,12-6 0-16,9-5 0 0,0-8 1 16,4-2 0-16,3-9 1 15,-3-3 0-15,-3-7 0 0,1-11 0 16,-11-6 0-16,-2-9-2 15,-10-1 0-15,-4 0 0 16,-7 2 0-16,-9-1 0 16,-10 13 0-16,0 8-2 15,-7 12-6-15,0 7-12 16,3 3-51-16,0 22-14 0</inkml:trace>
  <inkml:trace contextRef="#ctx0" brushRef="#br1" timeOffset="161688.8384">13636 11346 440 0,'0'0'2'0,"0"0"3"16,0 0 0-16,0 0 1 15,-8-6 0-15,8 6 0 16,-15 0 0-16,6 0 0 16,-2 10-2-16,-1 4-2 0,2 5 0 15,2 8-1-15,6-1 0 16,2 7 0-16,10-5 0 15,7-2 1-15,8-6 0 0,10-8 0 16,4-6 0-16,7-9 0 16,-2-9 0-16,-1-11 0 15,-6 0 1-15,-5-13-3 0,-12-1 0 16,-12 0 0-16,-8 0 0 16,-12 5 0-16,-16 3 0 15,-4 6 0-15,-9 14 0 16,-3 3-6-16,7 7-18 0,1 23-49 15,12-11-12-15</inkml:trace>
  <inkml:trace contextRef="#ctx0" brushRef="#br1" timeOffset="162906.4321">15659 8393 232 0,'0'0'8'16,"0"0"3"-16,0 0 4 0,0 0 2 15,0 0 0-15,-3-12 1 16,3 12 3-16,16-11-1 15,5 6-3-15,9-2-5 0,8 2-3 16,7-2-2-16,10-1 1 16,4 2-3-16,3 5 0 15,-2-2-1-15,-3 3-2 0,-8 0 0 16,-3 3 0-16,-9 2-2 16,-7-1 1-16,-5 6-1 15,-8 1-1-15,0 6 2 16,-4 2 0-16,-2 11 0 0,2 13 0 15,3 6 3-15,-2 16-1 16,-1 9 2-16,-1 12 0 16,1 10 0-16,-1 8-1 15,0 1 2-15,1 3-2 16,2 4-1-16,0-2 1 16,2-1-2-16,1 2 1 0,2-4-1 15,-3 2 0-15,3 0-1 16,-5 0 1-16,0 0 0 15,-5-5-1-15,-3-6 0 0,-5 0-1 16,-2-7 1-16,0-5-1 16,0-6 1-16,0-8-1 15,-2-6 0-15,-1-4 1 0,3-6 0 16,0-5 1-16,3-6 0 16,-1 0 0-16,-2-2 0 15,0-5 0-15,0 2 0 16,0-2-2-16,0 0 0 0,-2-1 0 15,-1-2 0-15,0 0 0 16,2-3 0-16,1 0 0 16,0-4 0-16,0 1 0 15,0-7 0-15,1 1 0 16,2-5 0-16,0-1 0 16,-1-5 0-16,0-2 0 0,-2-10 0 15,4 15 0-15,-4-15 0 16,0 0 0-16,0 12 0 15,0-12 0-15,-14 12 0 0,1-6 0 16,-10-2 0-16,-5 4 0 16,-9 2 0-16,-5-3 0 15,-8 1 0-15,0-1 0 0,1-2 0 16,-1 0 0-16,11 0 0 16,3-5 0-16,14 0-83 15,9 0-6-15</inkml:trace>
  <inkml:trace contextRef="#ctx0" brushRef="#br1" timeOffset="164510.5253">17272 8797 406 0,'0'0'5'15,"0"0"1"-15,0-11 2 0,0 11 0 16,-10-9-1-16,1 4 1 15,-9 0 0-15,-7 0-1 16,-5 5-3-16,-13 0-3 16,2 3 0-16,-9 2-1 15,-5 2 0-15,0 1 1 0,2 1 0 16,3 1 0-16,10-3-1 16,5 1 0-16,10-3-1 15,3 2 0-15,10 7 0 16,3 4 1-16,9 5-1 0,3 4 1 15,7 4 0-15,3 12 0 16,0 6 1-16,3 6 0 16,2 10 1-16,-3 4 0 15,-2 8 1-15,-1 3 0 0,-3 7 1 16,-4 4 1-16,-2 0 0 16,-3 3-1-16,0 0 0 15,-3 3 0-15,-4 0-1 16,0 2-1-16,2-3-2 0,0 4 0 15,-1-4 0-15,4 1 0 16,-1-4 0-16,3-1 0 16,0-5 0-1,0-3 0-15,0-4 0 0,-2-4 0 16,-3-4 0-16,-2-5 0 0,-3 0 0 16,0-8 0-16,3-2 0 15,-3 0 0-15,-1-7 0 16,7-1 0-16,-4-5 0 15,6-3 0-15,-1-7 0 0,1-4 0 16,0-2 0-16,-2-8 0 16,4-3 0-16,-2-3 0 15,-1-5 0-15,1 2 0 0,2-11 0 16,-5 15 0-16,5-15 0 16,-5 12 0-16,5-12 0 15,-2 8 0-15,2-8 0 16,0 0 0-16,-2 10 0 0,2-10 0 15,0 0 0-15,0 0 0 16,0 0 0-16,0 0 0 16,0 0 0-16,0 0 0 15,0 0 0-15,0 0 0 16,0 0 0-16,0 0 0 16,0 0 0-16,0 0 0 0,0 0 0 15,9 5 0-15,7-5 0 16,1 0 0-16,10 0 0 0,12-3 0 15,14-2 0-15,11-2 0 16,16-1 0-16,10 4 0 16,11-4 0-16,9 1 0 15,-3 2 0-15,0 2 0 0,-8 3 0 16,-7 0 0-16,-14 0 0 16,-11 3 0-16,-13 2 0 15,-17 0 0-15,-7-3 0 16,-11 0 0-16,-5 1 0 0,-14-3 0 15,12 6 0-15,-12-6 0 16,0 0 0-16,0 0 0 16,0 0 0-16,0 0 0 15,0 0 0-15,0 0 0 16,0 0 0-16,0 0-60 0,0-11-32 16</inkml:trace>
  <inkml:trace contextRef="#ctx0" brushRef="#br1" timeOffset="168492.0385">17275 9051 286 0,'0'0'11'0,"0"0"4"16,10-12 5-16,-10 12 3 16,10-17 3-16,-6 7 1 15,-1 3 0-15,3-4 1 16,-6 11-10-16,0-13-6 16,0 13-5-16,-21-6-2 0,4 6-3 15,-3 6-2-15,-2 3 0 16,-3 3-1-16,-3 3 0 15,3 7 1-15,4-2 0 0,3 3-2 16,3-4 1-16,6 4 1 16,9-2 0-16,7-3 0 15,10-4 1-15,8-1 0 16,9-5 0-16,1 0 2 16,6-6 0-16,-4-2-3 0,5 0 0 15,-10 0 0-15,-2-2 0 16,-10-3 0-16,-9 2 0 15,0 3 0-15,-11 0 0 0,0 0 0 16,0 0 0-16,0 0 0 16,0 0-14-16,0 0-17 15,0 0-54-15,-13 8-1 16</inkml:trace>
  <inkml:trace contextRef="#ctx0" brushRef="#br1" timeOffset="168737.4039">17687 9064 461 0,'0'0'5'15,"0"0"3"-15,5-11 1 16,-5 11 1-16,0 0-1 16,0 0 0-16,5-9-9 0,-5 9 0 15,3 7 0-15,-3 11 0 16,0 4 0-16,-3 1 0 15,3 6 0-15,0 2 0 16,-2 3 0-16,2-2 0 16,0 3-18-16,-3-11-28 0,3-1-39 15,0-6-3-15</inkml:trace>
  <inkml:trace contextRef="#ctx0" brushRef="#br1" timeOffset="169636.5413">16991 10132 362 0,'0'0'9'0,"0"0"1"15,0 0 4-15,5 0 1 16,-5 0 0-16,0 0 0 15,0 0 1-15,13 0-1 16,-13 0-6-16,0 0-4 0,12 0-1 16,-5 3-2-16,9 1 1 15,-2-1-1-15,9 2 1 16,3-3 0-16,4-2 0 16,6 0 1-16,-2 0-2 0,5 0-2 15,-10-5 0-15,-2 3 0 16,-2-4 0-16,-7 5 0 15,-9-2 0-15,-9 3 0 16,10-2 0-16,-10 2 0 16,0 0 0-16,0 0 0 15,0 0 0-15,0 0 0 0,0 0-2 16,-7 0-21-16,7 0-45 16,-7 0-21-16</inkml:trace>
  <inkml:trace contextRef="#ctx0" brushRef="#br1" timeOffset="170148.7838">17685 9993 411 0,'0'0'4'16,"0"0"2"-16,-2-8 1 15,2 8 0-15,-18-10 1 0,6 3 0 16,-6 4 0-16,-1-1 0 16,-4 1-4-16,-4 3-1 15,4 5-2-15,1 2 0 16,5 4-1-16,0 1 0 0,6 3 0 15,6-3 0-15,5 1 1 16,10-1 0-16,5 0 0 16,2 0 0-16,8-2 0 15,0 0 1-15,5-2-1 0,2 1 0 16,-4 2 0-16,-1-4-1 16,-2 4 0-16,-3-2 0 15,-2-2 0-15,-7 1 0 16,-1 4-1-16,-7-2 1 15,-5-1 0-15,0 2-1 0,-12-2 1 16,-4 5 0-16,-6-2 0 16,-2-2 1-16,-6 0-2 0,0-3 1 15,0 0-2-15,1-2-2 16,3-2-6-16,6 1-10 16,3 1-54-16,4-5-10 15</inkml:trace>
  <inkml:trace contextRef="#ctx0" brushRef="#br1" timeOffset="170382.1501">18018 10086 487 0,'0'0'1'0,"0"0"1"16,0 0 0-16,0 0 0 15,0 8 0-15,0 4 0 0,0 6 0 16,-5 5 1-16,1 4-2 16,-5 3-2-16,5 5-3 15,-2 1-5-15,2 7-41 0,2-11-35 16,2 3-1-16</inkml:trace>
  <inkml:trace contextRef="#ctx0" brushRef="#br1" timeOffset="171037.4133">17357 11122 422 0,'0'0'3'0,"0"0"3"15,0 0 2-15,-3-10 1 16,3 10 1-16,0 0 0 15,-9-7 0-15,9 7 0 16,-17 2-3-16,6 13-2 0,-1 2-3 16,2 7 0-16,-2 5-1 15,7 2 1-15,-1 6-1 0,6-5 0 16,3-1 1-16,12-4-2 16,7-7 0-16,8-7 0 15,3-3 0-15,4-10 0 16,2 0 0-16,-1-15 0 0,-1 1 0 15,-9-10 0-15,-3 2 0 16,-8-4 0-16,-14-5 0 16,-3 4 0-16,-8 2 0 15,-12 3 0-15,-10 3 0 16,-3 11 0-16,-6 3 0 16,2 5 0-16,2 5 0 0,5 10-28 15,21-1-58-15,-2 1-2 16</inkml:trace>
  <inkml:trace contextRef="#ctx0" brushRef="#br1" timeOffset="172530.7126">18871 9044 341 0,'0'0'7'0,"2"-10"4"16,-2 10 4-16,7-20 2 15,2 11 0-15,-5-6 2 16,1 0 0-16,0-3 1 0,0 4-5 15,-5-1-6-15,-4 2-3 16,-2 6-1-16,-3-3-2 16,-7 5-1-16,-3 5-2 15,1 0 0-15,-2 0 0 0,1 8 0 16,-2-1-1-16,7 3 1 16,-4 2-1-16,8 1 1 15,5-1 0-15,5 6 0 16,0-4 0-16,15 1 1 15,3 2 0-15,1 0 0 0,11-2 0 16,2 1 0-16,1-1 1 16,1-6-2-16,0 1 0 15,-3 0 0-15,-6 0 0 0,-5 0 0 16,-5-3-2-16,-2 3 1 16,-4-1 0-16,-9-9 0 15,3 17 1-15,-8-8 0 16,-5-2 0-16,-8 1 1 0,-4-3 0 15,-5 0 2-15,-7 0-3 16,-2-3 0-16,-1-2 0 16,2 3 0-16,1-3 0 15,8 0 0-15,3 0 0 0,9 0 0 16,1-5-12-16,13 5-11 16,-7 2-33-16,7-2-28 15,7 3-5-15</inkml:trace>
  <inkml:trace contextRef="#ctx0" brushRef="#br1" timeOffset="172805.2175">19369 9007 469 0,'0'0'4'15,"0"0"3"-15,0 0 0 16,2-10 2-16,-2 10 0 15,0 0-3-15,0 0-6 0,0 0 0 16,0 0 0-16,-2 20 0 16,-2 2 0-16,-1 0 0 15,3 8 0-15,0-3 0 16,2 6 0-16,-3-3 0 16,3-5 0-16,0-1 0 15,5-2-12-15,-5-7-33 0,2-1-41 16,3-3-2-16</inkml:trace>
  <inkml:trace contextRef="#ctx0" brushRef="#br1" timeOffset="173781.0784">18970 10020 423 0,'0'0'5'15,"0"0"2"-15,5-9 2 16,-5 9 0-16,0-11 1 16,0 11 0-16,-7-12 0 0,-5 6 0 15,-6 2-5-15,-2 4-2 16,-7 4-2-16,0 10 0 15,-3 1-1-15,-2 2 0 0,4 8 0 16,3-4-1-16,5 6 1 16,10-4 0-16,3 4 0 15,7-4 0-15,10-4 0 16,7 2 1-16,8-4 0 0,5-5 1 16,7-2-1-16,0-5 1 15,3 0 0-15,-3-5-2 16,1 0 0-16,-3 0 0 15,-10 0 0-15,-3-5 0 0,-10 3 0 16,0 2 0-16,-12 0 0 16,13-3 0-16,-13 3 0 15,0 0 0-15,0 0 0 16,0 0 0-16,-8-7 0 16,8 7-9-16,-12 0-30 0,12 0-48 15,-14 7-3-15</inkml:trace>
  <inkml:trace contextRef="#ctx0" brushRef="#br1" timeOffset="174032.5935">19476 10117 493 0,'0'0'3'0,"0"0"0"0,0 0 0 16,0 0 1-16,0 0-1 15,0 7-1-15,-1 8-2 16,-4 3 0-16,0 3 0 0,-4 7 0 16,5 5 0-16,0 1 0 15,-1 0 0-15,2 2 0 16,3-2-3-16,0-10-14 16,0-4-47-16,3 1-23 15,2-4-2-15</inkml:trace>
  <inkml:trace contextRef="#ctx0" brushRef="#br1" timeOffset="174995.3549">19018 11273 399 0,'0'0'4'15,"0"0"3"-15,0 0 0 0,0 0 1 16,-13-4 1-16,13 4 0 16,-12 0 0-16,4 4 1 15,-2 4-4-15,-1 7-2 0,5 0 0 16,-1 4-2-16,4 4 1 15,3-3-1-15,0 4 1 16,8-4 0-16,8-5-1 16,5-3 1-16,6-9-1 0,5-3 1 15,1-3-1-15,1-6 1 16,-2-9 0-16,1-3-1 16,-8-7 0-16,-8 0-2 0,-8-4 0 15,-9 0 0-15,-4 2 0 16,-16 6 0-16,-10 2 0 15,-7 4 0-15,-2 13 0 16,-6 5 0-16,3 3 0 0,5 9 0 16,7 5 0-16,5-3-22 15,25-14-63-15,5 20-3 16</inkml:trace>
  <inkml:trace contextRef="#ctx0" brushRef="#br1" timeOffset="175895.7307">20892 9014 317 0,'0'0'8'0,"0"0"5"16,5-9 3-16,-2-2 4 0,-3 4 1 15,0-5 0-15,2 1 2 16,-2-4-1-16,-2 3-6 16,-1 3-5-16,-7 4-5 0,-7 0-1 15,-2 5-2-15,-4 7-2 16,-3 3 0-16,2 10-1 15,-4 6 0-15,3 0 0 16,6 8-1-16,8 2 1 16,7-2 0-16,6 3 0 0,16-4 0 15,2-6 1-15,15-5 0 16,-1-5 0-16,6-7 1 16,-1-7 1-16,2-3-3 15,-2-16 0-15,-7-6 0 16,-4-5 0-16,-5-8 0 15,-14 1 0-15,-6-3 0 0,-8-1 0 16,-13 9 0-16,-11 4 0 16,-9 13 0-16,-6 8 0 0,-2 4 0 15,2 9 0-15,1 8 0 16,9 12-18-16,1 17-45 16,19-7-24-16,8 0-2 0</inkml:trace>
  <inkml:trace contextRef="#ctx0" brushRef="#br1" timeOffset="176381.0578">20778 9985 450 0,'0'0'4'0,"0"0"1"0,0 0 0 16,0 0 0-16,-8-4 0 15,-1 4 0-15,-4 1 1 16,-4 7-1-16,-1 2-4 0,-2 8-1 15,1 2-1-15,3 2 0 16,4 3 1-16,6 2-1 16,6-4 1-16,6-4 0 0,9-2 1 15,3-7-1-15,9-2 1 16,-3-8 1-16,3-3 0 16,-1-9 1-16,-1-8 0 15,-9-4 0-15,2-9 1 16,-13 1 0-16,-5-2-4 15,-12 3 0-15,-6 4 0 0,-9 7 0 16,-6 6 0-16,-1 11 0 16,-3 6 0-16,2 14-8 0,0 2-9 15,10 8-27-15,5 9-42 16,10-2-2-16</inkml:trace>
  <inkml:trace contextRef="#ctx0" brushRef="#br1" timeOffset="176752.9315">20540 10996 493 0,'0'0'1'0,"0"0"0"16,0 0-1-16,0 0 1 16,0 0 0-16,-3 0 0 15,0 10 1-15,-2 5 1 16,3 5-1-16,-1 3-1 15,-2 11 2-15,5 0-1 0,-3 3-2 16,1 3 0-16,2 0 0 16,0-8 0-16,0 2-5 15,0-9-12-15,0-10-41 16,2-2-27-16,-2-13-4 0</inkml:trace>
  <inkml:trace contextRef="#ctx0" brushRef="#br1" timeOffset="177762.0366">20922 8551 353 0,'0'0'6'0,"5"-11"4"15,0 2 1-15,2-1 2 16,1 0 1-16,2 0-1 0,-1 1 0 16,4-1 0-16,-1 2-5 15,6 8-4-15,2 0-1 16,7 3-3-16,0 2 0 15,8 5-1-15,2 2 0 0,4 3 0 16,-2 6 0-16,-4 3 0 16,-3 5 0-16,-5 9 1 15,-2 6 0-15,-10 10 1 16,-2 9 1-16,-8 3 1 0,-3 13-1 16,-2 6 1-16,-2 7 0 15,-6 7 0-15,3 5 0 16,0 2 0-16,-2 6 0 15,2 2-1-15,-2-3 1 16,-4 3-1-16,4-3 1 16,-5 1 1-16,-1-3-1 0,1-3-1 15,-6-1 1-15,-1-7 0 16,1 4 0-16,1-8-1 0,2 0-2 16,0-7 0-16,0-3 0 15,5-7 0-15,3 0 0 16,1-10 0-16,4-4 0 15,-1-5 0-15,-1-8 0 0,-1-1 0 16,0-6 0-16,0-6 0 16,-3-3 0-16,3-1 0 15,0-5 0-15,0-5 0 16,0 0 0-16,1-1 0 0,0-2 0 16,1-3 0-16,-1 1 0 15,-1-4 0-15,1 4 0 16,1-3 0-16,-4-1 0 15,0-1 0-15,3-1 0 16,0-1 0-16,-1-2 0 0,2 3 0 16,3-12 0-16,-3 15 0 15,3-15 0-15,-1 10 0 16,1-10 0-16,0 0 0 0,0 0 0 16,0 8 0-16,0-8 0 15,0 0 0-15,-16 0 0 16,6-3 0-16,-5-2 0 15,-2-2 0-15,-8 2 0 0,-9-2 0 16,-4 1 0-16,-4 2 0 16,-5 1 0-16,2 3 0 15,3 0 0-15,5 5 0 16,19 0-78-16,2-5-12 0</inkml:trace>
  <inkml:trace contextRef="#ctx0" brushRef="#br1" timeOffset="182664.8432">12924 5356 130 0,'0'0'0'16,"0"0"-1"-16,0 5 1 15,0-5 1-15,0 0 4 0,0 0 7 16,8 7 2-16,5-7 3 16,9 0 2-16,8 0 5 15,19 0-1-15,13 2-2 0,12-2-1 16,31 5-4-1,10-5-4-15,14 0-1 16,8 0-3-16,7 0-1 0,-1 0-2 16,10 0 1-16,3-5-2 15,-9 3-1-15,2 2 0 16,3-2-1-16,0 2 1 16,2-5-2-16,0 5 2 15,0-5-1-15,-3 2 0 0,-4-1 0 16,1-2 1-1,5-1 0-15,-5 2 2 0,3-3-2 16,-1 2 1-16,0-5-1 16,4 4-1-16,-4-1 1 15,-1-2-2-15,-6 3 0 0,-1-1 0 16,-5-1 0-16,-3 1-1 16,-5 1 0-16,-7-3 1 15,2 3 0-15,-4-4-1 0,-1 4 1 16,-2-4 0-16,-2 2-1 15,2-1 1-15,-8 0 0 16,5 3-1-16,-12-3 0 16,-5 1 1-16,-10-2-1 0,-7 4 0 15,-14-4 1-15,-6 3 0 16,-10 2-1-16,-8-1 1 16,-1 1 0-16,-4-1 0 15,-5 0 1-15,3-1 0 16,-7-2 0-16,6 1 0 15,-4-6 1-15,-5 0 0 0,2-3 0 16,-4-4 1-16,-7 0-2 16,2-5 1-16,-6-2 0 15,1-4-1-15,-5 0-1 0,-6-4 0 16,0 0-1-16,-2-2 0 16,0-2 0-16,-2 0-1 0,-5-4 1 15,-1 3 0-15,0-2 0 16,-1 1 0-16,-4-1 0 15,3-3 0-15,-2 0 0 16,-8-1 1-16,-5 1-2 16,-3 2 1-16,-6 1 0 0,-9 0 0 15,-4 4-1-15,-8 1 1 16,-9 4 0-16,2 3 0 16,-5 1 0-16,-5 5-1 15,-1 1 1-15,4 4 1 16,-5 2-1-16,-4-1 0 15,1 4 0-15,-5-2 1 0,-5 5-1 16,-2 3 0-16,-8 1 0 16,-8-2 1-16,-4 2-1 15,-10 1 0-15,-3-2 1 0,-5 3-1 16,-3-2 1-16,4-4-1 16,-6 3 0-16,3-4 1 15,-1 5-1-15,1-1 0 0,0 3-1 16,-5 0 2-16,-4-1-1 15,-3 1-1-15,-3 1 2 16,-8 2-1-16,-2-1 0 16,-5 2 0-16,0 1 0 0,3 0 0 15,2 2 0 1,2 0-1-16,1 7 0 0,6 1 1 16,3 6-1-16,4 3 0 15,0 6-1-15,2 4 0 0,-2 7 0 16,0 6 0-1,-5 8 1-15,0 3-1 0,1 12 0 16,3 0 0-16,10 7-1 16,12 5 0-16,12 4 1 15,18 6 0-15,20 2 0 0,22 10 1 16,25 1 0-16,23 7 1 16,38 10 2-16,28 3-2 15,32 12-9-15,28 13-49 0,43-3-14 16</inkml:trace>
  <inkml:trace contextRef="#ctx0" brushRef="#br1" timeOffset="186911.7462">22972 7169 368 0,'0'0'6'15,"0"0"3"-15,0 0 2 0,0 0 2 16,0 0 0-16,0 0 1 15,0 0 1-15,0 0-1 16,0 0-6-16,0 0-3 16,0 0-3-16,0 0-1 0,0 0-1 15,9 9-1-15,-5 9 1 16,9-3 0-16,-1 5 1 16,1 5 1-16,9-3-1 15,-3 5 0-15,2-4 1 0,-6 1-1 16,4-5-1-16,-8 1 0 15,3-4 0-15,-7-6 0 16,-2 0 1-16,-5-10 1 16,0 0 1-16,0 0 1 15,13 2 1-15,-5-7 0 0,1-10 0 16,6-8-5-16,5-1 0 16,5-7 0-16,2-5 0 15,6-6 0-15,1 2 0 0,4-2 0 16,-1 3 0-16,0-1 0 15,1 2 0-15,2 4 0 16,-1-1 0-16,-1 3 0 0,-1 3 0 16,-5 1 0-16,3 9 0 15,-8-1 0-15,-4 5 0 16,-3 5 0-16,-6 3 0 16,-3 2 0-16,-11 5 0 15,7-3 0-15,-7 3 0 0,0 0 0 16,0 0 0-16,0 0 0 15,0 0 0-15,0 0 0 16,0 0 0-16,0 0 0 16,0 0 0-16,0 0 0 0,0 0 0 15,0 0 0-15,0 0 0 16,0 0 0-16,0 0 0 16,0 0 0-16,-5 3 0 15,5-3-68-15,5 7-25 0</inkml:trace>
  <inkml:trace contextRef="#ctx0" brushRef="#br1" timeOffset="189613.0247">6184 9837 395 0,'0'0'7'16,"0"0"4"-16,0 0 1 15,0 0 1-15,0 0 0 16,0-10 0-16,0 10 0 16,0 0 0-16,-4 15-7 0,2 4-3 15,-1 6-2-15,1 8-1 16,2 4-1-16,0 4 1 16,0 7 0-16,2-1 0 0,6-3 0 15,-1-4 0-15,1-2 0 16,-3-6 0-16,-3-10 0 15,1-3 1-15,-1-9 2 16,-2-10-1-16,0 10 2 0,0-10-2 16,-7-17-2-1,-1-3 0-15,-3-7 0 0,0-8 0 16,0-2 0-16,2-2 0 16,-3-4 0-16,1 7 0 15,4 3 0-15,2 6 0 0,-2 2 0 16,7 3 0-16,0 2 0 15,0 0 0-15,2 0 0 16,6 3 0-16,5-3 0 16,1 6 0-16,0-2 0 15,4 7 0-15,5 3 0 0,-1 6 0 16,3 3 0-16,2 8 0 16,0 3 0-16,-2 3 0 15,5 6 0-15,-2 3 0 0,-3 2 0 16,-2-1 0-16,-3 2 0 15,1 0 0-15,-4 0 0 16,-9 0 0-16,0-1 0 16,-8 2 0-16,0-3 0 0,-10 0 0 15,-8-2 0-15,-8 0 0 16,0 0 0-16,-8-3 0 16,1-6 0-16,-4-3 0 15,2 3 0-15,-3-7 0 0,8-3 0 16,6-4 0-16,1-2 0 15,8 0 0-15,5 0 0 16,10 0 0-16,-12-2 0 16,12 2 0-16,0 0-24 15,3-10-63-15,9 7-4 0</inkml:trace>
  <inkml:trace contextRef="#ctx0" brushRef="#br1" timeOffset="189962.4695">6626 10151 439 0,'0'0'4'0,"0"0"2"15,0 0 2-15,0 0-1 16,0 0 1-16,0 0-1 16,-3 10 2-16,3 5-1 15,0-1-3-15,0 6-3 16,0 6-1-16,0 3 0 0,0 3 0 16,0 3 1-16,0 0-1 15,0-3 1-15,0 4-2 16,0-10 0-16,3 3-4 0,-3-6-4 15,0-8-11-15,0-3-20 16,0-12-48-16,0 0 0 16</inkml:trace>
  <inkml:trace contextRef="#ctx0" brushRef="#br1" timeOffset="190243.7185">6876 10023 446 0,'0'0'4'0,"0"0"2"15,0 0 0-15,0 0 1 16,0 0 1-16,0 0 0 0,10 3 0 15,-10-3 0-15,18 0-2 16,-6 0-2-16,8-3-4 16,5 0-4-16,-2-2-16 15,-4 2-64-15,6 2-3 16</inkml:trace>
  <inkml:trace contextRef="#ctx0" brushRef="#br1" timeOffset="190399.8156">6862 10178 443 0,'0'0'4'0,"0"0"2"16,0 0 2-16,0 0 2 0,14 0 0 15,1-4 1-15,10-1 0 16,2 0-3-16,6-5-8 16,14 7-38-16,8-4-46 0,7-2-5 15</inkml:trace>
  <inkml:trace contextRef="#ctx0" brushRef="#br1" timeOffset="194913.0424">21486 10124 32 0,'0'0'7'16,"0"0"6"-16,0 0 5 15,0 0 5-15,0 0 2 0,0 0 5 16,0 0 0-16,0 0 2 16,5 12-7-16,-5-12-2 15,10 13-3-15,-5-3-3 16,7 2-2-16,4 0-1 0,3 1-2 16,6-1-1-16,5 1 0 15,0-6-1-15,8 1-2 16,1-5 0-16,3-2-2 15,-4-1-2-15,3 0 0 0,-1-1 0 16,6-7 0-16,-5 1-1 16,7-3 0-16,-1-3 1 15,0 1 0-15,7-1-1 0,4-6 0 16,-1 4 0-16,-2-3 0 16,-3 0 0-16,0 1 1 15,-5 2-1-15,-5 1 1 16,1-1-1-16,-6 3 1 15,-2-3 0-15,-3-1-1 16,3-1 0-16,-5 0-1 0,5 0 0 16,-2-3-1-16,4 0 1 15,-6-2-1-15,5-1 0 16,-2-1 0-16,1 0 0 16,-3 0 0-16,-4 4 1 0,-3-1-1 15,0 3 1-15,-3-2-1 16,-2 2 1-16,-3 2 0 15,-2-1-1-15,3 2 0 0,-1-3 0 16,0-2 0-16,3 1-1 16,0-1 1-16,0 2-1 15,-2-1 1-15,1-1-1 16,-1 0 0-16,-1 2 1 0,1 1 0 16,-6 0 0-16,1 0 0 15,1 0 0-15,-2-1 0 16,-2 0 1-16,3 1-1 15,-3-3 0-15,0 1 1 16,-1-1-1-16,2 1 0 0,-4-2 0 16,1-1 0-16,2 2 0 15,-5 0 0-15,0 2 1 16,2-2-2-16,-2 3 0 16,-3 1 0-16,2 1 0 15,-2 0 0-15,0 0 0 0,1 3 0 16,-3-4 0-16,2 4 0 15,1-3 0-15,-3 3 0 0,0-3 0 16,0 3 0-16,0-6 0 16,0 3 0-16,0 3 0 15,0-3 0-15,0 3 0 0,0 0 0 16,-3 0 0-16,1-1 0 16,-1 0 0-16,-1 3 0 15,0-3 0-15,2 1 0 16,-3 0 0-16,3 0 0 15,-3-3 0-15,2 3 0 0,-2 0 0 16,3-4 0-16,0 2 0 16,-4 3 0-16,4-3 0 15,2 1 0-15,-3 1 0 16,1 2 0-16,-3-2 0 16,2 1 0-16,-2-1 0 0,1 3 0 15,-2-4 0-15,-1-2 0 16,0 1 0-16,-3-6 0 15,2 2 0-15,-4-2 0 0,5-3 0 16,-6 2 0-16,1 2 0 16,-1-2 0-16,3 1 0 15,-1 3 0-15,2 0 0 0,-3 2 0 16,2-2 0-16,-3 5 0 16,3-5 0-16,1 0 0 15,-2 1 0-15,2 0 0 16,-3 2 0-16,1-1 0 15,6 1 0-15,0 0 0 16,0 2 0-16,1 2 0 0,4 10 0 16,-9-12 0-16,9 12 0 15,0 0 0-15,-2-10 0 16,2 10 0-16,0 0 0 0,0 0 0 16,0 0 0-16,0 0 0 15,0 0 0-15,0 0 0 16,0 0 0-16,0 0 0 15,0 0 0-15,0 0 0 0,0 0 0 16,0 0 0-16,0 0 0 16,0 0 0-16,0 0 0 15,0 0 0-15,0 0 0 16,0 0 0-16,0 0 0 0,0 0 0 16,0 0 0-16,0 0 0 15,-7 7 0-15,4 3 0 16,-2 5 0-16,5 5 0 15,-4 6 0-15,-2-3 0 0,1 5 0 16,0-1 0-16,1-4 0 16,-2-3 0-16,2-6 0 15,-3-2 0-15,7-12 0 16,-4 13 0-16,4-13 0 16,0 0 0-16,0 0 0 0,0 0 0 15,0 0 0-15,-7-10 0 16,5-5 0-16,2 1 0 15,-3-9 0-15,0 3 0 0,3-5 0 16,-1-2 0-16,1 2 0 16,0 6 0-16,0-1 0 15,0 6 0-15,0 1 0 16,0 3 0-16,0 0 0 0,0 10 0 16,0-7 0-16,0 7 0 15,0 0 0-15,0-11 0 16,0 11 0-16,0 0 0 15,0 0 0-15,0 0 0 16,0 0 0-16,0 0 0 0,16-1 0 16,-1 1 0-16,8 0 0 15,4 0 0-15,5 0 0 16,9 0 0-16,0 1 0 0,5 7 0 16,-5-5 0-16,1 4 0 15,-12 13-58-15,4-13-30 16</inkml:trace>
  <inkml:trace contextRef="#ctx0" brushRef="#br1" timeOffset="212050.1714">13414 6468 242 0,'0'0'5'0,"0"0"6"16,0 0 4-16,-2-12 4 15,2 12-1-15,0 0-1 0,0 0-1 16,0 0 3-16,-9 19-3 16,6 19-3-16,-2 13-4 15,0 19-2-15,-3 11 0 16,3 19 3-16,2 9 0 0,1 5-2 16,2-3-1-16,5 3-2 15,5-7-1-15,0-2 0 16,-4-5-1-16,3-4 1 15,-5-3-1-15,-4-7 0 16,0-4 1-16,0-11-1 0,-4-1 1 16,1-13-1-16,1-2 0 15,2-14-2-15,0-6-2 16,0-7-3-16,0-9-1 16,0-7-3-16,0-12-7 0,0 0-11 15,0 0-20-15,5-12-37 16,-5-5-2-16</inkml:trace>
  <inkml:trace contextRef="#ctx0" brushRef="#br1" timeOffset="213655.2783">13211 6379 297 0,'0'0'4'0,"0"0"-2"15,0 0 0-15,5-5 0 16,4 5 1-16,8-4 1 16,12 0 1-16,10-4 2 0,8 2-1 15,25-2 1-15,18-4 3 16,21-3 0-16,12 0 1 16,13-2-2-16,16 2 0 0,11-1-2 15,9 2-2-15,-1 2-2 16,9 1-1-16,-2-1 0 15,10 2-1-15,5 1 0 0,4-3 0 16,-1-1 0-16,11-3-1 16,4 4 1-16,3-3-1 15,2 3 1-15,-5 0 0 16,0 2-1-16,1 3 1 16,-3 0-1-16,-11 1 1 15,1 1 1-15,-7-4 0 0,-4 0-1 16,2 2 1-16,-6-3 0 15,-1 3-1-15,-3-3 1 16,1 3 0-16,-5-1-2 0,-2 3 0 16,-7 3 1-16,-8-1-2 15,-7 1 1-15,-8 0 1 16,-12 2-2-16,-8 0 2 0,-12 0-2 16,-10 0 1-16,-3 0 0 15,-7 0 0-15,-10 0 0 16,0 0 0-16,-5-3 1 15,-4 1-1-15,-2-4 0 16,-6 2 0-16,-13-4 0 0,-3 6 0 16,-8-4-1-16,-9 5 1 15,-7 1-1-15,-8-3 1 16,-2 3-1-16,-2 0 1 16,-1 0 1-16,1-3-1 15,4 0 1-15,7 1 0 0,9-4 0 16,5 2 0-16,4-5 0 15,5 3 0-15,0-4 0 16,5 3-1-16,-5 2 0 0,1 0 0 16,-1 0 0-16,-7 3 0 15,2 0 0-15,-5-1 0 16,6 1-1-16,-6-1 1 16,1 0 0-16,3-1 0 0,6 1 1 15,1-4-1-15,5 1 0 16,-1 2 2-16,7-4-2 15,0 5 0-15,4 0 0 16,-4 2 0-16,-7 1 0 0,-5 0 0 16,-6 0 0-16,-11 0-2 15,-5 0 2-15,-11 0 0 16,-4 0 0-16,0 0 0 16,0 0 0-16,0 1-1 15,-2 2 0-15,1 0 0 0,-1-1 0 16,5 4-1-16,-13-6 0 15,12 17 0-15,-5-7 0 16,-2 7 0-16,1-2 1 0,-4 7-1 16,0 7 0-16,0 4 1 15,-2 2 0-15,0 10 0 16,0 2 1-16,6 5-1 16,-6 9 1-16,4 2 1 0,4 1 1 15,0 10-1-15,-1-2 0 16,0 5 0-16,0 0-1 15,4-3 0-15,-4 3 0 0,0-3-1 16,2-2 0-16,-7-3 1 16,3-2 0-16,0 0 1 15,-3 0-1-15,1-2 0 16,-3-1 1-16,0-2-1 16,0-1 1-16,0-4-1 15,0-3 0-15,-5 2 0 0,2-9-1 16,-2 3 2-16,3-9-1 15,0 4 1-15,-2-3 1 16,4 0-1-16,0-4 1 0,0-4-1 16,0 3 1-16,0-7 0 15,0 2 0-15,0-7-2 16,0 2 1-16,0-2 0 0,0 0 0 16,4 2 1-16,-4-3-2 15,0 4 1-15,0-3 0 16,0 2 0-16,0-1 0 15,0 0 0-15,0 1 0 0,0-5 0 16,0 3-1-16,0-4 0 16,2 0-1-16,-2-3 1 15,0 1 0-15,0-4 0 16,0-1-1-16,0 0-3 16,0-4-5-16,0-10-21 0,10 10-46 15,-10-10-4 1</inkml:trace>
  <inkml:trace contextRef="#ctx0" brushRef="#br1" timeOffset="220353.4362">7747 4940 138 0,'0'0'6'0,"0"0"5"16,0 0 3-16,-8-10 2 15,8 10 3-15,0 0 2 16,-9-13 3-16,9 13 0 15,-3-9-2-15,3 9-6 16,0 0 0-16,0 0-5 0,-3-8-1 16,3 8-3-16,0 0-1 15,0 0-2-15,6-10-1 16,4 7-1-16,6-2 0 0,9 0 0 16,5 0 0-16,10-2 2 15,10 2 0-15,10-2 0 16,9-1-1-16,11 1 1 15,6-1 0-15,11 2 0 16,3-2-1-16,6 1-1 0,-3-2 1 16,3 5-1-16,4-1 1 15,0 5-1-15,-4-3-1 16,1 3 1-16,-3 0-1 16,-4 0 1-16,-4 0-1 0,-6 0 0 15,-10 3-1-15,-8-1 1 16,-7 1-1-16,-11 1 1 15,-4 2-1-15,-8-2 1 16,-6 2-1-16,-4-1 1 16,-5-1-1-16,-8-1 1 0,-1-1 1 15,-8 1-1-15,-10-3 1 16,12 3 0-16,-12-3-1 16,0 0-1-16,0 0-1 0,-15 0-4 15,-5 0-3-15,-4 0-3 16,-11 0-5-16,-5 2-4 15,-8 3-4-15,-5-3-4 16,-5 6-11-16,-6-6-8 0,-4 3-7 16,-4-2-2-16</inkml:trace>
  <inkml:trace contextRef="#ctx0" brushRef="#br1" timeOffset="220690.0562">7935 4887 136 0,'0'0'-3'0,"0"0"1"15,0 0 9-15,5 0 9 0,6 3 4 16,19-3 3-16,16 0 2 16,21 0 2-16,18-6 2 15,21 2-2-15,14-6-8 0,15-3-6 16,6 1-4-16,-2 0-2 15,3 3-1-15,-8-5 0 16,-14 4-3-16,-13-2 1 0,-3-1 0 16,-17 6-1-16,-15 0-1 15,-15 2 1-15,-14 0-2 16,-11 3 1-16,-13 2 1 16,-7 0 0-16,-12 0 0 15,0 0-1-15,0 4-2 16,0-4-7-16,-19 18-19 0,-3-3-46 15,5-1-2-15</inkml:trace>
  <inkml:trace contextRef="#ctx0" brushRef="#br1" timeOffset="289007.8095">2327 11038 385 0,'0'0'6'15,"0"0"1"-15,0 0 2 16,-5-8 0-16,5 8 0 0,-18-2 0 16,1 0 1-16,-5 2 0 15,-8 0-4-15,-6 0-2 16,-5 4-1-16,-6-1 0 16,-8 2 0-16,-5 0-1 0,-4 3 0 15,-3-3-1-15,-3 0 1 16,2 2-1-16,-2-4-1 15,7-1 1-15,-4 1 1 16,5-1-1-16,7-2 0 16,0 0 0-16,5 0-1 15,0 2 1-15,6 1-1 0,2 2 1 16,2 3-2-16,8-1 1 16,2 0 0-16,5 2-1 15,2 4 0-15,3 0 1 0,8 5-1 16,3 1 0-16,4 6 1 15,-4 2 0-15,9 5 0 16,0 10 1-16,9 5 1 0,0 5-1 16,6 13 1-16,-2 3 0 15,4 13 0-15,5 6 0 16,-1 9 0-16,-2 5 1 16,-1 8-1-16,2 8 0 15,-3-1 0-15,-2 1 0 0,-3 2 0 16,-2-3-2-16,-2-1 0 15,2-10 0-15,-10-1 0 16,6-1 0-16,-3-8 0 0,0 2 0 16,-3-3 0-16,0-7 0 15,-3 3 0-15,-2-1 0 16,1-3 0-16,0-7 0 16,0 0 0-16,2-9 0 15,0-5 0-15,2-8 0 16,-4-10 0-16,2-8 0 0,-1-12 0 15,0-4 0-15,3-7 0 16,-4-5 0-16,4-11 0 16,-7 12 0-16,7-12 0 0,0 0 0 15,0 0 0-15,0 0 0 16,0 0 0-16,0 0 0 16,0 0 0-16,0 0 0 0,0 0 0 15,0 0 0-15,0 0 0 16,0 0 0-16,0 0 0 15,5 11 0-15,-5-11 0 16,22 2 0-16,3-2 0 16,12 0 0-16,12-7 0 0,14-1 0 15,18-10 0-15,14 1 0 16,15-8 0-16,7 3 0 16,2-3 0-16,3 6 0 15,-8 1 0-15,-4 5 0 0,-16 4 0 16,-9 2 0-16,-17 4 0 15,-10 3 0-15,-12 0 0 16,-14 0 0-16,-8 0 0 16,-9 0 0-16,-7 0 0 0,-8 0 0 15,0 0 0-15,0 0 0 16,4-7-85-16,-4 7-7 16</inkml:trace>
  <inkml:trace contextRef="#ctx0" brushRef="#br1" timeOffset="514898.4757">8363 13332 361 0,'0'0'8'0,"0"0"3"15,0 0 4-15,0-10 2 16,0 10 1-16,0-8 2 0,0 8 1 16,0-9 1-16,0 9-7 15,0-12-12-15,0 12-3 16,0 0 0-16,-12-8 0 15,-6 8 0-15,-3 2 0 0,-2 6 0 16,-3 2 0-16,-4 5 0 16,0 3 0-16,1 6 0 15,2-4 0-15,4 4 0 16,6-1 0-16,4-1 0 0,11-2 0 16,2-2 0-16,2-2 0 15,16-3 0-15,7-1 0 16,4-5 0-16,7-2 0 15,3-1 0-15,2-2 0 16,3-2 0-16,-2 0 0 0,-8 0 0 16,-4-2 0-16,-5 2 0 15,-8-4 0-15,-4 4 0 16,-13 0 0-16,10-2 0 16,-10 2 0-16,0 0 0 15,0 0 0-15,0 0 0 16,0 0 0-16,0 0 0 0,0 0 0 15,0 0 0-15,0 0 0 16,0 0 0-16,0 0 0 0,0 0 0 16,0 0 0-16,0 0 0 15,0 0 0-15,0 0 0 16,0 0 0-16,0 0 0 16,0 0-27-16,-4 8-58 0,4-8-7 15</inkml:trace>
  <inkml:trace contextRef="#ctx0" brushRef="#br1" timeOffset="516062.9317">8041 13106 326 0,'0'0'7'0,"0"0"4"16,0 0 3-16,0 0 5 0,0 0 1 16,0-9 1-16,0 9 1 15,0 0 1-15,0 0-6 16,9-10-3-16,-9 10-4 0,12-5-3 15,0 3-7-15,4 2 0 16,4-3 0-16,1 3 0 16,7 0 0-16,2 0 0 15,3 3 0-15,4-1 0 0,0 0 0 16,-5 1 0-16,3-1 0 16,-3 1 0-16,-4-3 0 15,-3 0 0-15,-8 0 0 16,-2 0 0-16,-3 0 0 15,-12 0 0-15,12 0 0 0,-12 0 0 16,0 0 0-16,0 0 0 16,0 0 0-16,0 0 0 15,0 0 0-15,0 0 0 16,0 0 0-16,0 0 0 0,-5 0 0 16,5 0 0-16,0 0 0 15,-9-3 0-15,9 3 0 16,0 0 0-16,-8-2-82 15,8 2-12-15</inkml:trace>
  <inkml:trace contextRef="#ctx0" brushRef="#br1" timeOffset="516553.7409">8749 12973 442 0,'0'0'6'0,"0"0"2"15,2-7 3-15,-2 7 2 16,0 0 0-16,2-11 1 0,-2 11-10 16,0 0-4-16,0 0 0 15,0 0 0-15,0 0 0 16,2 8 0-16,1 2 0 15,-3 7 0-15,3 1 0 0,-1 2 0 16,3 2 0-16,-3-2 0 16,3-1 0-16,-5-2 0 15,3-2 0-15,0 1 0 16,-1-6 0-16,-2-10 0 0,2 15 0 16,-2-15 0-16,0 9 0 15,0-9 0-15,0 0-3 16,0 15-84-16,0-15-4 15</inkml:trace>
  <inkml:trace contextRef="#ctx0" brushRef="#br1" timeOffset="516920.7621">9188 13236 468 0,'0'0'4'0,"0"0"3"0,0 0 1 16,0 0 1-16,0 0 0 15,5 4-3-15,-5-4-6 16,0 0 0-16,0 0 0 16,15 8 0-16,-3-8 0 0,5 6 0 15,1-6 0-15,7 4-81 16,-2 4-9-16</inkml:trace>
  <inkml:trace contextRef="#ctx0" brushRef="#br1" timeOffset="517085.3189">9121 13382 464 0,'0'0'3'16,"0"0"2"-16,5 0 0 15,5-3 2-15,7 1-1 16,8-3 1-16,3 0-1 0,9 3-6 15,-2-8-22-15,10 5-61 16,4 2-4-16</inkml:trace>
  <inkml:trace contextRef="#ctx0" brushRef="#br1" timeOffset="518162.3759">10178 12505 331 0,'0'0'7'0,"0"-8"4"0,0 8 5 16,5-14 2-16,-3 3 1 0,3 2 2 15,-3-1 1-15,1-2 0 16,-3 1-7-16,-3 2-4 16,-6 2-4-16,-7-1-3 15,-3 5-2-15,-6 3-3 16,-5 0 0-16,-3 0 0 15,2 8 0-15,-4-1-1 0,5 5 1 16,5-1-1-16,2 1 1 16,6 0-1-16,5 0 1 0,4 6 0 15,6 2 0-15,2 5 0 16,2 1 0-16,8 12 2 16,0 7-1-16,3 3 1 0,-1 10 0 15,3 6 0-15,-5 8 0 16,-3 5 0-16,1 5 0 15,-5 1 0-15,-3 9 0 16,-3 11 2 0,-5 1 0-16,-4 1 1 0,2-1-1 15,-3-2-3-15,-1 2 0 16,-2-5 0-16,7-4 0 16,-1-11 0-16,0-2 0 15,0-5 0-15,3-3 0 16,0-5 0-16,-3-4 0 15,7-3 0-15,-3-3 0 0,4-10 0 16,0 1 0-16,2-8 0 16,0-4 0-16,-2-4 0 0,2-7 0 15,0 0 0-15,-4-11 0 16,4-2 0-16,-1-1 0 16,1-3 0-16,0-3 0 15,-4 3 0-15,4-10 0 0,0 17 0 16,-2-8 0-16,2 2 0 15,-4-1 0-15,4-3 0 16,-1 3 0-16,1-10 0 16,0 13 0-16,0-13 0 0,0 0 0 15,0 10 0-15,0-10 0 16,0 0 0-16,0 0 0 16,0 0 0-16,5 4 0 15,8-4 0-15,4 0 0 16,10-1 0-16,8-5 0 15,10 4 0-15,8-3 0 0,0 3 0 16,7-3 0-16,0 5 0 16,-5 0 0-16,-8 0 0 15,-9 2 0-15,-12 3 0 0,0-3 0 16,-14 6 0-16,-12-8 0 16,11 7 0-16,-11-7-45 15,-13 0-46-15,3-15-1 0</inkml:trace>
  <inkml:trace contextRef="#ctx0" brushRef="#br1" timeOffset="519050.9821">10434 12693 324 0,'0'0'8'0,"0"0"3"16,0 0 3-16,0 0 2 15,0 0 0-15,0 0 0 0,0 0 0 16,0 7 1-16,0-7-7 16,0 14-4-16,0-7-1 15,0-7 0-15,0 20 1 16,0-20 0-16,13 12 1 15,-4-10 0-15,8-2 1 0,3-2-1 16,3-8-1-16,3-5-6 16,0-10 0-16,2-5 0 15,-4-4 0-15,-4-12 0 0,-2 5 0 16,-9-4 0-16,-4 1 0 16,-5 4 0-16,-5 8 0 15,-4 5 0-15,-9 7 0 16,-1 10 0-16,3 2 0 0,-1 8 0 15,0 0 0-15,1 8 0 16,3 2 0-16,1 5 0 16,7 5 0-16,5 7 0 15,0 0 0-15,3 5 0 0,5 6 0 16,4-1 0-16,6-3 0 16,-1 3 0-16,2-2 0 15,0-5 0-15,0-6-18 16,6-10-52-16,-6 5-17 15</inkml:trace>
  <inkml:trace contextRef="#ctx0" brushRef="#br1" timeOffset="519267.9837">10869 12634 441 0,'0'0'3'0,"0"0"1"0,0 0-1 15,0 0 2-15,0 0-1 16,3 10 1-16,-2 2 0 16,-1 3 1-16,6 2-4 15,-4 3-2-15,0 2-3 16,1-4-7-16,4 4-19 0,6-3-53 16,-8-7-2-1</inkml:trace>
  <inkml:trace contextRef="#ctx0" brushRef="#br1" timeOffset="519701.0328">11201 12489 400 0,'0'0'6'0,"0"0"3"0,6-9 3 16,-6 9 1 0,5-15 2-16,-5 15 0 0,0-15-1 15,0 6 0-15,0 9-6 16,-15-8-3-16,0 5-5 15,0 6 0-15,-5 5 0 16,-3 6 0-16,4 1-2 0,-3 4 1 16,7 7 0-16,3-1 0 15,3-1 0-15,7 1 1 16,2-1 0-16,11-3 1 0,8-6 1 16,3-3 1-16,5-5-3 15,6-4 0-15,-1-3 0 16,3 0 0-16,-8 0-7 15,1 0-18-15,-1-3-59 0,-15-1-4 16</inkml:trace>
  <inkml:trace contextRef="#ctx0" brushRef="#br1" timeOffset="519904.056">11368 12542 478 0,'0'0'4'0,"0"0"0"0,0 0-1 16,0 0 1-16,0 0-1 0,10 10 1 16,-5 2 0-16,-3 8 0 15,-2 0-4-15,0 7-2 16,0 0-5-16,0 6-8 16,-5-3-40-16,3 2-30 15,-3-8-3-15</inkml:trace>
  <inkml:trace contextRef="#ctx0" brushRef="#br1" timeOffset="520297.3497">10516 12961 414 0,'0'0'5'0,"0"0"3"0,0 0 1 15,0 0 1-15,0 0 1 16,0 0 0-16,0 0 1 16,0 0 0-16,14-6-3 0,7 5-2 15,8-2-4-15,12 1-3 16,13-1 0-16,10 3 0 15,9-3 0-15,6 1 0 16,3 2 0-16,3-2 0 0,1 2 0 16,-8 0 0-16,-6 0 0 15,-7 0 0-15,-14 0 0 16,-8 0 0-16,-11 0 0 16,-9 0 0-16,-11 0 0 15,-12 0 0-15,0 0-11 16,0 7-78-16,-10-4-1 15</inkml:trace>
  <inkml:trace contextRef="#ctx0" brushRef="#br1" timeOffset="520740.533">10971 13157 444 0,'0'0'5'0,"0"0"3"0,0 0 1 15,0 0 3-15,0 0 0 16,-7-6 1-16,7 6-5 16,0 0-8-16,-3-12 0 0,3 12 0 15,5-9 0-15,5 5 0 16,2 2 0-16,3-1 0 16,3 3 0-16,1 0 0 15,-1 5 0-15,-4 2 0 16,-2 4 0-16,-3 2 0 0,-8 1 0 15,-1 4 0-15,-10-3 0 16,-6 4 0-16,-5-2 0 16,-3 1 0-16,-1-3 0 0,0-3 0 15,5-2 0-15,3-3 0 16,4-1 0-16,13-6 0 16,0 0 0-16,0 0 0 0,16 0 0 15,6-3 0-15,2-5 0 16,8 1 0-16,4 2 0 15,1-2 0-15,-3 2 0 16,-4 3 0-16,-4-1 0 16,-7 3 0-16,-6 0 0 15,-1 3-86-15,-12-3-5 0</inkml:trace>
  <inkml:trace contextRef="#ctx0" brushRef="#br1" timeOffset="521613.8245">10479 13837 325 0,'0'0'7'0,"0"0"3"16,0 0 3-16,0 0 2 0,0 0 1 15,-8 5 0-15,8-5 0 16,0 0 0-16,-10 10-5 16,10-10-5-16,-5 11-1 0,5-11-2 15,0 12-1-15,0-12 1 16,7 9 1-16,3-6-1 16,5-3 1-16,6-4 0 15,-2-7 0-15,1-4 1 0,3-5-1 16,-4-7 0-16,1-4-1 15,-9-12 0-15,0 1-1 16,-8 0-1-16,-3-3 1 16,-7 6-2-16,-6 1 1 15,-1 11-2-15,-4 5 1 0,1 9-1 16,-3 7-1-16,-1 6 1 16,5 2-1-16,0 13-1 15,7 4 2-15,4 5-1 16,5 9 2-16,0 2 0 15,9 4 0-15,6 2 1 0,3-5 0 16,7-1-2-16,0-5-4 16,2-3-7-16,-5-7-19 15,0-8-54-15,8-2 1 0</inkml:trace>
  <inkml:trace contextRef="#ctx0" brushRef="#br1" timeOffset="521804.4182">10831 13726 435 0,'0'0'3'16,"0"0"1"-16,0 0 1 15,0 0-1-15,0 0 1 16,3 10 0-16,-1 2 0 16,1 1 1-16,0 5-3 0,-2 1-4 15,-1 1-5-15,6 7-15 16,1 3-60-16,-7-8 0 15</inkml:trace>
  <inkml:trace contextRef="#ctx0" brushRef="#br1" timeOffset="522263.8681">11242 13625 368 0,'0'0'6'0,"0"0"4"0,0 0 0 15,0-13 1-15,0 13 1 16,-11-10 0-16,2 5 0 16,-3 3 1-16,-4 0-6 15,2 2-3-15,-2 0-3 16,-1 2 0-16,2 3-1 0,5 2 0 15,2 3-1-15,7-1 1 16,1 2-1-16,0-2 1 16,7 2 0-16,3 4 1 15,3-3-1-15,1 1 2 0,3 1-1 16,1-2 0-16,2 3 0 16,3-3 1-16,-7 2-2 0,2-2 1 15,-6-2-1-15,1 0 0 16,-13-10 0-16,12 14 0 15,-12-14 0-15,-7 15 0 16,-6-10 1-16,-6-1 0 0,-4 2-1 16,-2-4 1-16,-5 1-2 15,5-3-3-15,-2 0-6 16,8 0-21-16,19 0-51 16,-18-8-1-16</inkml:trace>
  <inkml:trace contextRef="#ctx0" brushRef="#br1" timeOffset="522466.3683">11455 13689 491 0,'0'0'3'0,"0"0"0"16,0 0 0-16,0 0 0 15,0 0-1-15,0 10 1 16,0 0 0-16,0 4-3 0,0 4 0 15,0 2 0-15,3 2-9 16,-3 3-10-16,0-3-64 16,0 5-4-16</inkml:trace>
  <inkml:trace contextRef="#ctx0" brushRef="#br1" timeOffset="522820.3332">10523 14142 413 0,'0'0'4'16,"0"0"1"-16,0 0 2 15,5-5 2-15,5 2-1 0,5-1 3 16,10-1 1-16,7 0 1 16,10-3-2-16,11 1-3 15,9 2 0-15,7-2-6 0,8 2-2 16,6 0 0 0,-2 2 0-16,1 2 0 0,-2-3 0 15,-8 4 0-15,-15 0 0 16,-4 0 0-16,-16 0 0 15,-7 8-7-15,-18 2-63 16,-12-10-19-16</inkml:trace>
  <inkml:trace contextRef="#ctx0" brushRef="#br1" timeOffset="523210.4706">10918 14367 475 0,'0'0'3'0,"0"0"2"0,-2-5 0 15,2 5 1-15,0-15 0 16,2 8 0-16,3-3-1 16,3 0-5-16,4 1 0 15,0 2 0-15,6 4 0 16,-6-2 0-16,6 5 0 0,-4 3 0 15,-1 2 0-15,-3 4 0 16,-10 6-4-16,0 0 3 0,0 0 0 16,-10 2 0-16,-3-1 0 15,-1 3 1-15,-1-4 0 16,3-1-1-16,0-2 1 0,1-4-1 16,4 2 1-16,7-10 1 15,0 13 0-15,9-12 0 16,9-1 0-16,5 0-1 15,4 0-7-15,1-6-23 16,4 0-53-16,5 1-3 0</inkml:trace>
  <inkml:trace contextRef="#ctx0" brushRef="#br1" timeOffset="523800.5521">10876 14975 460 0,'0'0'4'15,"0"0"1"-15,0 0 1 0,-4-5 0 16,4 5 1-16,0 0 0 16,-16-5-1-16,16 5 1 15,-13 5-4-15,6 4-3 0,0 6 0 16,0 3 0-16,-2 4 0 16,6 1 0-16,3-1 0 15,0-1 0-15,9 0 0 16,8-6 0-16,3-6 0 0,10-3 0 15,0-6 0-15,2-7 0 16,-2-5 0-16,-5-7 0 16,0 0 0-16,-13-9 0 0,-5 3 0 15,-7 1 0-15,-12 1 0 16,-10 8 0-16,-6 3 0 16,-2 7 0-16,1 5 0 15,-4 5 0-15,9 10-30 16,14-6-56-16,-6 4-4 0</inkml:trace>
  <inkml:trace contextRef="#ctx0" brushRef="#br1" timeOffset="524831.6508">11600 12180 408 0,'0'0'5'0,"0"0"2"16,0 0 2-16,0 0 2 15,0 0-1-15,0 0 1 0,6-9 0 16,2 6 0-16,2 0-4 16,15 1-2-16,5-1-3 15,5 3 0-15,10 0-1 0,2 0 0 16,0 5 0-16,3 1 0 16,-3 6-1-16,-10 0-1 15,-5 8 0-15,-9 5 0 16,-5 7 1-16,-4 13-1 0,-9 6 0 15,-5 19 1-15,0 7 0 16,-2 15 0-16,-3 4 1 16,-2 10-1-16,2 7 0 15,0 0 1-15,3 3 0 0,-2 13 1 16,4-5 1 0,-2 0 2-16,2 3-5 15,0-3 0-15,0-3 0 16,0-5 0-16,0 0 0 15,0-17 0-15,0-4 0 0,0-6 0 16,2-9 0-16,-2-5 0 16,4-7 0-16,0-4 0 15,-4-9 0-15,3 0 0 0,-1-4 0 16,1-4 0-16,-1 2 0 16,0-6 0-16,1-1 0 15,-1-3 0-15,-2-1 0 16,0-4 0-16,0-5 0 0,0-3 0 15,0-6 0-15,-2-5 0 16,-1-3 0-16,3-2 0 16,0-10 0-16,-4 12 0 0,4-12 0 15,-16 5 0-15,4-2 0 16,0-3 0-16,-13 0 0 16,-5 0 0-16,-4-5 0 15,-12 5 0-15,2 0 0 16,-4 0 0-16,2 0 0 0,-2 2 0 15,16 10 0-15,15-1-80 16,-2-4-13-16</inkml:trace>
  <inkml:trace contextRef="#ctx0" brushRef="#br1" timeOffset="539226.03">9959 16479 429 0,'0'0'5'16,"0"0"2"-16,0 0 2 16,0 0 1-16,0 0 2 0,0 0-1 15,0 0 0-15,0 0 1 16,0 0-7-16,0 0-5 16,0 0 0-16,10 4 0 0,7 7 0 15,3 1 0-15,3 2 0 16,2 11 0-16,1 0 0 15,-1 4 0-15,-2 4 0 16,-3 1 0-16,-10-1 0 16,-3 1 0-16,-7 1 0 0,-5-2 0 15,-7-4 0-15,-11 1 0 16,-2-7 0-16,-7-2 0 16,-6-3 0-16,2-3 0 15,-4-6 0-15,0-9 0 0,3 0 0 16,5-5 0-16,4-5 0 15,8-4 0-15,6-1 0 16,5-4 0-16,7-2 0 16,2 1 0-16,11-2 0 15,3 3 0-15,11-2 0 0,0 4 0 16,7-2 0-16,1 6 0 16,1 3 0-16,1 3 0 15,3-1 0-15,-14 6 0 0,4 2 0 16,-9 0 0-16,-1 0 0 15,-8 2 0-15,2 1 0 16,-12-3 0-16,9 2 0 16,-9-2 0-16,0 0 0 15,0 0 0-15,0 0 0 16,0 0 0-16,0 0 0 0,0 0 0 16,0 0 0-16,0 0 0 15,0 0 0-15,0 0 0 16,0 0 0-16,0 0 0 0,0 0 0 15,0 0 0-15,0 0-3 16,0 0-16-16,0 0-12 16,0-9-51-16,0 9-9 0</inkml:trace>
  <inkml:trace contextRef="#ctx0" brushRef="#br1" timeOffset="541154.02">10677 16508 383 0,'0'0'8'0,"0"0"2"16,13-10 4-16,-13 10 1 15,5-9 2-15,-5 9 0 16,7-20 2-16,-7 13-1 16,0 7-8-16,-10-18-10 0,-5 10 0 15,-2 3 0-15,-5 5 0 16,-8 0 0-16,0 5 0 15,-2 7 0-15,-3 3 0 16,5 3 0-16,5 4 0 0,3-2 0 16,7 6 0-16,10 0 0 15,5 1 0-15,7-2 0 16,8 0 0-16,10-5 0 0,7-1 0 16,5-4 0-1,1-2 0-15,6-6 0 0,-2-2 0 16,-1-3 0-16,-4-2 0 15,-2 0 0-15,-8 0 0 16,-4 0 0-16,-9 0 0 0,-3 0 0 16,-11 0 0-16,7-2 0 15,-7 2 0-15,0 0 0 16,0 0 0-16,0 0 0 16,0 0 0-16,0 0 0 0,0 0 0 15,0 0 0-15,0 0 0 16,0 0 0-1,0 0 0-15,0 0 0 0,0 0 0 16,0 0 0-16,0 0 0 16,0 0 0-16,0 0 0 0,0 0 0 15,0 0 0-15,0 0 0 16,0 0 0-16,-6-5 0 16,6 5-37-16,0 0-53 15,0 0-2-15</inkml:trace>
  <inkml:trace contextRef="#ctx0" brushRef="#br1" timeOffset="541744.3522">10259 16204 412 0,'0'0'4'16,"0"0"2"-16,0 0 1 16,0 0 2-16,0 0 0 15,6 4 2-15,-6-4 2 16,17 3 1-16,-2-3-3 0,2 0-1 15,8 0-5-15,7 0-5 16,5-3 0-16,4 1 0 16,3 0 0-16,-4 2 0 15,-1 0 0-15,-6-3 0 16,0 3 0-16,-11 0 0 0,-5 0 0 16,-4 0 0-16,-13 0 0 15,10 0 0-15,-10 0 0 16,0 0 0-16,0 0 0 0,0 0 0 15,0 0 0-15,0 0 0 16,0 0 0-16,0 0 0 16,0 0 0-16,0 0-7 0,-8 5-47 15,8-5-37-15,0 0-1 16</inkml:trace>
  <inkml:trace contextRef="#ctx0" brushRef="#br1" timeOffset="543555.3565">11068 15906 422 0,'0'0'6'0,"0"0"4"0,0 0 1 16,0 0 3-16,-5-5 0 15,5 5 1-15,0 0-1 16,0 0-9-16,0 0-5 16,-5 10 0-16,5 2 0 0,0 3 0 15,0 5 0-15,0 3 0 16,0 4 0-16,5-3 0 15,-3 3 0-15,-2-4 0 0,5-3 0 16,-3-1 0-16,3-7 0 16,-2-1 0-16,0-2 0 15,-3-9 0-15,5 10 0 16,-5-10 0-16,0 0 0 16,0 0 0-16,0 0 0 0,0 0 0 15,0 0 0-15,0 0-26 16,-11 0-62-16,11 0-4 15</inkml:trace>
  <inkml:trace contextRef="#ctx0" brushRef="#br1" timeOffset="544427.107">9441 17137 337 0,'0'0'7'0,"0"0"4"0,0 0 4 15,0 0 4-15,0-7 0 16,0 7 1-16,0 0 0 0,0 0 0 15,0-12-6-15,0 12-5 16,13-7-2-16,10 2-3 16,16-3-1-16,16-2 0 15,24-8 0-15,13 3-3 16,20-2 0-16,13-2 0 0,12-4 0 16,6 3 0-16,-1 0 0 15,-1 1 0-15,-6 4 0 16,-8 0 0-16,-5 7 0 0,-8 1 0 15,-15 5 0 1,-9 2 0-16,-17 0 0 16,-14 0 0-16,-12 2 0 0,-15 4 0 15,-7-5 0-15,-12 4 0 16,-13-5 0-16,0 0 0 16,5 11 0-16,-5-11 0 0,-11 12 0 15,-3-8 0-15,-1 6-54 16,-9 0-33-16,-6 3-3 15</inkml:trace>
  <inkml:trace contextRef="#ctx0" brushRef="#br1" timeOffset="545008.5499">10024 17224 498 0,'0'0'3'0,"0"0"0"16,0 0 2-16,0 0-3 16,0 0-2-16,6 0 0 0,-6 0 0 15,8 3 0-15,-1 4 0 16,-7-7 0-16,21 15 0 16,-9-6 0-16,3 6 0 15,0 0 0-15,2 5 0 0,1 0 0 16,-1 0 0-16,1 5 0 15,-4-4 0-15,2 8 0 16,-9 2 0-16,-2-4 0 16,-5 8 0-16,-5 0 0 15,-5-3 0-15,-7-2 0 0,-4-3 0 16,-3-5 0-16,-6 1 0 16,3-9 0-16,-3-1 0 15,4-8 0-15,0-2 0 16,3-3 0-16,6 0 0 0,7-11 0 15,7-4 0-15,3-2 0 16,13-2 0-16,4-6 0 16,8 0 0-16,5 5 0 0,5-2 0 15,-1 2 0-15,0 3-30 16,0 3-58-16,3 0-3 16</inkml:trace>
  <inkml:trace contextRef="#ctx0" brushRef="#br1" timeOffset="545948.1216">10879 17269 406 0,'0'0'3'0,"0"0"3"0,0 0 3 16,2-11 2-16,-2 11 2 16,0 0 2-16,0-9 1 15,0 9 2-15,-8-10-4 16,8 10-14-16,-11-8 0 16,11 8 0-16,0 0 0 0,-9-4 0 15,9 4 0-15,-10 4 0 16,3 4 0-16,5 2 0 15,-6 2 0-15,4 3 0 0,-5 5 0 16,2 3 0-16,0 1 0 16,0 3 0-16,-2 0 0 15,6 8 0-15,-3-1 0 16,1 1 0-16,3 0 0 0,2-1 0 16,0 1 0-16,2-2 0 15,5-4 0-15,4-2 0 16,3-6 0-16,2-7 0 15,3-3 0-15,1-7 0 0,3-4 0 16,-4-4 0-16,4-7 0 16,-1-9 0-16,1-2 0 15,-4-5 0-15,-1-2 0 16,5-19 0-16,-2-19 0 16,-10-2 0-16,-9 4 0 0,-6 11 0 15,-14 4 0-15,-7 13 0 16,-3 11 0-16,4 10 0 15,-6 3 0-15,0 6 0 0,2 7 0 16,-2 0 0-16,9 5 0 16,0 8 0-16,12-6 0 15,0 5 0-15,8 1 0 16,-5 2 0-16,6-1 0 16,0 1 0-16,7 2 0 0,4 1 0 15,1-3 0-15,4 0 0 16,5 0 0-16,2-1 0 15,2-4 0-15,-3 4 0 16,6-5 0-16,-1 2 0 16,1-7 0-16,-3 1 0 0,-1-1 0 15,-1-1 0-15,-1-3 0 16,-5 0 0-16,0 0 0 16,-4 0 0-16,-3 0 0 15,-10 0 0-15,12-3 0 0,-12 3 0 16,0 0 0-16,0 0 0 15,0 8-12-15,0-8-78 16,-7 15-3-16</inkml:trace>
  <inkml:trace contextRef="#ctx0" brushRef="#br1" timeOffset="546310.517">11483 17491 494 0,'0'0'3'0,"0"0"3"0,0 0 2 15,0 0-8-15,0 0 0 16,0 0 0-16,0 0 0 16,0 0 0-16,0 0 0 0,-5 16 0 15,5-16 0-15,-2 20 0 16,-2-6 0-16,2 1 0 0,2 4 0 15,0 5 0-15,0-24 0 16,0 51 0-16,0-51 0 16,0 27 0-16,-2 1 0 15,2 2 0-15,0-3 0 16,0 0 0-16,0-3 0 0,2-1 0 16,-2-3 0-16,0-20 0 15,2 27 0-15,2-3 0 16,-4-24 0-16,12 21-80 15,-12-21-12-15</inkml:trace>
  <inkml:trace contextRef="#ctx0" brushRef="#br1" timeOffset="548444.5914">12136 16780 371 0,'0'0'7'15,"0"0"6"-15,0 0 2 16,0 0 1-16,0 0 2 16,0 0 1-16,0 0 0 15,0 6 0-15,0-6-5 0,0 0-14 16,0 0 0-16,0 0 0 16,0 0 0-16,12 2 0 15,6-2 0-15,4 0 0 16,4 0 0-16,6 3-2 0,-2 1-52 15,2-1-33-15,-2 0-3 16</inkml:trace>
  <inkml:trace contextRef="#ctx0" brushRef="#br1" timeOffset="548632.1066">12182 16899 444 0,'0'0'3'15,"0"0"1"-15,0 0 3 16,0 0 1-16,0 0 3 15,6 0 0-15,9-1 1 0,3-5-1 16,9 1-11-16,6 1 0 16,1-1 0-16,6-4 0 15,0 9 0-15,-6-4 0 16,-1 4-80-16,-3 3-10 16</inkml:trace>
  <inkml:trace contextRef="#ctx0" brushRef="#br1" timeOffset="550340.672">13429 15547 230 0,'0'0'10'16,"0"0"7"-16,8-10 7 15,-8 10 1-15,9-15 3 16,-2 3 1-16,-1-1 4 0,1-1-2 16,-2 1-8-16,-3-4-8 15,-2 2-6-15,-7 3-3 16,-9 2-3-16,-7 2-1 16,-7 6-2-16,-7 2-1 15,-6 0 0-15,-3 5 0 0,0 4 1 16,3 1 0-16,4 4 0 15,7-3-1-15,4 4 0 16,7-2 0-16,5 4 1 16,4 5-1-16,7 3 1 15,5 5 0-15,0 7 0 0,10 3 1 16,2 9 0-16,3 3 0 16,2 8 1-16,1 2 0 15,0 6-1-15,-1 4 1 0,-2 3 0 16,-4 4 0-16,3-2 1 15,-4 4 0-15,-1 2-3 16,1 0 4-16,-3 2-1 16,3 1 1-16,-2-2-2 15,3 3-2-15,-2-2 0 0,-9-41 0 16,5 4 0-16,-2-4 0 16,1 9 0-16,-1-7 0 15,0 4 0-15,0-1 0 16,-2 3 0-16,2-5 0 0,0 3 0 15,-1 2 0-15,0 3 0 16,1-9 0-16,-3 9 0 16,2-8 0-16,-2 8 0 15,3-4 0-15,-3-4 0 16,0 1 0-16,0-4 0 16,0-6 0-16,-3 3 0 0,3-41 0 15,-2 35 0-15,2-2 0 16,-3-4 0-16,1 0 0 15,0-8 0-15,-1 1 0 16,3-22 0-16,-3 22 0 16,-1 1 0-16,4-23 0 15,0 0 0-15,0 0 0 16,0 0 0-16,0 0 0 16,0 0 0-16,0 1 0 15,0 5 0-15,0-1 0 0,0 0 0 16,0-1 0-16,0 2 0 15,0-1 0-15,-6 0 0 16,6-5 0-16,6 0 0 16,-2 0 0-16,61 0 0 0,-42 0 0 15,7-5 0-15,-4 3 0 16,8-7 0-16,-2 5 0 16,-2-1 0-16,0 0 0 15,-1-1 0-15,4 2 0 16,-7-1 0-16,4 0 0 15,-10 0 0-15,4-2-7 16,-24 7-80-16,0 0-2 16</inkml:trace>
  <inkml:trace contextRef="#ctx0" brushRef="#br1" timeOffset="552796.3564">13674 15933 393 0,'0'0'6'16,"0"0"2"-16,0 0 3 15,0 0 0-15,0 0 1 16,0 0 0-16,0 0 0 16,6 5 0-16,-6-5-6 0,0 0-3 15,0 0-2-15,0 0 0 16,5 13 0-16,-5-13 0 15,13 3 1-15,-3-3 1 16,5 0 1-16,2 0 1 0,3-11 0 16,-1-4-3-16,2-7-2 15,-4-7 0-15,0-3 0 16,-4-9 0-16,-8-2 0 0,-3-3 0 16,-2 2 0-16,-7 1 0 15,-3 3 0-15,-3 11 0 16,-2 4 0-16,3 11 0 15,0 1 0-15,-3 8 0 16,5 5 0-16,-3 10 0 0,3 8 0 16,3 6 0-16,0 6 0 15,1 5 0 1,6 4 0-16,6 1 0 0,5 3 0 16,8-4 0-16,5-4 0 15,6-3 0-15,0-5 0 16,4-5 0-16,-4-5 0 0,0-5 0 15,-3-1 0-15,-4-4 0 16,-7-5 0-16,0 2 0 0,-8-2 0 16,-8-2 0-16,10 0 0 15,-10 0 0-15,0 0 0 16,0 0 0-16,0 0 0 16,0 0 0-16,0 0 0 0,0 0 0 15,0 0-3-15,0-13-79 16,0 13-9-16</inkml:trace>
  <inkml:trace contextRef="#ctx0" brushRef="#br1" timeOffset="554010.2977">13252 15854 336 0,'0'0'8'16,"0"0"2"-16,0 0 4 15,0 0 2-15,0 0-1 16,0 0 2-16,0 0 1 0,0 0 0 15,6 0-6-15,-6 0-3 16,17 0 0-16,-7 0-2 16,8 0 0-16,1 0 0 0,6-4 1 15,7-1-8-15,1-1 0 16,-1-2 0-16,0 4 0 16,0-4 0-16,-7 4 0 15,-2-2 0-15,-8 4 0 16,-3-1 0-16,-12 3 0 15,12 0 0-15,-12 0 0 16,0 0 0-16,0 0 0 0,0 0 0 16,0 0 0-16,0 0 0 15,0 0 0-15,0 5 0 16,0-5-23-16,-19 6-64 0,19-6-4 16</inkml:trace>
  <inkml:trace contextRef="#ctx0" brushRef="#br1" timeOffset="554810.28">14276 15604 389 0,'0'0'6'0,"4"-8"3"16,-4 8 2-16,9-17 2 15,-4 7 3-15,3-2 0 16,-4 0 0-16,-1 1 1 0,0 1-6 16,-3 10-4-16,-6-9-7 15,-11 9 0-15,0 0 0 16,-3 5 0-16,-3 5 0 0,-2 2 0 16,1 3 0-16,4 0-2 15,5 1 0-15,8 0 1 16,4 0 0-16,3 2 1 15,13-2-1-15,6-1 1 16,6-4 1-16,5 2-1 0,3 2 1 16,1-3 0-16,3-2-1 15,-1 3 0-15,-4-3 0 16,-4-1 0-16,-4 2 0 16,-4 0 0-16,-6-3 0 15,-1 0-1-15,-5 1 2 0,-8-9-1 16,0 18 1-16,-5-11 0 15,-11 4 1-15,-3-4-2 16,-6 0 0-16,-10-1 0 0,3-2 0 16,-5-1 0-16,1-3 0 15,4 0 0-15,8 0 0 16,0 0 0-16,8-3 0 16,6 3 0-16,10 0 0 0,-10-4 0 15,10 4 0-15,0 0-15 16,0 0-12-16,0 0-59 15,8 1-4-15</inkml:trace>
  <inkml:trace contextRef="#ctx0" brushRef="#br1" timeOffset="555458.6396">14772 15666 445 0,'0'0'5'0,"0"0"3"15,0 0 1-15,4-12 3 0,-4 12 1 16,0 0 1-16,0-8-9 16,0 8-5-16,0 0 0 0,0 0 0 15,0 0 0-15,0 8 0 16,0 7 0-16,0-1 0 16,0 11 0-16,0 0 0 15,0 3 0-15,2 1 0 16,1 0 0-16,1-1 0 0,-1-3 0 15,1-3 0-15,1-5 0 16,-4-5 0-16,2-2 0 16,-3-10 0-16,3 12 0 15,-3-12 0-15,0 0 0 16,0 0 0-16,0 0 0 0,0 0 0 16,0 0 0-16,0 0 0 15,0-4 0-15,0 4 0 16,0 0 0-16,0 0 0 15,0 0 0-15,0 0 0 0,-3-13 0 16,-10 10-79-16,13 3-16 16</inkml:trace>
  <inkml:trace contextRef="#ctx0" brushRef="#br1" timeOffset="556830.0574">13767 16237 356 0,'0'0'6'15,"0"0"4"-15,0 0 3 16,0 0 0-16,0 0 1 16,0 0 1-16,0 0 0 0,0 0 0 15,0 0-4-15,10-1-4 16,5-2-2-16,8 0-1 16,9-2 1-16,10-2 1 15,14 0 0-15,14-6 0 16,15 3-2-16,7-1-4 15,5 0 0-15,0-2 0 0,3 4 0 16,-6 1 0-16,-4 1 0 16,-13 2 0-16,-11 0 0 15,-11 2 0-15,-12 0 0 16,-11 3 0-16,-7-1 0 0,-8 1 0 16,-7 0 0-16,-10 0 0 15,0 0 0-15,0 0 0 16,0 0 0-16,0 0 0 0,-10 7 0 15,10-7-20-15,-12 14-69 16,-8-6-3-16</inkml:trace>
  <inkml:trace contextRef="#ctx0" brushRef="#br1" timeOffset="557358.1789">14226 16399 445 0,'0'0'4'0,"0"0"3"16,-10-2 1-16,10 2 3 15,-6-12 1-15,6 12 0 16,-8-15 0-16,8 15-12 16,-6-12 0-16,6 12 0 0,0-11 0 15,0 11 0-15,8-6 0 16,4 5 0-16,4 1 0 15,2 1 0-15,2 5 0 16,-1-1 0-16,4 4 0 0,-5 5 0 16,-4-2 0-16,-7 5 0 15,-7-2 0-15,-5 4 0 16,-9 2 0-16,-9-1 0 16,0-4 0-16,-4 2 0 15,2-6 0-15,1 3 0 0,4-7 0 16,2-1 0-16,6-2 0 15,12-5 0-15,0 0 0 16,0 0 0-16,15 2 0 0,6-2 0 16,9-5 0-16,6-3 0 15,-2 1 0-15,9 1 0 16,-8-2 0-16,-3 0 0 16,-4 4 0-16,-6 1 0 0,-11 3 0 15,0-2 0-15,-11 2 0 16,0 0 0-16,0 0 0 15,0 0 0-15,0 0 0 0,0 0 0 16,2 5 0-16,-2-5 0 16,-13 4-85-1,13-4-8-15</inkml:trace>
  <inkml:trace contextRef="#ctx0" brushRef="#br1" timeOffset="559271.2753">13696 17140 202 0,'0'0'9'0,"0"0"5"16,0 0 5-16,2 5 2 16,-2-5 2-16,0 0 2 15,5 12 1-15,-5-12 1 0,0 9-6 16,0-9-6-16,1 17-4 15,-1-8-1-15,6 3-3 16,-2-1-1-16,5 3-1 16,1 1 0-16,-10-15-1 15,14 10 2-15,-1-3 2 0,9-5-1 16,3-2 1-16,0-5 1 16,2-9-1-16,1-8 0 15,-3-8-1-15,-4-10-7 16,-3-1 0-16,-8-9 0 0,-8 0 0 15,-2-5 0 1,-8 6 0-16,-3 4 0 0,-9 8 0 16,1 7 0-16,-2 11 0 15,1 4 0-15,1 7 0 16,3 8 0-16,2 0 0 16,-1 10 0-16,7 6 0 15,4 6 0-15,4 4 0 0,0 4 0 16,9 5 0-16,9 2 0 15,4 0 0-15,5 1 0 0,5-4 0 16,1-7 0-16,1-1 0 16,-4-5 0-16,3-3 0 15,-9-3 0-15,-3-8 0 16,-1 3 0-16,-6-6 0 0,-4-1 0 16,-10-3 0-16,13 5 0 15,-13-5 0-15,0 0 0 16,0 0 0-16,0 0 0 15,0 0 0-15,0 0 0 0,0 0 0 16,0 0 0-16,0 0 0 16,0 0 0-16,0 0 0 15,0 0 0-15,0 0 0 16,0 0 0-16,0 0 0 16,0 0 0-16,0 0 0 15,0 0 0-15,0 0 0 0,0 0 0 16,0 0 0-16,0 0 0 15,0 0 0-15,0 0 0 0,0 0 0 16,0 0 0-16,0 0 0 16,0 0 0-16,0 0 0 15,0 0 0-15,0 0 0 16,0 0-10-16,0 0-30 16,14 0-48-16,-14 0 0 0</inkml:trace>
  <inkml:trace contextRef="#ctx0" brushRef="#br1" timeOffset="560243.0392">14319 17070 406 0,'0'0'7'0,"0"0"3"16,0 0 5-16,0 0-1 15,0 0 1-15,0 0 2 16,0 0-1-16,0 0-5 0,0 0-11 16,0 0 0-16,0 0 0 15,5 3 0-15,-3 10 0 16,-2-1 0-16,6 1 0 16,-1 3 0-16,0 2 0 15,-3-1 0-15,3 0 0 0,-3-1 0 16,3-4 0-16,-3-3 0 15,4 2 0-15,-6-11 0 16,3 12 0-16,-3-12 0 16,0 0 0-16,0 0 0 0,0 0-37 15,14 0-50-15,-14 0-3 16</inkml:trace>
  <inkml:trace contextRef="#ctx0" brushRef="#br1" timeOffset="560809.9187">14804 16842 429 0,'0'0'5'0,"0"0"2"15,0-9 2-15,0 9 1 16,-6-13 2-16,6 13 0 0,-10-14-1 16,3 3 1-16,7 11-8 15,-17-9-4-15,4 9 0 16,-3 5 0-16,-2 7 0 0,-2 5 0 15,-2 8 0-15,2 2 0 16,0 3 0-16,7 5 0 16,4-3 0-16,9 1 0 15,2-6 0-15,10-3 0 16,13-7 0-16,3-5 0 16,4-3 0-16,7-7 0 15,2-2 0-15,1 0 0 0,-3-11 0 16,-1 2 0-16,-8 1 0 15,-6 1 0-15,-4 2 0 16,-4 2 0-16,-16 3 0 0,12-5 0 16,-12 5 0-16,0 0 0 15,0 0 0-15,0 0 0 16,0 0 0-16,0 0 0 0,0 0 0 16,-5 3 0-16,5-3 0 15,0 0 0-15,0 0 0 16,-15 5-45-16,15-5-46 15,0 0 0-15</inkml:trace>
  <inkml:trace contextRef="#ctx0" brushRef="#br1" timeOffset="561092.2942">15286 16865 495 0,'0'0'4'0,"0"0"1"0,0 0 2 16,0 0-7-16,0 0 0 16,0 0 0-16,0 0 0 0,3 13 0 15,-3-1 0-15,-3 5 0 16,3 3 0-16,0 4 0 0,-2 7 0 16,2-5 0-16,0 2 0 15,2-3 0-15,1-4 0 16,1 0 0-16,1-4 0 15,-1-5 0-15,0-2 0 16,-4-10-24-16,0 0-65 0,0 0-3 16</inkml:trace>
  <inkml:trace contextRef="#ctx0" brushRef="#br1" timeOffset="561975.6487">13993 17544 354 0,'0'0'6'16,"0"0"3"-16,0 0 3 15,0 0 1-15,0 0 1 16,0 0 1-16,0 0 2 0,18 2 1 15,0-2-3-15,3 0-2 16,17-2-3-16,2-6 1 16,10 3-7-16,6 1-4 15,6-7 0-15,9 4 0 16,3-5 0-16,6 1 0 16,-1 2 0-16,5 1 0 15,-1-2 0-15,-1 0 0 0,-5 1 0 16,-5-1 0-16,-5 3 0 15,-7-1 0-15,-11 4 0 16,-6-1 0-16,-11 4 0 0,-7 1-9 16,-13 6-79-16,-12-6-2 15</inkml:trace>
  <inkml:trace contextRef="#ctx0" brushRef="#br1" timeOffset="562407.5194">14597 17703 460 0,'0'0'4'0,"0"0"3"0,0 0 2 15,-7 0 2-15,7 0 0 16,0 0-2-16,0 0-9 16,-10-9 0-16,10 9 0 15,0 0 0-15,0-12 0 16,0 12 0-16,10-8 0 0,0 4 0 15,-2 1 0-15,1 3 0 16,4-2 0-16,0 2 0 16,-1 2 0-16,-2 3 0 0,0 5 0 15,-1-1 0-15,-4 5 0 16,-5-14 0-16,0 0 0 16,0 24 0-16,0-1 0 15,0-23 0-15,-5 27 0 16,-7-3 0-16,12-24 0 0,-13 24 0 15,-1 0 0-15,4 0 0 16,10-24 0-16,3 12 0 16,-3-12 0-16,0 0 0 15,39 6 0-15,-19-6 0 0,-20 0 0 16,45-6 0 0,-45 6-11-16,55-4-76 0,-33 1-2 15</inkml:trace>
  <inkml:trace contextRef="#ctx0" brushRef="#br1" timeOffset="563288.2827">14590 18383 443 0,'0'0'1'0,"0"0"2"16,0 0 3-16,0 0 2 16,0 0 0-16,0 0 1 15,0 0 0-15,0 0 1 16,0 0-2-16,0 0-2 0,0 0-6 15,0 0 0-15,0 0 0 16,0 5 0-16,-3 2 0 16,1-1 0-16,-18 53 0 15,18-34 0-15,2-25 0 16,10 25 0-16,0-1 0 16,-10-24 0-16,27 15 0 15,1 1 0-15,-4-16 0 0,1 2 0 16,0-9 0-16,1-4 0 15,0-8 0-15,-2-4 0 16,-6-4 0-16,2 3 0 16,-10-5 0-16,-3 0 0 15,-7 7 0-15,0-2 0 16,0 24 0-16,-19-23 0 16,-4-2 0-16,23 25-20 0,-23-5-68 15,2-3-4-15</inkml:trace>
  <inkml:trace contextRef="#ctx0" brushRef="#br1" timeOffset="565443.1736">14978 15112 268 0,'0'0'7'0,"0"0"4"16,-5-12 3-16,5 12 2 0,0-12 3 15,0 12-1-15,0-14 1 16,0 3 0-16,5 5-6 16,5-2-5-16,3 3-3 15,5-2-3-15,8 4-1 0,6 1-1 16,5 2 0-16,6 2-1 15,1 11 1-15,-1 1-1 16,2 8 0-16,-6 11 0 0,-3 6 1 16,-4 10 1-16,-5 14 1 15,-3 11 0-15,0 11 1 16,-2 5-1-16,-3 13 1 16,0 1 1-16,7 7 1 15,-3-2-2-15,-2 1 1 16,-1-6 0-16,1 0 0 0,1 0-1 15,3 0 3-15,0-5-1 16,5-1-1-16,-3 1 1 16,4 1 0-16,-12-48-2 15,-2 7 0-15,-2-2 2 0,4 10-2 16,1-5-1-16,1 10 1 16,-4-5-2-16,1 2-1 15,-4 1 1-15,4-1 0 16,-6-5-1-16,3 8-1 0,-3-8 1 15,1 3-1-15,-3-7 1 16,0 6 1-16,-2-6-1 16,-1-5 0-16,-5-3 1 15,1-6-1-15,-3 2 0 16,0-9 1-16,-7 1 0 16,-5-3 0-16,12-37-1 15,-13 35-1-15,-3 0-2 16,-3-8-4-16,1 0-26 15,-7-7-51-15,3-3-2 16</inkml:trace>
  <inkml:trace contextRef="#ctx0" brushRef="#br1" timeOffset="567529.693">16755 11598 370 0,'0'0'8'0,"0"0"3"16,0 0 2-16,0 0 1 0,0 0 2 16,-5-9 1-16,5 9 0 15,-7-5 1-15,7 5-8 16,-14 0-2-16,-4 0-3 15,-3 5-1-15,-4-1-4 16,-7 8 0-16,0 1 0 0,-5-3 0 16,-3 5 0-16,1-6 0 15,1 3 0-15,3-4 0 16,5 2 0-16,2-7 0 16,7 2 0-16,1 1 0 0,1-5 0 15,3 2 0 1,6-1 0-16,0 1 0 0,10-3 0 15,-12 3 0-15,12-3 0 16,0 0 0-16,-8 14 0 16,6-4 0-16,2 5 0 0,0 5 0 15,0 5 0-15,0 4 0 16,0 10 0-16,4 9 0 16,0 4 0-16,5 5 0 0,-4 2 0 15,5 3 0-15,0 5 0 16,2-3 0-16,-2 1 0 15,4 2 0-15,-4-5 0 16,4 0 0-16,-4-3 0 0,-1 3 0 16,2-8 0-16,-6 6 0 15,0-8 0-15,-1-2 0 16,-4-3 0-16,2-5 0 16,1 0 0-16,-3-6 0 15,0 2 0-15,5-5 0 0,-2-3 0 16,-3-1 0-16,3-2 0 15,-1 0 0-15,-2 0 0 16,0 1 0-16,3-1 0 16,-3 0 0-16,0 1 0 0,0 1 0 15,0 1 0-15,-3-1 0 16,3 1 0-16,-2-2 0 16,-1 1 0-16,3-2 0 0,-3 1 0 15,1-3 0-15,2 2 0 16,0-4 0-16,0-2 0 15,0 2 0-15,0 1 0 16,0-4 0-16,0 3 0 0,0-3 0 16,0-1 0-16,0 3 0 15,0-4 0-15,0 2 0 16,0-5 0-16,0 0 0 16,0-1 0-16,-3-4 0 15,3-3 0-15,0-7 0 16,0 8 0-16,0-8 0 0,0 0 0 15,0 0 0-15,0 0 0 16,0 0 0-16,0 0 0 16,0 0 0-16,0 0 0 0,0 0 0 15,0 0 0-15,0 0 0 16,0 0 0-16,0 0 0 16,0 0 0-16,0 0 0 0,0 0 0 15,0 0 0-15,0 0 0 16,0 0 0-16,0 0 0 15,0 0 0-15,0 10 0 16,0-10 0-16,0 0 0 0,0 11 0 16,0-11 0-16,0 0 0 15,0 12 0-15,0-12 0 16,0 0 0-16,0 9 0 16,0-9 0-16,0 15 0 15,0-7 0-15,0 4 0 0,0 0 0 16,0 3 0-16,0 0 0 15,0 0 0-15,0-4 0 16,0 1 0-16,0 0 0 16,3-5 0-16,-3-7 0 0,0 12 0 15,0-12 0-15,2 10 0 16,-2-10 0-16,0 0 0 16,0 13 0-16,0-13 0 0,0 0 0 15,0 12 0-15,0-12 0 16,0 0 0-16,0 9 0 15,0-9 0-15,0 0 0 16,0 0 0-16,0 0 0 0,0 0 0 16,0 0 0-1,0 0 0-15,0 0 0 0,0 0 0 16,0 0 0-16,0 0 0 16,0 0 0-16,0 0 0 15,0 0 0-15,0 0 0 16,0 0 0-16,0 0 0 0,0 0 0 15,0 0 0-15,0 0 0 16,0 0 0-16,0 0 0 16,0 0 0-16,0 0 0 0,0 0 0 15,0 0 0-15,0 0 0 16,0 0 0-16,0 0 0 16,3-9-37-16,-3 9-53 0,5-10-2 15</inkml:trace>
  <inkml:trace contextRef="#ctx0" brushRef="#br1" timeOffset="570269.0568">16422 13951 315 0,'0'0'8'15,"0"0"2"-15,0 0 3 0,-15-2 1 16,15 2 3-16,-12 0 1 16,12 0 2-16,-17-3 0 15,17 3-5-15,-13-2-3 0,13 2-2 16,0 0-1-16,-11 0-2 15,11 0-1-15,0 0-2 16,0 0-1-16,0 0-1 16,0 0-1-16,0 0 0 0,11 2 0 15,4-2 1-15,3 3 1 16,6-3-3-16,9 0 0 16,7 0 0-16,6 0 0 15,8-3 0-15,4-2 0 0,5 3 0 16,3 0 0-16,2-1 0 15,-1-2 0-15,3 2 0 16,-6 2 0-16,1-2 0 16,-6 0 0-16,3-2 0 0,-4 3 0 15,1-3 0-15,-5 2 0 16,0-1 0-16,-3-1 0 16,-3 2 0-16,2-2 0 15,-6 1 0-15,-2-1 0 16,1-1 0-16,-4 2 0 15,4-1 0-15,-6-4 0 0,0 7 0 16,0-5 0-16,0 2 0 16,2-1 0-16,-5 2 0 15,1 1 0-15,0 1 0 0,-1-1 0 16,-2 2 0-16,0 1 0 16,-2-3 0-16,-2 3 0 15,-1-3 0-15,-1 3 0 16,1-2 0-16,-2 2 0 0,2-3 0 15,-6 3 0-15,8-5 0 16,-4 3 0-16,0-1 0 16,-3-1 0-16,-3 1 0 15,4 1 0-15,-3-3 0 0,2-1 0 16,-2 5 0-16,0 1 0 16,-5-3 0-16,3-2 0 15,-1 5 0-15,-4-3 0 16,-4 3 0-16,-2 0 0 15,-7 0 0-15,18-2 0 16,-18 2 0-16,15-5 0 0,-15 5 0 16,13-2 0-16,-13 2 0 15,14-3 0-15,-14 3 0 0,11-2 0 16,-11 2 0-16,9-4 0 16,-9 4 0-16,10 0 0 15,-10 0 0-15,11-2 0 16,-11 2 0-16,0 0 0 0,0 0 0 15,9-5 0-15,-9 5 0 16,0 0 0-16,0 0 0 16,5-13 0-16,-5 13 0 15,2-14 0-15,1 7 0 0,2-8 0 16,0 0 0-16,-2-5 0 16,2-2 0-16,2-8 0 15,-5 3 0-15,1-2 0 16,-1-1 0-16,-2-2 0 15,0-1 0-15,0 1 0 0,0-3 0 16,-2 5 0-16,-1-4 0 16,1-1 0-16,2 3 0 15,0-5 0-15,0-1 0 0,0-1 0 16,5 1 0-16,-3-1 0 16,4-2 0-16,-1 3 0 15,-3-4 0-15,3 7 0 0,-3 0 0 16,1 4 0-16,-1 1 0 15,-1 2 0-15,-1 3 0 16,0-2 0-16,0 0 0 16,0-3 0-16,0 3 0 0,0-5 0 15,0 2 0-15,4-5 0 16,2 3 0-16,-2-3 0 16,1 1 0-16,0-1 0 15,1 0 0-15,0 3 0 16,-1 0 0-16,-2 0 0 15,2 2 0-15,0 3 0 16,0-2 0-16,-4-1 0 0,7 0 0 16,-2-2 0-16,-1-1 0 15,2 1 0-15,-3 2 0 0,4 0 0 16,-2 3 0-16,1 0 0 16,-4 5 0-16,1 4 0 15,1 0 0-15,-2 4 0 0,-3-1 0 16,0 1 0-16,2-1 0 15,-2 2 0-15,3-2 0 16,-3-3 0-16,0 4 0 16,0-1 0-16,3 1 0 15,-3 1 0-15,2 1 0 0,-2 2 0 16,3 0 0-16,-3 10 0 16,0-18 0-16,0 18 0 15,-3-18 0-15,1 12 0 16,-1-4 0-16,3 0 0 15,0 10 0-15,-5-14 0 0,5 14 0 16,-3-12 0-16,3 12 0 16,-3-8 0-16,3 8 0 0,0 0 0 15,0 0 0-15,0 0 0 16,0 0 0-16,0 0 0 16,0 0 0-16,0 0 0 15,0 0 0-15,0 0 0 0,-4-11 0 16,4 11 0-16,0 0 0 15,0 0 0-15,0 0 0 16,-10-9 0-16,10 9 0 16,0 0 0-16,-13-10 0 15,13 10 0-15,-12-6 0 0,12 6 0 16,-15-8 0-16,15 8 0 16,-17-6 0-16,8 3 0 15,-2 1 0-15,1-1 0 16,1 0 0-16,-2 1 0 15,-1 0 0-15,-1 0 0 0,1-1 0 16,-3 0 0-16,3 3 0 16,-3-2 0-16,0 2 0 15,0-2 0-15,2 2 0 0,-4 0 0 16,2-3 0-16,-5 3 0 16,3-3 0-16,-6 3 0 15,-3-1 0-15,6 1 0 0,-8 0 0 16,-2 0 0-16,1 0 0 15,-6 0 0-15,3 0 0 16,-5 0 0-16,1 0 0 16,-4 0 0-16,-2 0 0 0,2 0 0 15,1 0 0-15,-1 0 0 16,0-3 0-16,0 0 0 16,1-2 0-16,1 3 0 15,1 0 0-15,0-1 0 16,2 1 0-16,0-1 0 15,0 0 0-15,0 3 0 0,0 0 0 16,-2 0 0-16,3 0 0 16,-4 0 0-16,0 0 0 15,4 0 0-15,-3-2 0 0,-3 2 0 16,2 0 0-16,1 0 0 16,-2 0 0-16,-1 0 0 15,0 2 0-15,0 4 0 0,3-4 0 16,5 3 0-16,0-3 0 15,4 3 0-15,1-2 0 16,-1-3 0-16,2 3 0 16,2-2 0-16,-3 2 0 0,-1 0 0 15,-9 1 0-15,0-1 0 16,-7 2 0-16,-4-1 0 16,3 4 0-16,-6 0 0 15,-2-4 0-15,1 4 0 16,5-4 0-16,-6 2 0 15,9-1 0-15,-1 1 0 0,3-5 0 16,4-1 0-16,6 0 0 16,5 0 0-16,5 0 0 15,5 0 0-15,9 0 0 0,-2 0 0 16,10 0 0-16,0 16-52 16,12-13-38-16</inkml:trace>
  <inkml:trace contextRef="#ctx0" brushRef="#br1" timeOffset="574887.2439">17193 17145 439 0,'0'0'6'0,"0"0"3"0,0 0 2 16,7-10 2-16,-7 10 0 15,0 0 0-15,0 0-6 16,0 0-7-16,0 0 0 15,7 5 0-15,-7 7 0 0,0 10 0 16,0-7 0-16,3 3 0 16,-1 2 0-16,2 2 0 15,1 2 0-15,-3 4 0 16,0-1 0-16,1-2 0 0,2 2 0 16,-3-1 0-16,0 0 0 15,3-4 0-15,-1-2 0 16,-4-5 0-16,0-3 0 15,0-12 0-15,0 0 0 16,0 0 0-16,0-27 0 16,-9-15 0-16,2-8 0 15,5-4 0-15,-3-4 0 0,5 3 0 16,2 6 0-16,8 25 0 16,5 5 0-16,2 2 0 0,3 2 0 15,3 4 0-15,-1 1 0 16,3 5 0-16,-4 5 0 15,3 5 0-15,-8 7 0 16,-2 4 0-16,-5 4 0 0,-9 2 0 16,0-3 0-16,-7 5 0 15,-6-3 0-15,4-13 0 16,9-8 0-16,-21 27 0 16,5-15 0-16,16-12 0 15,-11 12 0-15,11-12 0 16,0 15 0-16,0-15 0 0,6 12 0 15,1-1 0 1,4-4 0-16,3 4 0 0,0-2 0 16,-1 1 0-16,2 2 0 15,0 0 0-15,2 3 0 16,-4-1 0-16,2 6 0 0,-6-7 0 16,-1 5 0-16,-3-3 0 15,-5 2 0-15,-2-5 0 16,-9 3 0-16,-1 0 0 0,-6-4 0 15,-1-2 0-15,-6 1 0 16,2 0 0-16,-2-5 0 16,-2 0 0-16,3-3 0 15,-1 0 0-15,0-2-10 0,5 0-17 16,0 0-38-16,5-4-22 16,3-4-4-16</inkml:trace>
  <inkml:trace contextRef="#ctx0" brushRef="#br1" timeOffset="575355.5242">17625 16827 463 0,'0'0'4'0,"0"0"2"16,0 0 2-16,0 0 1 16,0 0 0-16,0 0 0 0,-4-9-6 15,4 9-3-15,0 0 0 16,-3 7 0-16,3 8 0 15,-2 5 0-15,2 4 0 0,-3 2 0 16,3 5 0-16,0 1-26 16,-14 1-60-16,20-6-4 15</inkml:trace>
  <inkml:trace contextRef="#ctx0" brushRef="#br1" timeOffset="575755.5244">17904 17222 487 0,'0'0'3'16,"0"0"1"-16,0 0 2 15,0 0 1-15,0 0-3 16,4 0-4-16,-4 0 0 0,13 0 0 16,-5-3 0-16,7 0 0 15,0-3 0-15,5 3-19 0,14 3-68 16,-11-3-3-16</inkml:trace>
  <inkml:trace contextRef="#ctx0" brushRef="#br1" timeOffset="575909.1242">17870 17304 462 0,'0'0'1'16,"0"0"1"-16,0 0 1 16,0 0 3-16,0 0 0 15,9 0 2-15,-1 0 0 16,4 0-1-16,3 0-4 0,0 0-12 16,32-3-71-16,7-2-4 15</inkml:trace>
  <inkml:trace contextRef="#ctx0" brushRef="#br1" timeOffset="578269.617">18553 16958 353 0,'0'0'8'16,"0"0"5"-16,0 0 2 15,0 0 1-15,0 0 1 16,-6-4 1-16,6 4 1 0,0 0-1 16,0 0-8-16,0 0-3 15,0 0-2-15,9 0-2 16,3-3-1-16,1 1 0 0,6-3-1 15,8-5 1-15,-2 0 0 16,0-2-2-16,0-2 0 16,-4-1 0-16,-5 0 0 15,-8-1 0-15,-8 4 0 0,-10 5 0 16,-10 4 0-16,-12 3 0 16,-6 12 0-16,-7 3 0 15,1 6 0-15,-6-1 0 16,5 4 0-16,7 0 0 15,12-1 0-15,3-4 0 0,16 1 0 16,7-5 0-16,10 0 0 16,12-5 0-16,2-3 0 15,10 0 0-15,-2-4 0 16,-2-3 0-16,-6 0 0 0,-1 0 0 16,-10 0 0-16,-4 3 0 15,-9-3 0-15,-5 14 0 16,-10-1 0-16,-13 4 0 15,1 3 0-15,-6 5 0 0,14-13 0 16,-2 5 0-16,0-1 0 16,4-2 0-16,-1 4 0 15,4-3 0-15,1 2 0 16,3-2 0-16,8-3 0 16,2 3 0-16,4-3 0 0,6-1 0 15,5-2 0-15,1 1 0 16,8-2 0-16,-4-4 0 15,5 1 0-15,3 1 0 0,-5-6 0 16,3 1 0-16,-1-1 0 16,-3 3 0-16,0-3 0 15,-2 0 0-15,-4 0 0 16,-7 0 0-16,-9 0 0 16,7 0 0-16,-7 0 0 15,0 0 0-15,0 0 0 0,-7 0 0 16,7 0 0-1,-12 0 0-15,12 0 0 0,-10 0 0 16,10 0 0-16,-12 0 0 16,12 0 0-16,-11 0 0 0,11 0 0 15,0 0 0-15,0 0 0 16,0 0-9-16,0 0-25 16,0 0-55-16,11 0-1 0</inkml:trace>
  <inkml:trace contextRef="#ctx0" brushRef="#br1" timeOffset="578669.2752">19082 17266 504 0,'0'0'4'15,"0"0"-1"-15,0 0-3 0,0 0 0 16,0 0 0-16,0 0 0 16,0 0 0-16,0 0 0 15,0 0 0-15,0 7 0 16,-2 3 0-16,-1 3 0 0,3 2 0 16,-4 0 0-16,4 2 0 15,0 2 0-15,-3 1 0 16,1 1 0-16,-1-1 0 15,3 1 0-15,-3-1 0 16,1 0 0-16,2-3 0 0,0 1 0 16,-3-3 0-16,3-3 0 15,0-2 0-15,0-3 0 16,0-7 0-16,0 10 0 0,0-10 0 16,0 0 0-16,0 0 0 15,0 0-63-15,0 0-30 16</inkml:trace>
  <inkml:trace contextRef="#ctx0" brushRef="#br1" timeOffset="584634.4234">19694 16887 234 0,'0'0'9'15,"0"0"4"-15,0 0 5 16,2-13 3-16,-2 13 1 16,8-9 4-16,-8 9 1 0,4-11 2 15,-4 11-7-15,0 0-5 16,0 0-4-16,0 0-3 16,0 0-1-16,0 0-3 0,11 0-2 15,-11 11-1-15,0 4 0 16,2 3-1-16,3 3 0 15,0 9 1-15,0 3-1 16,3 1 0-16,-5 0 1 16,6-2-2-16,-1-2 0 15,-4-2 1-15,1-6-1 0,0-1-1 16,-2-7 2-16,-1-4-1 16,-2-1 0-16,0-9 1 15,3 11-2-15,-3-11 0 0,0 0 0 16,0 0 0-16,-10-5 0 15,2-5 0-15,4-3 0 16,-7-3 0-16,4-8 0 16,-3 0 0-16,1-3 0 0,3-4 0 15,4 4 0-15,2-2 0 16,0 2 0-16,0-6 0 16,8 3 0-16,1 6 0 15,6-3 0-15,2-1 0 0,1 6 0 16,-1 3 0-16,4 2 0 15,-2 3 0-15,3 8 0 16,1 0 0-16,-4 6 0 16,2 0 0-16,0 8 0 15,-2 2 0-15,3 5 0 16,-5 2 0-16,-5 0 0 0,-4 5 0 16,-4 1 0-16,-4-4 0 15,-4 4 0-15,-8-1 0 0,-9-8 0 16,-6 6 0-16,-3-4 0 15,0-6 0-15,-2-3 0 16,5-2 0-16,3-2 0 16,6-1 0-16,6-2 0 15,12 0 0-15,-11 0 0 0,11 0 0 16,0 0 0-16,13 2 0 16,2 1 0-16,7 0 0 15,3 1 0-15,5 1 0 16,2 2 0-16,5 1 0 0,-2 1 0 15,-3 3 0-15,-4 5 0 16,-1-5 0-16,-7 3 0 16,-3-1 0-16,-1 1 0 15,-4-3 0-15,-5-2 0 16,1 4 0-16,-3-5 0 16,-5-9 0-16,5 12 0 0,-5-12 0 15,2 11 0-15,-2-11 0 16,0 0 0-16,0 0 0 0,0 0 0 15,0 0 0-15,0 0 0 16,0 0 0-16,0 0 0 16,0 0 0-16,0 0 0 15,0 0 0-15,0 0-26 0,0 0-61 16,0 0-3-16</inkml:trace>
  <inkml:trace contextRef="#ctx0" brushRef="#br1" timeOffset="585189.1198">20454 17111 334 0,'0'0'8'0,"0"0"4"16,0 0 6-16,0 0 2 15,0 0 0-15,0 0 1 16,0 0 0-16,-5-3 0 15,5 3-7-15,0 0-5 16,-12 10-5-16,2-1-1 16,3 6-3-16,-5 2 0 0,3 3 0 15,4-7-2-15,5-1 1 16,-2-1 0-16,2 3 0 16,2-4 0-16,7 2-1 15,3-5 2-15,-3 1 0 0,14-1 4 16,9-4 0-16,3-3 0 15,0-10-2-15,0-10-2 16,-9-7 0-16,-8-3 0 0,-10 0 0 16,-8 6 0-16,-12 0 0 15,-9 1 0-15,-2 5 0 16,-7 6 0-16,0 9 0 16,-1 3 0-16,2 0 0 0,4 6 0 15,5 1-16-15,2-2-24 16,-1-1-47-16,19-4-3 15</inkml:trace>
  <inkml:trace contextRef="#ctx0" brushRef="#br1" timeOffset="585585.1586">20580 16679 410 0,'0'0'3'0,"0"0"1"16,0 0 2-16,0 0 0 15,0 0 1-15,0 0-1 0,0 0-1 16,-4 8 1-16,4-1-2 16,-2 3-3-16,2 2-1 15,0 1 0-15,0-1 0 16,4 3 1-16,7-6 2 0,3 0 0 15,4-4 1-15,1-4 1 16,-1-1 0-16,3-4 1 16,-7-11-1-16,1-2 1 15,-10-4 0-15,-2 0-3 0,-6-2 0 16,-12 0-2 0,-4 4-1-16,-4 1 0 0,-5 9-1 15,1 6-1-15,2 3-4 16,-1 3-1-16,7 6-3 0,-2 6-6 15,18 5-18-15,6 2-52 16,7-1-1-16</inkml:trace>
  <inkml:trace contextRef="#ctx0" brushRef="#br1" timeOffset="585933.2946">21158 16862 457 0,'0'0'4'16,"0"0"1"-16,0 0 0 15,0 0 2-15,0 10 0 0,0-10 1 16,3 20 0-16,-3-5 2 16,2 5-10-16,-2 4 0 15,0 3 0-15,3 6 0 16,-3-3 0-16,0-3 0 0,0 0 0 16,0-2 0-16,2-5-3 15,-2-8-21-15,3-2-24 16,-3-10-40-16,0 0-2 15</inkml:trace>
  <inkml:trace contextRef="#ctx0" brushRef="#br1" timeOffset="586168.7344">21091 16506 483 0,'0'0'3'16,"0"0"1"-16,0 0 1 0,0 0 0 15,0 0 1-15,0 0-1 16,0 0-5-16,0 0 0 16,0 0 0-16,0 0-5 15,0-8-72-15,0 16-12 0</inkml:trace>
  <inkml:trace contextRef="#ctx0" brushRef="#br1" timeOffset="586716.2655">21521 16361 426 0,'0'0'5'0,"0"0"2"16,0 0 1-16,0-12 1 15,0 12 0-15,8-9 0 0,-8 9 0 16,12-18 0-16,-5 11-4 16,8 2-3-16,5 0-1 15,2 0-1-15,1 3-1 16,0 2-1-16,2 0 0 0,-9 2-1 15,5 6 0-15,-14 1 0 16,-2 3-1-16,-5 0 1 16,-8 5-1-16,-7 0 2 15,-2-2 0-15,-3-1-1 16,-1 1 1-16,5-1 0 16,0-3 1-16,7-2 0 0,4 1 1 15,5 1 1-15,2 1 1 16,10-3 1-16,9 4 1 0,-3 2 0 15,7-1-1-15,1-2 1 16,-1 5-2-16,2-5 0 16,-6 0-1-16,-4-3-1 15,-3-1 1-15,-3 0 0 0,-9 1-2 16,-2 1 4-16,-10-4-1 16,-7 0 0-16,-3 0 0 15,-7-2 1-15,-3 1-1 16,-5-2 0-16,3-3 0 15,-4 0-6-15,7 0-6 0,7 2-24 16,22-2-52-16,-23 8-2 16</inkml:trace>
  <inkml:trace contextRef="#ctx0" brushRef="#br1" timeOffset="588107.4613">17837 17821 297 0,'0'0'9'0,"0"0"3"15,0 0 5-15,-10-8 1 16,10 8 2-16,0 0 0 15,-10-4 0-15,10 4-2 0,0 0-8 16,0 0-1-16,0 0-3 16,0 0 0-16,10 0-1 15,-10 0-3-15,53 4 4 16,-7-4 0-16,14 0 1 16,12 0-1-16,17 0-1 0,14-2-1 15,16-6-1-15,15 3 2 16,15-2-5-16,13-1 0 0,17 1 0 15,9-3 0-15,12 0 0 16,4 3 0-16,9-2 0 16,-2-4 0-16,-1 6 0 15,-7-4 0-15,-6 8 0 0,-14 0 0 16,-11 3 0-16,-13 0 0 16,-20 0 0-16,-12 0 0 15,-18 3 0-15,-9 0 0 16,-20 3 0-16,-11-6 0 15,-12 5 0-15,-9-1 0 16,-18-1 0-16,-6-1 0 0,-9 1 0 16,-15-3 0-16,10 0 0 15,-10 0 0-15,0 0 0 16,0 0 0-16,0 0 0 16,0 0 0-16,0 0 0 0,0 0 0 15,0 0 0-15,0 0 0 16,-5 3 0-16,5-3 0 15,0 0 0-15,0 0 0 0,-10 0 0 16,10 0 0-16,-10 0 0 16,10 0-31-16,-22 0-57 15,22 0-3-15</inkml:trace>
  <inkml:trace contextRef="#ctx0" brushRef="#br1" timeOffset="591171.4329">20599 12441 378 0,'0'0'10'15,"0"0"3"-15,0-8 2 16,0 8 3-16,0 0 0 15,0-10 1-15,0 10 1 16,0 0 0-16,0 0-20 16,0 0 0-16,0 6 0 15,0 6 0-15,0 7 0 16,0 4 0-16,2 7 0 0,0 4 0 16,1 0 0-16,1 2 0 15,2-2 0-15,-3-7 0 0,2-2 0 16,-3-5 0-16,0-8 0 15,1-1 0-15,-3-11 0 16,0 9 0-16,0-9 0 0,0 0 0 16,0 0 0-16,0 0 0 15,0 0 0-15,0 0 0 16,0 0 0-16,0 0 0 16,0-7 0-16,0 7 0 15,0 0 0-15,0 0 0 0,-17-2-86 16,17 2-7-16</inkml:trace>
  <inkml:trace contextRef="#ctx0" brushRef="#br1" timeOffset="591735.5508">21009 12540 499 0,'0'0'2'0,"0"0"2"15,0 0 2-15,0 0-6 16,0 0 0-16,0 0 0 15,0 0 0-15,0 0 0 16,0 0 0-16,7 5 0 16,-7-5 0-16,-7 7-87 0,7-7-3 15</inkml:trace>
  <inkml:trace contextRef="#ctx0" brushRef="#br1" timeOffset="592700.6163">21585 11990 442 0,'0'0'2'0,"0"0"1"15,0-10 0-15,0 10 1 16,-12-13 0-16,2 3 0 0,0 3 0 16,-5 0 0-16,-5-1-1 15,3 1-2-15,-5 7 0 0,-1 0-1 16,1 2 0-16,0 8-1 15,2 5 0-15,0 2 0 16,2 8 0-16,3 3 0 0,5 3 0 16,5 4 0-16,5 5 1 15,5 1-1-15,3 2 1 16,9 2-1-16,-2 2 1 16,3 0-1-16,-6 0 1 0,-2 2 0 15,-5 1 0-15,-5 2 0 16,0 0 0-16,-7 0 0 15,-4 0-1-15,-3-2 2 16,1 1-1-16,-2-3 1 16,0-4-1-16,3-2 1 15,-1 0 0-15,1-4 0 16,0-3 0-16,5-6 0 16,-4-2-1-16,6-4 1 0,0-1-1 15,3-2 0-15,0-6 0 16,2-2 0-16,0 1 1 0,0-13-1 15,2 16 1-15,-2-16 0 16,17 9 1-16,-2-6 0 0,10-3 0 16,5 0 1-16,7 0-1 15,8-9 1-15,9 2-1 16,1 0 0-16,2 0 0 16,1-1 0-16,-9 1-1 0,-6 2-2 15,-6 0 0-15,-10 5-3 16,-11-2-2-16,-2 2-5 15,-14 0-18-15,0 0-56 16,-7-8 1-16</inkml:trace>
  <inkml:trace contextRef="#ctx0" brushRef="#br1" timeOffset="593284.8351">21695 12029 401 0,'0'0'5'16,"0"0"4"-16,0 0 2 15,0 0 2-15,0 0 1 16,5-7 0-16,-5 7 1 0,0 0 0 15,0 0-6-15,10-3-4 16,-10 3-5-16,3 15 0 16,-1-1 0-16,0 9 0 15,3 4 0-15,0 4 0 16,0 3 0-16,5 4 0 0,-2-4-5 16,-1 3-8-16,-2-7-12 15,-3 2-59-15,2-7-5 16</inkml:trace>
  <inkml:trace contextRef="#ctx0" brushRef="#br1" timeOffset="593738.6198">22230 12396 444 0,'0'0'5'0,"0"0"2"0,0 0 2 16,0 0 1-16,0 0 0 16,0 0-1-16,0 0 1 15,0 0-3-15,4 10-7 16,-4 5 0-16,0 0 0 0,0 4 0 15,0 6 0 1,0 4-2-16,0 2-6 0,0 1-11 16,0-3-31-16,5-7-37 15,0 4-2-15</inkml:trace>
  <inkml:trace contextRef="#ctx0" brushRef="#br1" timeOffset="594167.9796">22706 12735 473 0,'0'0'3'16,"0"0"1"-16,0 0 0 0,0 0-1 15,0 0 0-15,3 8 1 16,-3-1 0-16,0 5 0 16,0 6-3-16,3 2 0 15,-1 5-1-15,-2 2 1 16,3 0-1-16,-1-1-2 0,1-2-1 16,-1 1-3-16,-2-11-8 15,5 3-22-15,5-6-50 16,-10-11 0-16</inkml:trace>
  <inkml:trace contextRef="#ctx0" brushRef="#br1" timeOffset="594852.9501">22559 12039 405 0,'0'0'2'0,"0"0"1"0,0 0 3 16,13-12 1-16,-1 4 1 15,9 1 2-15,9 0-1 16,4-4 2-16,9 1-3 0,4 2-1 16,3 2-2-16,-1 0-2 15,-1 4-1-15,-7 2-1 16,-3 0-1-16,-8 0-1 16,-10 8 1-16,-3 6-1 15,-5 4 1-15,-7 5-1 0,-1 3 1 16,-4 11-1-16,0 6 1 15,0 4 0-15,0 5 0 16,-4 5 0-16,4 2 1 0,0 1-1 16,0 2 1-16,0-3-1 15,4 1 1-15,-4-3-1 16,2-4 1-16,0 0-1 0,1-3 1 16,2 0 0-16,-5-7-1 15,0 3 1-15,2-7-1 16,-2-2 0-16,0-2 1 15,0-1-2-15,0-6 1 16,0-3 0-16,0-5 0 0,0-1 0 16,0-4 0-16,0-5 0 15,0-10 0-15,0 12 1 16,0-12 0-16,0 0 1 16,-10 10-1-16,0-10 1 0,-5 2-1 15,-2-2 0-15,-5 3 1 16,-3-3-2-16,-5 0 0 15,2 0-3-15,1 0-2 16,0 0-7-16,2-5-29 0,8 0-44 16,1-5-2-16</inkml:trace>
  <inkml:trace contextRef="#ctx0" brushRef="#br1" timeOffset="595637.5619">23726 11967 399 0,'0'0'6'0,"0"-10"2"16,0 10 2-16,0-20 1 0,0 8 1 16,0 3 1-16,-3-6-1 15,-1 3 0-15,-4 1-6 16,-5 4-2-16,-3 7-3 16,-7 0-2-16,-3 7 0 15,-3 8-1-15,-3 2 0 0,4 6 0 16,-1 4 1-16,6 6-1 15,6-1 0-15,10 4 1 16,7 4 1-16,2 2-1 0,13 4 0 16,2 2 0-16,5-1 1 15,1 6-1-15,2-5 1 16,0 3-1-16,-6-4 0 16,-3 3 0-16,-4-7 1 0,-4 4 0 15,-3-2 0-15,-5 1 0 16,-4-5 0-16,-3 1 0 15,0 0 1-15,-3-2 0 16,-3 0-1-16,1-4 1 16,-2 5-1-16,-2-8 1 0,4 0-1 15,-3-3 0-15,5-8 0 16,1-3 0-16,3-1 0 16,-1-5 0-16,7-3 0 15,0-10 0-15,2 9 1 0,-2-9 0 16,15 6 1-16,-5-6-1 15,2 0 0-15,3 0 1 16,6-3-1-16,0-2-1 0,7 0 1 16,-1-2-2-16,5 2-1 15,-2-5-5-15,7 6-12 16,-7 4-37-16,2-8-28 16,-4-1-2-16</inkml:trace>
  <inkml:trace contextRef="#ctx0" brushRef="#br1" timeOffset="596117.6938">24002 11993 428 0,'0'0'5'16,"0"0"1"-16,0 0 1 16,-3-13 1-16,3 13 0 0,0 0 0 15,0 0-1-15,-12-4 0 16,4 10-3-16,-2 9-3 15,-2 5-2-15,8 2 1 16,-5 5-1-16,7 4 1 16,2-5 0-16,5 2 1 0,12-8 0 15,6-2 0-15,5-9 1 16,2-4 0-16,2-5 1 16,-6-11 0-16,2-6 0 15,-3-7-1-15,-7-1 0 0,-9-4 0 16,-7 3-2-16,-2-1-1 15,-14 12 0-15,-6 0-1 16,-7 15-2-16,-6 0-4 0,3 13-7 16,-2 1-10-16,5 1-45 15,9 9-15-15</inkml:trace>
  <inkml:trace contextRef="#ctx0" brushRef="#br1" timeOffset="596527.7998">23997 12487 433 0,'0'0'3'0,"0"0"1"0,0 0 0 16,0 0 1-16,0 0-1 16,0 0 0-16,-13 5 0 15,13-5 0-15,-7 17-3 0,2-1-2 16,2-4 0-16,3 5 0 16,3-2 0-16,8-3 1 15,0 0 1-15,6-4 0 16,4-2 1-16,-1-6 2 0,-1 0 0 15,-4-8 0-15,0-7 0 16,-4-3-1-16,-8-1 0 16,-3-1-2-16,-6-2-2 15,-9 4-3-15,-5 3-3 16,-5 8-8-16,-4 2-9 0,-1 5-30 16,9 8-30-16,-1 7-2 15</inkml:trace>
  <inkml:trace contextRef="#ctx0" brushRef="#br1" timeOffset="596784.7046">24096 12886 470 0,'0'0'0'0,"0"0"0"15,0 0 1-15,0 0 0 16,0 10 0-16,0-2 0 16,0 7 1-16,0-3-1 15,0 11 0-15,0-4-1 16,0 5-2-16,0-4-5 16,0 6-8-16,0-11-14 0,-2-1-54 15,2-2-1-15</inkml:trace>
  <inkml:trace contextRef="#ctx0" brushRef="#br1" timeOffset="597444.7409">24340 11768 386 0,'0'0'5'0,"0"0"1"0,0 0 2 16,2-9 0-16,-2 9 0 15,16-5 1-15,-4 5 1 16,3 0-1-16,4 5-3 15,3 3-2-15,6 1-2 0,0 1 0 16,2 4-1-16,-6-2 0 16,2 2 0-16,-7 3-1 15,-1 0 0-15,-6 9 0 16,-2-4 0-16,-7 13 0 0,2-2 0 16,-5 8 0-16,0 6 0 15,0 3 0-15,0 4 0 16,0 3-1-16,0 2 1 15,0 5 0-15,0-1-1 0,0 1 1 16,0-2 1-16,0-6-1 16,0 2 1-16,-3-4 0 15,1-4 1-15,-1-5 0 16,-2-3 0-16,2-3-1 16,-2-1 1-16,1-2 0 0,-1-1-1 15,-2-5 0-15,3 3 0 16,-3-4-1-16,4-5 0 0,-1 2 1 15,-1-8-1-15,2-4 0 16,-1-2 0-16,4-12 1 16,-9 15 0-16,9-15 1 15,-9 7 0-15,-1-4 0 16,-3 0 0-16,-6-3 0 0,-1 4 0 16,-6-2-1-16,-4-2-1 15,-4 6-1-15,2-1-2 16,-3-1-3-16,5 5-14 0,0 0-63 15,3-1-3 1</inkml:trace>
  <inkml:trace contextRef="#ctx0" brushRef="#br1" timeOffset="600649.8008">23406 13568 404 0,'0'0'1'0,"0"0"-1"16,0 0 0-16,-5 7 1 16,4 5 0-16,-7 8 0 15,2 7 1-15,-4 6 1 0,-3 9 1 16,1 8 1-16,-4 6 0 15,0 4 1-15,-7 2-1 16,3 2-1-16,-3 0 0 16,1 1 1-16,-3 0-1 0,-2-2 0 15,-1 2 1 1,-1 0-2-16,-4-2 2 0,1 5 0 16,-2-4-1-16,-4 0-1 15,0 1 0-15,1-3 0 0,-3-3-1 16,0-2 0-16,-1 3 0 15,-1-2-1-15,-4-3 1 16,0-2-1-16,-2 1 0 0,0-2 0 16,-1-2 0-16,-1 3 0 15,1-7 0-15,-1 3 0 16,-2-4-1-16,3 0 1 16,-2-1-1-16,-1-2 0 15,-2 0 0-15,-3 0 0 0,-1-5 0 16,-1 7 0-16,-4-8 0 15,2 6 0-15,-4-4 0 16,1 1 0-16,-4 1 1 16,1-6-1-16,-3 5 1 0,0-6 1 15,1 2-2 1,-1-3 0-16,1 1 0 0,-1-7 0 16,5 4 0-16,-4-5-2 15,0 2 2-15,-2-4-1 16,2-4 1-16,0 3-1 0,-4-4 1 15,4 0 0-15,-3-3 0 16,2-1-1-16,3-4 1 16,0 2 0-16,2 3 0 0,-1-6 0 15,3 5 0-15,1-4 0 16,3 4 0-16,-3-2 0 16,2-1 0-16,2 1-1 0,-2 3 2 15,8-6-1-15,0 1 0 16,3-2 0-16,4 0 0 15,0-6 1-15,5 3-1 16,5-5 0-16,0 0 0 16,1 0 0-16,4 0 0 15,-2 0 1-15,-1 0-1 16,3-2 1-16,-2-1-1 0,2-1 2 16,3-5-2-16,0 1 0 15,-1-1 0-15,6 2 0 16,-3-3 0-16,8 0 0 0,-1 0 0 15,-1 1 0-15,-2-2 0 16,1 2 0-16,1-2 0 16,-1 1 0-16,-3 1 0 0,4-2 0 15,-1-1 0-15,2-3 0 16,3 6 0-16,3-6 0 16,-1 0 0-16,-1 0 0 15,0 0 0-15,0 0 0 16,1 1 0-16,-1-1 0 0,-5 0 0 15,3 0 0-15,-2-3 0 16,4 6 0-16,-1-8 0 16,-5 1 0-16,7-1 0 15,-1-1 0-15,1 4 0 16,-1-3 0-16,-2 1 0 0,2-1 0 16,0 2 0-16,3 2 0 15,-1 0 0-15,-4-1 0 16,2 5 0-16,1-5 0 0,0-1 0 15,1 9 0-15,0-9 0 16,2 1 0-16,-5 2 0 16,5-1 0-16,-3 0 0 15,1 1 0-15,2 3 0 0,-5-4 0 16,1 2 0-16,0-1 0 16,2-1 0-16,-3 2 0 15,1-6 0-15,-2 0 0 16,-1 1 0-16,4-6 0 0,1 5 0 15,-6-5 0-15,6 4 0 16,-4-3 0-16,6 5 0 16,-3-4 0-16,0 3 0 15,1 2 0-15,-1 2 0 16,3-1 0-16,1-1 0 0,2 3 0 16,-2 1 0-16,4 1 0 15,-2 1 0-15,2 1 0 16,3 4 0-16,2 7 0 0,0 0 0 15,0 0 0-15,-6-10 0 16,6 10 0-16,0 0 0 16,0 0 0-16,0 0 0 0,0 0 0 15,0 0 0-15,-5-10 0 16,5 10 0-16,0 0 0 16,0 0 0-16,0 0 0 15,0 0 0-15,0 0 0 16,0 0 0-16,-4 7 0 0,4 4 0 15,0 1 0-15,0 8 0 16,0 1 0-16,0 8 0 16,0-2 0-16,0 6 0 15,0-4 0-15,0 0 0 0,0-1 0 16,0-9 0-16,0 1 0 16,0-5 0-16,0-5 0 15,0-10 0-15,0 10 0 16,0-10 0-16,0 0 0 0,0 0 0 15,0 0 0-15,0 0 0 16,-3-7 0-16,3 7 0 16,-5-13 0-16,5 1 0 15,-4 0 0-15,1-3 0 0,1 0 0 16,-2-3 0-16,4 1 0 16,-2-2 0-16,0-4 0 15,2 3 0-15,0-2 0 0,0 2 0 16,-3 1 0-16,3-1 0 15,-3 5 0 1,3-3 0-16,-2 5 0 0,2 4 0 16,0 9 0-16,0-13 0 15,0 13 0-15,0 0 0 0,0 0 0 16,0 0 0-16,0 0 0 16,0 0 0-16,0 0 0 15,0 0 0-15,0 0 0 16,0 0 0-16,0 0 0 15,0 0 0-15,0 0 0 0,0 0 0 16,0 0 0-16,0 0 0 16,0 0 0-16,0 0 0 15,0 0 0-15,0 0 0 0,0 0 0 16,0 0 0-16,0 0 0 16,0 0 0-16,0 0 0 15,0 0 0-15,10-4 0 0,5 4 0 16,2 0 0-16,6 2 0 15,2 3 0-15,2-2 0 16,1-2 0-16,-6 5 0 16,0-4 0-16,-7 1 0 0,0-1 0 15,-7 0 0-15,-8-2 0 16,15 5 0-16,-15-5 0 16,0 0 0-16,0 0 0 15,0 0 0-15,0 0 0 16,0 0 0-16,0 0 0 15,0 0 0-15,0 0 0 0,0 0 0 16,0 0 0-16,0 0 0 16,0 0 0-16,0 0 0 15,0 0 0-15,0 0 0 0,0 0 0 16,0 0 0-16,0 0 0 16,9 0-85-16,7-5-9 15</inkml:trace>
  <inkml:trace contextRef="#ctx0" brushRef="#br1" timeOffset="602149.4102">17267 14041 392 0,'0'0'5'0,"0"0"3"16,3-11 3-16,-3 11 1 0,0-12 1 16,0 12 0-16,0-14 0 15,0 14 1-15,-5-13-5 16,-5 9-4-16,-3 1-2 15,-4 1-2-15,-3 2 0 0,-5 0-1 16,-5 0 0-16,4 7-1 16,-2 0 1-16,-2 3-1 15,8 7 1-15,-1 1 0 0,6 6-2 16,2 2 1-16,8 1 0 16,4 2 0-16,3 4 1 15,3 9 0-15,4-1 0 16,3 9 0-16,0 2 2 0,2 8 0 15,-5 4 0-15,4 2-1 16,-6 2 0-16,-3-1 0 16,3 0-1-16,-3 0 1 15,1-1-1-15,-1-4 0 0,2 6 0 16,-2-5 0-16,-2 5 1 16,0-1 0-16,0-1 0 15,-6-1 1-15,1-2-1 16,-2 0 1-16,0-5-2 15,0-4 0-15,1-4 0 16,4-7 0-16,-1 0 0 0,-2-5 0 16,5-4 0-16,0-8 0 15,0 0 0-15,0-7 0 0,0 1 0 16,0-2 0-16,0 1 0 16,0-4 0-16,-2 3 0 15,-3-1 0-15,0 3 0 0,0 2 0 16,-3-5 0-16,4 6 0 15,-1-5 0-15,0-1 0 16,0-3 0-16,2-2 0 16,3-12 0-16,-3 11 0 15,3-11 0-15,0 0 0 0,0 0 0 16,0 0 0-16,0 0 0 16,0 9 0-16,0-9 0 15,21 3 0-15,-4-3 0 16,7-3 0-16,6 0 0 15,4-3 0-15,5 0 0 16,0-3 0-16,-2-1 0 0,-2 2 0 16,-7 1 0-16,-3 2 0 15,-5 0 0-15,-7 5 0 0,-13 0-3 16,14-2-12-16,-14 2-23 16,0-13-48-16,0 6-2 15</inkml:trace>
  <inkml:trace contextRef="#ctx0" brushRef="#br1" timeOffset="603197.0834">17733 13912 332 0,'0'0'6'15,"0"0"4"-15,0 0 1 16,0 0 3-16,0 0-1 0,0 0 0 16,0 0 1-16,0 0 0 15,0 0-3-15,9 0-4 16,6 0-2-16,3-3 1 0,4 3-1 16,8-2 1-16,2-3-1 15,1 0-1-15,-4 0-1 16,-1 0-2-16,-7 5 0 15,-3 0 0-15,-6 5 0 16,-3 7-1-16,-7 3 1 16,-2 7 1-16,0 8-1 0,0 7 1 15,0 5-1-15,0 8-1 16,0 4 1-16,0 6 0 16,2 5 0-16,1 1 0 15,2 1 0-15,-1-2 1 0,1 1-1 16,1-1 1-16,-1-3-1 15,-3 0 0-15,1-2 0 16,-3-6-1-16,0 0 0 0,0 3 1 16,-5-5-1-16,-2 0 0 15,1-1 0-15,-1-5 0 16,-1 0 1-16,1 0 0 16,-3 0 0-16,4-5 0 0,2-5 0 15,-1-1 1-15,5-5-2 16,0-3 0-16,0-2 0 15,3-5 0-15,1 3 0 16,4-4 0-16,-4 6 0 0,5-3 0 16,-5 5 0-16,4 1 0 15,-4 4 0-15,-1-1 0 16,-1 2 0-16,-2 1 0 16,4-2 0-16,-4 4 0 15,2-4 0-15,-2 0 0 16,0-3 0-16,0-1 0 0,0-3 0 15,0-3 0-15,0-5 0 16,-2-1 0-16,-2-2 0 0,-1-4 0 16,-2 0 0-16,7-10 0 15,-18 17 0-15,4-9 0 16,-6-1 0-16,-6 1 0 16,0-6 0-16,-8 2 0 15,0 2 0-15,0 2 0 0,-3-4 0 16,7 4 0-16,-5-4-37 15,17 2-50-15,6-6-2 16</inkml:trace>
  <inkml:trace contextRef="#ctx0" brushRef="#br1" timeOffset="612727.8916">19291 11762 185 0,'0'0'4'0,"0"0"3"0,0 0 3 16,0 0 4-16,0 0 0 15,0 0 4-15,0 0 1 16,0 0 0-16,0 0-1 16,0 0-1-16,0 0-2 0,0 0-2 15,-2-8-1-15,2 8 0 16,0 0-1-16,-10-6-1 15,10 6-2-15,-11 0-2 16,11 0-1-16,-12 0-1 0,12 0-2 16,-15 14 0-16,5-2-2 15,3 0 0-15,-3 6 1 16,-2 4-1-16,2 3 1 0,-3 0-1 16,1 4 1-16,-1 1-1 15,3 2 0-15,1 3 0 16,1-3 0-16,0 2 0 15,3 4 1-15,1-1-1 16,-4 3 1-16,4-1 0 0,-2 3-1 16,-1-1 1-16,2 0 0 15,-2 1 0-15,2-4-1 16,-1-1 1-16,1 0-1 16,0 0 0-16,1-5 0 0,1-2 0 15,-2 5 0-15,3-5 0 16,2 2 0-16,0 2 0 15,-3 6 0-15,3-1 1 16,0 2 1-16,0 2-2 0,0 0 1 16,0 4 0-16,-3-4 0 15,1 1-1-15,-1-2 0 16,-2 0 0-16,3-3 0 16,0-2 0-16,2 1 0 15,0-4 0-15,0 2-1 0,0 1 2 16,0 2 0-16,0 3 0 15,2 3 1-15,0 0-1 16,-2 4 1-16,0 0 0 16,0-4 0-16,0 2-1 0,0-4 0 15,0-1 0-15,-2-6 0 16,0 2 0-16,2-4 0 16,0 1 0-16,-3-5 0 0,3 2-1 15,0 3 0-15,0-3 0 16,-2 0 1-16,2 2-1 15,-3 2 0-15,3 0 0 16,0 0 1-16,-2 1 0 0,-1-1 0 16,3-1 0-16,-3 0 0 15,1-1 1-15,2 4-1 16,0-4 1 0,0-2-1-16,0 3 1 0,-3 0-1 0,3-1 1 15,0-1-1 1,0 2 0-16,3-4-1 0,-1 1 1 15,-2 1 0-15,3-3-1 16,-3 2 1-16,3-5-1 0,-3 4 0 16,2-2 1-16,-2-3-1 15,0 10 1-15,3-6-1 16,-1 1 1-16,1 5-1 16,-3-2 1-16,2 0 0 0,0 2-1 15,-2 1 2-15,2-3 0 16,1 1-1-16,-3-3 0 15,3 0 0-15,-1-1 0 16,1 1 1-16,2-3-2 0,3-3 0 16,-4 5 0-1,1-1-1-15,0-3 1 0,1 0 0 16,-1 0 0-16,-1 1 0 16,4-2-1-16,-4 3 1 0,1-8-1 15,1 4 1-15,-1 0 0 16,0-3-1-16,-1-2 0 15,4-2 0-15,-3 1-1 16,0-2 1-16,2-2 1 16,1 0-2-16,-4 1 2 15,5-7-1-15,-2 4 1 0,0 1 0 16,0-2 0-16,2 1 0 16,-5-1-1-16,4 1 1 15,-5-4-1-15,6 1 0 0,-4 1-1 16,2-1 0-16,2-3 1 15,1 3 0-15,4-3 0 16,-2 1-1-16,3-1 2 0,-3-2-1 16,6 0 0-16,-3-1 1 15,0 2 0-15,-1-1 0 16,-1 1 0-16,2-3-1 16,-2 3 1-16,1-2-1 15,-3 2 0-15,3-4-1 16,-2 1 1-16,1-3 0 15,-2 0 0-15,6-3 0 0,-4 1 0 16,4-1 1-16,-3-4 0 16,2 1 1-16,-4 3-1 0,5-3-1 15,-2-2 1-15,-3 1 0 16,1-6 0-16,1 1-1 16,-1 0 0-16,-1-5-1 0,1 0 0 15,-1-4 1-15,3 4-1 16,-5-3 0-16,2 3 1 15,1 0-1-15,-3 2 1 16,0 0 1-16,0 2 0 0,-3 1 0 16,3 0 0-16,-3-3 0 15,4 0-1-15,-4-2 0 16,0 2 0-16,4-3 0 16,-1 3 0-16,-3-2 0 15,2 5 1-15,0-1-1 16,-2 1 2-16,-2 3 0 15,-1-2 1-15,-1-2-1 0,-1-1 1 16,2-3 0-16,-4 0-1 16,4-3 1-16,-4 2-1 0,5-5 0 15,-2 3 0-15,-1 4 0 16,0-2 1-16,3 1 0 16,-2 4 0-16,-3-1 1 0,0 1-1 15,2-1 1-15,-2 1-1 16,0-4 0-16,0 0-1 15,0-1-1-15,0-5 0 16,4 7 0-16,-4-4 0 16,2 2-1-16,-2-1 1 15,2-1 0-15,-2 2 1 0,0 1 0 16,3-3 1-16,-3 3-1 16,2-3 1-16,-2 0-1 15,0-2 0-15,3 2 0 16,-3-2 0-16,4 0-1 15,-1-2 1-15,-1 1-1 0,1-2 0 16,1-3 0-16,1 6 1 16,-1-5-1-16,-2 2 1 15,0-1 0-15,1 0 0 0,-1-1-1 16,1 0 1-16,-1-3-1 16,-2 2 1-16,1 1-1 0,-1 0 1 15,4-6 0-15,2 6-1 16,-6-2 1-16,1 2 0 15,2-3 0-15,-3 0 0 16,0 1 0-16,0-7-1 16,0 4 1-16,0-2-1 0,0 2-1 15,0-6 1-15,0 7 0 16,3-3 0-16,-1 5 0 16,1 0 1-16,-1 0-1 15,0 0 2-15,1 2-1 16,-2-2 0-16,3-1 0 0,-2-3 0 15,-2-1 0-15,3-3-2 16,-3-2 1-16,2-2 0 16,1 8-1-16,0-3 1 15,-1 7 0-15,0 2 1 0,-2 4 0 16,0 3 1-16,0 5-1 16,0 1 1-16,0-3-2 15,-2-7 0-15,0-3 0 16,2-5 0-16,0-4 0 0,0-2 0 15,0-1 0-15,0 1 0 16,4 6 0-16,-1 3 0 16,-3 6 0-16,2 3 0 15,-2 5 0-15,0 0 0 0,0 0 0 16,0-1 0-16,-2-7 0 16,-1-2 0-16,3-2 0 15,0-7 0-15,0-4 0 16,0 3 0-16,3-1 0 15,2 3 0-15,-4 3 0 0,2 1 0 16,-3 7 0-16,0-1 0 16,0 0 0-16,0 2 0 0,0-1 0 15,-3-3 0-15,2-5 0 16,-2-3 0-16,3 1 0 16,0-2 0-16,0 6 0 15,0-3 0-15,0 1 0 0,3 4 0 16,-3 2 0-16,1 4 0 15,-1 4 0-15,0-2 0 16,0 0 0-16,0-2 0 16,0 1 0-16,0-4 0 0,0 1 0 15,0-6 0 1,0 3 0-16,3 2 0 0,0-6 0 16,0 8 0-16,-1 1 0 15,-2 2 0-15,3-1 0 16,0 6 0-16,-3 0 0 0,0-1 0 15,0-1 0-15,0 0 0 16,0-2 0-16,0-3 0 16,-3 0 0-16,0-3 0 15,3 2 0-15,-2-1 0 0,-1 2 0 16,0-1 0-16,3 1 0 16,-3 3 0-16,2 3 0 15,-2-1 0-15,1 2 0 0,-1 4 0 16,1-4 0-16,0 1 0 15,-1 1 0-15,-2 2 0 16,0-6 0-16,1 0 0 0,0 3 0 16,-3 0 0-16,2 0 0 15,1-5 0-15,-6 5 0 16,9 3 0-16,-1-1 0 16,-6 0 0-16,8 10 0 15,-8-12 0-15,8 12 0 16,-9-18 0-16,9 18 0 15,-10-12 0-15,3 3 0 0,7 9 0 16,-13-18 0-16,13 18 0 16,-12-20 0-16,12 20 0 15,-12-17 0-15,12 17 0 0,-16-16 0 16,9 7 0-16,0 2 0 16,-1-1 0-16,8 8 0 0,-15-17 0 15,15 17 0-15,-18-16 0 16,11 8 0-16,-3 4 0 15,-1-1 0-15,2-3 0 16,-1 6 0-16,-1-5 0 0,11 7 0 16,-13-7 0-16,13 7 0 15,-13-6 0-15,13 6 0 16,0 0 0-16,-12-1 0 16,12 1 0-16,-11 0 0 15,11 0 0-15,-17 4 0 0,5 1 0 16,-1-3 0-1,-1 4 0-15,1-4 0 0,-4 0 0 16,-1 0 0-16,4 1 0 16,-7 0 0-16,9-3 0 15,-5 2 0-15,2 1 0 0,-4-1 0 16,6 1 0-16,0 1 0 16,3-1 0-16,-4 2 0 0,6-2 0 15,8-3 0-15,-15 1 0 16,15-1 0-16,-13 6 0 15,13-6 0-15,-10 5 0 16,10-5 0-16,-9 6 0 0,9-6 0 16,-18 9 0-16,8-4 0 15,-3 2 0-15,-1 1 0 16,-1 2 0-16,3-3 0 16,-4 3 0-16,4-3 0 0,2 1 0 15,10-8 0-15,-17 9 0 16,17-9 0-1,-15 12 0-15,15-12 0 0,-14 14 0 16,8-2 0-16,-1-5 0 16,-1 11 0-16,-1 4 0 0,-2 3 0 15,-2 5 0-15,1-1 0 16,-3 8 0-16,0 3 0 16,3 5 0-16,-5 2 0 0,1 0 0 15,4 4 0-15,-2 2 0 16,1 1 0-16,1 1 0 15,1 5 0-15,-1-2 0 16,2 4 0-16,0-5-2 0,7 1-55 16,3 1-30-16,0-5-4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7:47:52.953"/>
    </inkml:context>
    <inkml:brush xml:id="br0">
      <inkml:brushProperty name="width" value="0.05292" units="cm"/>
      <inkml:brushProperty name="height" value="0.05292" units="cm"/>
      <inkml:brushProperty name="color" value="#FF0000"/>
    </inkml:brush>
  </inkml:definitions>
  <inkml:trace contextRef="#ctx0" brushRef="#br0">16238 13939 282 0,'0'0'6'0,"0"0"5"15,0 0 1-15,0 0 5 16,0 0 0-16,-10-2 3 0,10 2 1 15,0 0 0-15,-12-3-5 16,12 3-4-16,0 0-3 16,0 0-3-16,0 0-3 15,0 0-2-15,0 0 0 0,0 0 0 16,12 0 1-16,9 3 1 16,8-1 0-16,7 0 2 15,18 1 2-15,10-1-1 16,13-2 0-16,9 0 0 0,12-2-2 15,0-3 0-15,1 3-1 16,0-4 0-16,-5 4-2 16,3-1 1-16,-5 2-2 15,-2-2 0-15,-6 3 0 16,1-3 0-16,-3 1 0 0,2-1 0 16,-2 1 0-16,-2-1 0 15,-1 1 0-15,-4-1 0 16,0 1 0-16,-3 0 0 15,-7-1 0-15,-1 3 0 16,-4 0 0-16,0 0 0 0,-1 0 0 16,-1 0 0-16,1 0 0 15,-1 0 0-15,-2 0 0 16,1 0 0-16,-7 0 0 16,-2 0 0-16,-6 0 0 15,-4 3 0-15,-2-3 0 0,-1 2 0 16,-2 0 0-16,2-2 0 15,-1 0 0-15,1 0 0 0,4 0 0 16,-1-2 0-16,-1 0 0 16,1-1 0-16,-4-2 0 15,-2 5 0-15,-2-5 0 16,-2 2 0-16,-6 2 0 0,3 1 0 16,0-3 0-16,-3 1 0 15,6-1 0-15,-3 0 0 16,4 3 0-16,1-1 0 15,0 1 0-15,-2-3 0 0,-2 3 0 16,-3 0 0-16,-7-3 0 16,3 3 0-16,-12 0 0 15,-7 0 0-15,13-2 0 16,-13 2 0-16,10-6 0 16,-10 6 0-16,10 0 0 0,-10 0 0 15,14-3 0-15,-14 3 0 16,18-3 0-16,-18 3 0 15,12-4 0-15,-12 4 0 0,11-7 0 16,-11 7 0-16,12-10 0 16,-12 10 0-16,13-20 0 15,-4 10 0-15,-2-7 0 16,3 0 0-16,-2-3 0 0,4 0 0 16,-2-5 0-16,1 0 0 15,-2 1 0-15,-3-3 0 16,4-1 0-16,-1 2 0 15,-2-3 0-15,3 5 0 0,-2-3 0 16,-1 2 0 0,2-3 0-16,2 6 0 0,-1-3 0 15,2 4 0-15,-1-5 0 16,-1 4 0-16,-3-3 0 16,3 3 0-16,-5 1 0 0,2-5 0 15,-4 2 0-15,-1 1 0 16,1-1 0-16,-1-1 0 15,-2-1 0-15,2 0 0 0,1-1 0 16,3 0 0-16,-6-3 0 16,2 0 0-16,0-5 0 15,-2 5 0-15,0-5 0 16,0 1 0-16,0-6 0 16,-4 3 0-16,-2-3 0 0,-1-2 0 15,2 3 0-15,0-4 0 16,0 4 0-16,0-4 0 15,0 6 0-15,5 1 0 0,-3 1 0 16,1-2 0-16,2-1 0 16,-3 6 0-16,3 2 0 15,-2 1 0-15,0-1 0 16,-3 3 0-16,2-5 0 16,-2 7 0-16,3-2 0 0,-4 1 0 15,3 2 0-15,2 2 0 16,-2 0 0-16,1-2 0 15,2 8 0-15,-3-4 0 0,1 3 0 16,0-1 0-16,2 2 0 16,-3-2 0-16,0-2 0 15,1 2 0-15,2-1 0 16,-3 2 0-16,0-4 0 0,3 4 0 16,-3 0 0-16,2 0 0 15,1 2 0-15,-3 2 0 16,1 1 0-16,-1-1 0 15,1 1 0-15,0-1 0 0,-4 1 0 16,4 2 0 0,-3-2 0-16,0 0 0 0,2 3 0 15,-1-2 0-15,-1-2 0 16,-1 6 0-16,5-6 0 16,1 13 0-16,-10-14 0 0,10 14 0 15,-11-13 0-15,11 13 0 16,-13-12 0-16,4 4 0 15,2 4 0-15,-5-1 0 0,-2-2 0 16,0 2 0-16,-1-1 0 16,-2 0 0-16,-1 0 0 15,-5 1 0-15,2-1 0 16,-5 2 0-16,2-1 0 0,-6-1 0 16,2 5 0-16,-2-4 0 15,3 2 0-15,0 1 0 16,-1 2 0-16,3-3 0 15,1 3 0-15,-4-3 0 0,4 3 0 16,-9 0 0 0,6 0 0-16,-8 3 0 0,1 0 0 15,-7-1 0-15,3-2 0 16,-1 3 0-16,3-1 0 16,-7-2 0-16,8 0 0 0,0 0 0 15,3 0 0-15,2 0 0 16,0 0 0-16,3 3 0 15,-3-3 0-15,5 0 0 0,-7 0 0 16,4 1 0-16,-4-1 0 16,0 3 0-16,-3 0 0 15,-2-3 0-15,2 2 0 0,-4 1 0 16,3 0 0-16,-1-2 0 16,0 2 0-16,3 0 0 15,-4 2 0-15,-1-3 0 16,3 3 0-16,-1 0 0 15,-1 1 0-15,4-1 0 0,-3-1 0 16,-1 1 0-16,1 1 0 16,-1-2 0-16,1-1 0 15,-2-1 0-15,-2 3 0 16,0-2 0-16,-1 1 0 16,-5 1 0-16,9 0 0 0,-4-2 0 15,-1 2 0-15,1-4 0 16,4 5 0-16,0-4 0 15,5-2 0-15,-5 0 0 0,1 0 0 16,-1 0 0-16,-1 0 0 16,-1 0 0-16,-2 0 0 15,2-2 0-15,-2 2 0 16,4-3 0-16,1 0 0 0,2 2 0 16,2 1 0-16,9-3 0 15,-3 1 0-15,7 2 0 16,0-3 0-16,-2 3 0 15,2 0 0-15,0-2 0 0,0 2 0 16,-2 0 0-16,2 0 0 16,-6 0 0-16,2 0 0 15,-2 0 0-15,3 0 0 16,-5 0 0-16,3 0 0 16,-4-3 0-16,4 3 0 0,-3 0 0 15,-2-3 0-15,3 3 0 16,-1 0 0-16,-2 3 0 15,4-3 0-15,-4 5 0 0,0-5 0 16,5 3 0-16,0-1 0 16,2 1 0-16,1-3 0 15,3 1 0-15,-1 2 0 0,3 0 0 16,-1-1 0-16,-2 1 0 16,3-3 0-16,-1 4 0 15,1-1 0-15,2 0 0 16,0 2 0-16,-3-5 0 0,6 6 0 15,-3-5 0-15,3 2 0 16,-1-1 0-16,3 4 0 16,-2-4 0-16,1 4 0 15,11-6 0-15,-14 12 0 16,7-3 0-16,-4 6 0 0,3 1 0 16,2 8 0-16,-5 1 0 15,2 7 0-15,-1 7 0 16,-3 3 0-16,4 3 0 15,-1 5 0-15,-1 4 0 0,4-1 0 16,0 3 0-16,0-2 0 16,1 0 0-16,1 4 0 15,0-7 0-15,0 7 0 0,1-6 0 16,-1 0 0-16,2 0 0 16,-2 0 0-16,2 0 0 15,1-2 0-15,2 1 0 16,-3-1 0-16,3 0 0 0,0 0 0 15,-2-4 0-15,2-1 0 16,-2-1 0-16,2 0 0 16,-3-1 0-16,3-1 0 15,0 1 0-15,0 1 0 16,0-5 0-16,0 4 0 0,0-4 0 16,0-2 0-16,3 3 0 15,-1-3 0-15,0 1 0 16,-2-7 0-16,0 4 0 15,0-3 0-15,0-2 0 0,0 0 0 16,0-7 0-16,0 4 0 16,-2-5 0-16,0 3 0 15,-1-4 0-15,1 0 0 0,-1 4 0 16,1-3 0-16,-3 0 0 16,2 1 0-16,-2-2 0 15,0 2 0-15,2-4 0 16,-1-1 0-16,-1-1 0 0,3-3 0 15,-1-2 0-15,0-3 0 16,0 1 0-16,3-10 0 16,-2 15 0-16,2-15 0 15,0 14 0-15,-2-3 0 16,2 2 0-16,-3-7 0 0,3 4 0 16,0-10 0-16,-3 13 0 15,3-13 0-15,0 0 0 16,0 10 0-16,0-10 0 15,10 0 0-15,6 0 0 0,7 0 0 16,11 2 0-16,11-2 0 16,8 0 0-16,17 3 0 15,11-1 0-15,3 3 0 0,3 0 0 16,3 7 0-16,-10 3-83 16,-1-3-8-16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8:16:26.841"/>
    </inkml:context>
    <inkml:brush xml:id="br0">
      <inkml:brushProperty name="width" value="0.05292" units="cm"/>
      <inkml:brushProperty name="height" value="0.05292" units="cm"/>
      <inkml:brushProperty name="color" value="#FF0000"/>
    </inkml:brush>
  </inkml:definitions>
  <inkml:trace contextRef="#ctx0" brushRef="#br0">7470 8157 165 0,'0'0'2'0,"0"0"-2"15,0 0-1-15,0 0-1 0,-5-9 0 16,5 9-1-16,0 0 0 16,5-12-2-16,-5 12 0 15,15-8 0-15,-15 8 1 16,18-3 1-16,-6 0-1 0,0 3 2 15,1 0 3-15,10 0 0 16,7-2 4-16,0-3 0 16,9 0 1-16,-1-5 0 15,13 3 1-15,2-5 0 0,7 4-1 16,-3-4-1-16,2 2-2 16,11 0 1-16,-3 2-2 15,0-2 0-15,8 2 0 16,-1-1 2-16,4-1-3 0,-2-3 1 15,4 4-1-15,1-4 2 16,7 1-2-16,-1 0 0 16,-3-6 0-16,5 6 0 15,-3-3 0-15,-5 5-1 0,1-2 1 16,-4 5-1-16,-2-3 0 16,2 5 2-16,-4 0-1 15,1 0-1-15,2 0 0 16,-1-3 1-16,-3 3-1 15,1 0 1-15,1 0-1 0,-3 1 1 16,1-2-1-16,-6 4 0 16,2-3 1-16,-5 0-1 15,1 3 0-15,-5-3 0 16,-6 2 1-16,4 0-1 0,-1 1 0 16,-2 0 1-16,2-1-1 15,-5 1 3-15,0 0-3 16,1-1 0-16,-1 0 1 0,-8 1-1 15,2-1 1-15,-7 2-1 16,-2-2 0-16,0 3 0 16,-9 0-1-16,-1 0 1 15,-2 0-1-15,-5 0 1 0,-3 0 0 16,1 0 0 0,-3 3-3-16,0-2 3 0,4 2 0 15,-3-1 0-15,3 4 0 16,-7-4 0-16,3 0 0 15,-4 3 0-15,3-5 0 0,-14 0-1 16,13 5 1-16,-13-5-1 16,10 5 0-16,-10-5 0 15,0 0 0-15,7 5 0 16,-7-5 0-16,0 0-1 0,0 0 2 16,11 7-1-16,-11-7 0 15,0 0 1-15,0 0-1 16,7 11 0-16,-7-11 0 0,0 0 0 15,5 7 0-15,-5-7-1 16,0 0 1-16,5 15 0 16,-5-15 0-16,4 15 0 15,1-8 1-15,1 3-1 16,-4 7 1-16,3-4 0 0,0 4 0 16,-3 0 0-16,1 6 1 15,-1-6 0-15,1 10-1 16,-3-4 1-16,2-4 0 15,-2 9 0-15,3-4 1 0,0 3-1 16,2 1 0-16,0 2-1 16,2-1-1-16,2-2-2 15,3 7 1-15,-1-5-2 16,2-3-2-16,-3 9 0 0,-1-7-1 16,-3 9-1-16,4 1 0 15,-9-2 0-15,5 3 0 16,-6-1 1-16,0 4 1 0,0-1 0 15,0 5 0-15,0-6 1 16,0-1-4-16,4 3-2 16,1-1 0-16,-1-2-1 15,6-3 0-15,-3 2 0 0,0-3-1 16,-2 4 2-16,1 2 5 16,-4 0 3-16,0 1 2 15,0 0-1-15,-2 8 1 16,3-5 0-16,-3 3 0 15,3 0 1-15,-1-4-1 16,-2 4 1-16,5-6 0 0,-3 7-1 16,1-7 1-16,2 10-2 15,0-2 2-15,-5-1 0 16,2 6 2-16,-2-3 0 0,0 5-1 16,0-1 3-16,-2 4-2 15,0 0-3-15,2-3-7 16</inkml:trace>
  <inkml:trace contextRef="#ctx0" brushRef="#br0" timeOffset="1177.6056">10309 11792 65 0,'-8'0'4'0,"-16"-3"0"16,-8 0-1-16,-13 2 2 15,-9-5-2-15,-12 1 1 0,-8-1 2 16,-16 2 0-16,2-1 0 16,2 2-3-16,-6 1-1 15,3-4 1-15,-3 6-3 16,2-1 0-16,-7-2 0 0,3 3-1 16,-3-2-1-16,-2 2 1 15,5-3 1 1,-4 1 1-16,-1 2 3 0,2 0 2 15,-3 0-1-15,1 0 0 16,2 2 0-16,0 3 1 0,3-1 0 16,-3 4 0-16,5 0 1 15,-6 2 1-15,12-5 3 16,4 2 2-16,4-4-1 0,4 0 2 16,7-3-3-16,3 0 1 15,9-3-1-15,10-1-2 16,3-5-2-16,7 7-1 15,5-5 0-15,3 4-3 16,4 3 0-16,9-2-1 0,1 2-2 16,3 0-3-16,10 0-1 15,-13 0-4-15,13 0 2 16,0 0 0-16,0 0 0 0,0 0 2 16,0 0 2-1,0 0 1-15,0 0 3 0,0 0 3 16,0 0 3-16,0 0-1 15,0 0 1-15,0 0 0 16,0 0 0-16,0 0-1 0,-7-14-1 16,7 14-3-16,-5-11-1 15,5-1-1-15,-2-5 1 16,2-11-1-16,0-5-1 0,0-6-1 16,0-11 1-16,0-8 0 15,0-15 0-15,0-7 0 16,0-13-1-16,-3-11 0 0,-4-18 1 15,-8-14 0-15,-2-9 4 16,-1-12 3-16,-3-1 1 16,2-9 2-16,2-1 1 15,7 5 0-15,5 3 1 16,5 15-1-16,2 4-4 16,11 12-2-16,0 2-3 0,1 13-1 15,-5 10-1-15,0 8-1 16,-9 4-1-16,0 2-2 15,0 12-5-15,-10-2-7 16,0 13-21-16,10 10-37 16,-8 6-4-16</inkml:trace>
  <inkml:trace contextRef="#ctx0" brushRef="#br0" timeOffset="406175.8566">16253 12423 43 0,'0'0'5'0,"0"0"3"16,0 0 1-16,0 0 1 15,-9-2-1-15,9 2 1 16,0 0 3-16,0 0 2 16,0 0-3-16,0 0-2 15,9 0 1-15,3 0 0 0,4 0 3 16,11 0 0-16,6 2-3 16,6-2-2-16,6 0 0 15,7 0-2-15,5 0-2 0,0-2 0 16,5-1-1-16,1-1-2 15,-6 4 1-15,6-3-2 16,0 1 0-16,0-1 0 16,1 3 0-16,-3 0 0 15,2 0 0-15,-1 0 0 0,4-3 0 16,-6 1 1-16,-7-1-1 16,2 1 1-16,3-3 0 15,-4-1-1-15,6 1 0 0,-5 4 0 16,2-5 0-16,-8 4 1 15,6-1-1-15,-9 1 0 16,4 2 0-16,-6-2 0 16,-5 2 0-16,1 0 1 0,-5 0-1 15,7 0 0-15,-2 0-1 16,-3 0 1-16,3 0 0 16,-3 0-1-16,1 0 1 15,-9 0-1-15,6 0 1 0,-9 0 0 16,1 0-1-16,-5 0 0 15,-3 0 1-15,-6 0-1 16,-1 0 0-16,0 0 0 16,1 0 0-16,-3 0 0 15,1 0 0-15,1 0 1 0,0 0-1 16,3 0 0-16,0 0 1 16,5 0-1-16,-2 0 0 15,1 0 0-15,-1 0 1 0,4 0-1 16,-5-3 0-16,-2 3 0 15,2 0 0-15,-4 0 0 16,-1 0 0-16,0 0 0 16,-3 0-1-16,0 0 1 0,-9 0 0 15,12 0-1-15,-12 0 0 16,13 0-2-16,-13 0 1 16,0 0-3-16,0 0 2 0,0 0-1 15,8 10 1-15,-8-10 1 16,0 14 1-1,0-3 1-15,0-1 1 0,-3 5 1 16,1 0 0-16,-3 2 0 16,-3 0-1-16,3 5 0 15,0 1 0-15,-2 4-1 0,2-5 0 16,0 7 0-16,-3 0 0 16,3 0 0-16,3-4 0 15,-1 7 0-15,-1-7 0 16,4 4 0-16,0-4 1 0,0 6-1 15,0-2 1-15,0-2 0 16,0 0-1-16,2-3 2 16,-2 5-2-16,2-10 1 0,-2 8-1 15,3-12 0-15,-3-1 0 16,0 3 0-16,0-5 0 16,0-3 1-16,0 4-1 15,0-4 1-15,0 2-1 0,-3-5 1 16,3 2 0-16,0-8 0 15,-7 18 1-15,7-18 0 16,-16 15-1-16,5-11 1 16,-2 4 0-16,-4-3 1 0,-6 0-1 15,-3 0 0-15,0 0-1 16,-11-3 0-16,2 0 0 16,-7 4 0-16,-1-4-1 15,-1-2 1-15,-4 2-1 0,2-2 0 16,-2 5 0-16,4-2 1 15,-1 0-2-15,0-2 1 16,0 2 1-16,1 2-1 16,3 0 0-16,-5-2 0 0,2-1 0 15,0 0 0-15,0 3 0 16,1-1 1-16,-1-1-1 16,4 0 0-16,-2 3-1 0,5-1 1 15,0-2 0-15,-1 1 0 16,5 1 0-16,-1-2 0 15,1 2 0-15,-1-1 0 16,4-1 0-16,-5 2 0 16,3-3 0-16,-6 3 0 15,3-2 0-15,-4-1 0 0,4 0 1 16,0-2-1-16,-3 3 1 16,1-1-1-16,0-2 0 15,0 0 1-15,3 0-1 0,-5 0 0 16,5 0 1-16,-6 0-1 15,6 0 1-15,-1 3-1 16,8-3 1-16,-6 0 0 16,6 0 0-16,-1 3 1 0,5-3-1 15,1 0 0-15,8 0 0 16,-4 0 0-16,4 1 1 16,0-1-1-16,2 0-1 0,0 0 1 15,-3 0-1-15,-2 3 1 16,2-3-1-1,-5 0 1-15,-2 2-1 0,-1-2 1 16,0 0-1-16,4 0 2 16,-3 0 0-16,3 0 2 15,6 0 1-15,-1 0 1 0,14 0 0 16,-13 0 1-16,13 0 0 16,0 0 0-16,0 0 0 0,0 0 0 15,0 0-2-15,0 0-1 16,0 0 2-16,0 0-2 15,0 0 1-15,0 0-2 16,-6-5 1-16,6 5-1 16,0-9-1-16,0 9 1 0,-5-17-1 15,2 5-1-15,1-4 1 16,-3-3 0-16,0-7-1 16,-5-1 1-16,2-6 1 15,-4-5-3-15,0-4 1 0,-1 0 1 16,1-3-1-16,-3-7 0 15,3 7 1-15,2 1 0 16,-3-1 0-16,8 8 0 16,-2 5 0-16,2 1 0 0,3 10 0 15,2 3 0-15,-4 6-1 16,4 12 0-16,0-12 0 16,0 12 0-16,0 0-1 0,0 0 0 15,0 0 0-15,0 0 0 16,0 0-2-16,0 0-3 15,0 0-7-15,0 0-7 16,0 0-29-16,13 0-31 16,8 0-6-16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0-04-04T14:00:27.280"/>
    </inkml:context>
    <inkml:brush xml:id="br0">
      <inkml:brushProperty name="width" value="0.05292" units="cm"/>
      <inkml:brushProperty name="height" value="0.05292" units="cm"/>
      <inkml:brushProperty name="color" value="#00B0F0"/>
    </inkml:brush>
  </inkml:definitions>
  <inkml:trace contextRef="#ctx0" brushRef="#br0">20584 16982 128 0,'0'0'7'0,"0"0"6"15,0 0 3-15,0 0 5 16,0-10 1-16,0 10 4 16,0 0 0-16,0 0 1 15,0 0-7-15,0 0-4 0,0 0-5 16,0 0-3-16,0 0 0 15,0 0-2-15,10-8 1 16,-1 8 1-16,9 0 0 0,5 0 2 16,9 0-1-16,12-6 1 15,16 4 0-15,9-3-2 16,14-2 0-16,11 0-1 0,16-3 0 16,7 2-1-16,9 1-1 15,6 2-1-15,8 0 0 16,1 2-1-16,5 3 1 15,-1 0-1-15,2 0 0 0,0 5 0 16,-2 1 1-16,2 1-1 16,-2 3-1-16,-3-3 1 15,-1 0-1-15,-4-2-1 16,-10 3 1-16,-8-6-2 16,-9-2 2-16,-11 0-2 15,-17 0 1-15,-15-5-1 0,-15 5-1 16,-14-5-1-16,-13 0-3 15,-18 1-6-15,-7 4-10 16,-26 0-24-16,-15 0-40 0,-7 0-3 16</inkml:trace>
  <inkml:trace contextRef="#ctx0" brushRef="#br0" timeOffset="406.4679">20874 17008 207 0,'0'0'9'0,"21"0"7"0,6 0 3 15,22-4 4-15,22-4 4 16,30 0 1-16,31-4 1 0,37 0 4 15,31 2-10-15,27-3-4 16,22 3-3-16,17 6-4 0,15 4-3 16,-3 0-1-16,-2 2-2 15,-12 6-1-15,-16 1-1 16,-21 1-1-16,-22-5 0 16,-30 6-1-16,-29-7 0 15,-28 2 0-15,-27-4 0 0,-29-2 0 16,-16 0 0-16,-25-6-2 15,-21 6 0-15,9-12 0 16,-20 4 0-16,-12 4-6 16,-9-6-6-16,-10 3-11 0,-17 1-23 15,-15 2-41 1,-2-1-3-16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7:42:47.59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3805 5702 205 0,'0'0'1'0,"0"0"-1"16,-6 0 0-16,6 0 1 15,0 0 3-15,0 0 4 16,0 0 1-16,0 0 3 16,0 0 3-16,6 0 2 0,4 0 3 15,6 0-2-15,4 0 0 16,2 0-2-16,6 0-3 0,-3-2-1 15,7 2-3-15,3-3 0 16,2 3-3-16,-1-2 0 16,3 2 0-16,2 0-1 15,5-3 0-15,3 3 0 0,4-2 0 16,4-3-1-16,3 0 1 16,-1-2 0-16,6 0-1 15,4-1-1-15,-2 0 1 0,6 1-1 16,-2-1-1-16,4-2 1 15,2 2-2-15,-2 4 1 16,2-4-1-16,0 3 0 16,2 1 0-16,3-1 0 15,1 0 0-15,-4 3 0 16,1-4-1-16,-4 4 1 0,-1-3-1 16,-3 5 1-16,-5-2-1 15,1 2 0-15,-8 0 1 16,2 0-1-16,-3 0 1 15,1 0-1-15,2 2 1 0,0-2 0 16,3 3 0-16,-1-3-1 16,1 2 1-16,2-2-1 15,-5 0 1-15,2 2 0 0,-4-2 0 16,5 0-1-16,-2 0 1 16,-4-2-1-16,3 2 1 15,-2-5-1-15,0 0 1 0,1 0 0 16,2 1-1-16,-1 1 1 15,0-2-1-15,0 1 0 16,5-2 1-16,-5 4-1 16,5-1 1-16,-5 0-1 15,0 0 0-15,0 3 1 16,4 0-1-16,-4 0 0 16,0-1 0-16,0 1 0 0,3 0 1 15,2-2-1-15,-3 2 0 16,3-4 1-16,-1 2-1 0,-3-1 0 15,0 3 0-15,-1 0 1 16,3 0-1-16,-3 0 0 16,0 0 1-16,-2 0-1 15,-5 0 0-15,0 3 1 0,-4-1-1 16,-1 2 0-16,0-2 1 16,-1-1-1-16,-1-1 1 15,1 3-1-15,3-3 0 0,6 0 1 16,-3 0-1-16,0 0 1 15,-3 0-1-15,2 0 0 16,1 0 0-16,-8 0 1 16,0 0-1-16,-5 0 0 15,1 3 0-15,-6-3 0 0,2 5 0 16,2-5 0-16,-4 3 1 16,7-3-1-16,2 3 1 15,0-3-1-15,-1 0 1 16,2 0-1-16,3 0 0 15,-2 0 1-15,-1 0-1 0,-2 0 0 16,-1 0 0-16,-2 0 0 16,3 0 1-16,-3 0-1 15,3-3 0-15,2 3 0 0,-4 0 0 16,4 0 0-16,-6 0 0 16,5 0 1-16,-3 3-2 15,-4-2 1-15,-2 2 0 0,0-1 0 16,-5 1 0-16,2 0 1 15,-2-1-1-15,-2 0 0 16,-4 3 0-16,4-2 0 16,0-1 0-16,0 1 0 15,-3 1 1-15,3-1-1 16,0 0 0-16,2 1 0 0,-2-1 0 16,-3 2 0-16,3-3 0 15,0 0 0-15,-2 1 1 16,-1-1-1-16,1 1 0 15,0-3 0-15,2 3 0 0,0-3 1 16,6 0-1-16,-4 2 0 16,5-2 0-16,0 0 0 15,1 0 0-15,-1 0 0 0,0 0 1 16,-2 0-2-16,-3 0 1 16,-2-2 0-16,-3-4 0 15,-1 6 0-15,-4-2 0 0,1 2 0 16,-6-3 0-16,3 3 0 15,-3-2 0-15,1 2 0 16,-2 0 0-16,2 0 0 16,-1 0-1-16,-4-2 1 15,2 2 0-15,-5 0 1 0,0 0-1 16,-10 0-1-16,10 0 1 16,-10 0 0-16,0 0 0 15,0 0 0-15,0 0 0 16,0 0-1-16,0 0 1 15,0 0 1-15,0 0-1 0,0 0 0 16,0 0 1-16,0 0-1 16,0 0 1-16,0 0 0 15,0 0-1-15,0 0 0 0,0 0-1 16,0 0-3-16,0 0-4 16,0 0-7-16,0 0-10 15,0 0-58-15,-3 7-3 0</inkml:trace>
  <inkml:trace contextRef="#ctx0" brushRef="#br0" timeOffset="4037.7509">1795 6495 163 0,'0'0'8'15,"0"0"5"-15,0 0 5 0,0 0 2 16,0 0 3-16,-10-5 2 15,10 5 2-15,0 0 0 16,0 0-7-16,0 0-4 16,0 0-3-16,0 0-3 15,0 0-4-15,0 0-2 0,0 0-1 16,0 0-1-16,0 0-1 16,5 0-1-16,-5 0 0 15,13 3 1-15,-1-1 1 16,3 1 0-16,2 2 0 15,3-5 1-15,3 2-1 0,7 0 1 16,0 1 1-16,2-3-1 16,4 3 0-16,2-3-1 0,1 0 1 15,4 0 0-15,-1 0-1 16,1-3 2-16,3 0-3 16,0 1 2-16,-2 2-1 15,1-2 0-15,-3 2-1 0,4 0 1 16,-8 0-1-16,5 0 0 15,-6 0 0-15,3 0 0 16,0 0 0-16,-1 0 1 16,2 0-1-16,-2 0 0 15,7 0 0-15,-5 0 0 16,4 0 0-16,5 0 1 0,0-3-1 16,1 1 0-16,4 2 0 15,0-3 0-15,2-2 0 16,1 1 1-16,1-2-2 15,6 4 1-15,-5-6 0 0,2 4 0 16,0-2-1-16,0-1 1 16,5 2-1-16,-6-1 1 15,7 2-1-15,0-1 1 0,-1 0 0 16,0 0-1-16,-3 0 1 16,1 3-1-16,-2-3 1 15,4 0 0-15,-5 2-1 16,-3 1 1-16,-2 0-1 0,2-1 0 15,-2 1 0-15,1-1 1 16,-3 3-1-16,-3 0 0 16,5-2 1-16,-5 2-1 15,3 0 0-15,-2 0 1 16,-2 0-1-16,2 0 0 0,-1 0 0 16,3 2 1-16,0-2-1 15,-4 3 0-15,2-1 1 16,4-2-1-16,-2 0 1 15,-5 0-1-15,6-2 0 0,-3-1 1 16,-1 1-1-16,-3-1 0 16,-1 1 1-16,-5 2-1 15,1 0 0-15,-4 0 0 0,-8 0 0 16,3 0 0-16,-6 0 0 16,-1 2 1-16,-1 1-1 15,-4-3 0-15,-6 2 0 16,1-2 1-16,-6 0-1 0,-12 0 1 15,15 0-1-15,-15 0 1 16,0 0 0-16,0 0-1 16,0 0 1-16,0 0 1 15,0 0-1-15,0 0 0 0,0 0 1 16,0 0-1-16,0 0 0 16,0 0 0-16,0 0 0 15,0 0-1-15,0 0 1 16,0 0-1-16,0 0 0 0,0 0 1 15,0 0-1-15,0 0 0 16,0 0 0-16,0 0 0 16,0 0 0-16,0 0 0 15,0 0 0-15,0 0 0 0,0 0 0 16,0 0-1-16,0 0 1 16,0 0-1-16,0 0 1 15,0 0 0-15,0 0-1 16,10 0 0-16,-10 0 1 0,9 0 0 15,-9 0-1-15,18 0 1 16,-8 0-1-16,5 5 1 16,2-2 0-16,6-1 0 15,2 6 0-15,2-6 0 0,5 3 0 16,1-3 0-16,4 1 1 16,3-1-1-16,2 0 0 15,2-2 1-15,6 0-1 16,0 0 0-16,4 0 0 0,1-2 0 15,5 0 0-15,-3-1 1 16,5 1-1-16,0 2 0 16,-2 0 1-16,0-3-1 15,2 1 0-15,-1 2 1 0,-3 0-1 16,0 0 0-16,-1 0 0 16,0 0 0-16,0 5 0 15,1-5 0-15,-4 2 0 0,-1 1 0 16,1-1 0-16,1-2 0 15,-6 2 0-15,1-2 0 16,0 0 0-16,-1 0 0 16,-1 0 0-16,-6 0-1 15,1 0 1-15,-4 3 0 16,-2-3-1-16,-5 2 1 0,1-2 0 16,-8 3-1-16,0-3 1 15,-3 3 0-15,-2-3 0 16,-3 0-1-16,0 0 2 0,1 0-1 15,-6 0-1-15,1 0 1 16,-1 0 0-16,0 0 0 16,-1-3 0-16,-3 3 0 0,3 0 0 15,2 0 0-15,-1 0 0 16,-1-3 0-16,1 1 0 16,0-1 1-16,-2 1-1 15,0 0 0-15,0-1 0 0,0-4 0 16,0 5 0-16,0-4 0 15,0 4 0-15,0-3 0 16,-3 3 0-16,-7 2 1 16,15-8-1-16,-15 8 0 0,18-4 0 15,-18 4 0 1,15-8 0-16,-15 8 0 0,15-4 0 16,-15 4 0-16,12-6 0 15,-12 6 0-15,12-8 1 16,-12 8-1-16,13-7 0 0,-13 7 0 15,10-8 1-15,-10 8-1 16,12-5 0-16,-12 5 0 16,12-4 0-16,-12 4 0 0,10-8 0 15,-10 8 0-15,10-5-1 16,-10 5 1-16,0 0 0 16,10-2 0-16,-10 2 0 15,0 0 1-15,0 0-1 0,0 0 1 16,10-13 0-16,-10 13 0 15,0 0-1-15,7-12 2 16,-7 12-2-16,9-13 0 16,-9 13 0-16,7-12 0 15,-7 12 0-15,9-13 0 16,-9 13 0-16,11-12 0 0,-11 12 0 16,12-10 0-16,-12 10 0 15,7-12 0-15,-7 12 0 16,5-15 0-16,-5 15 0 0,8-14 0 15,-3 4 0-15,-3 3 0 16,1-4 0-16,-1 4 0 0,3-6 0 16,-3 3 0-16,1 1 0 15,-1-2 0-15,4 2 0 16,-6-1 0-16,5 0 0 16,-5 0 0-16,2 0 0 15,1 3 0-15,-3 7 0 16,5-21 0-16,-5 21 0 0,2-16 0 15,0 8 0-15,1-2 0 16,-3 0 0-16,0 3 0 16,0-3 0-16,2 1 0 15,-2-2 0-15,0 3 0 0,0-2 0 16,0 1 0-16,0 9 0 16,0-18 0-16,-2 8 0 15,2 10 0-15,0-14 0 16,0 14 0-16,-3-12 0 0,3 12 0 15,0-13 0-15,0 13 0 16,0-12 0-16,0 12 0 16,-2-16 0-16,2 16 0 0,-2-14 0 15,2 14 0-15,-5-15 0 16,5 15 0-16,-3-15 0 16,3 15 0-16,-2-15 0 15,2 15 0-15,0-12 0 0,0 12 0 16,-3-9 0-16,3 9 0 15,-2-12 0-15,2 12 0 16,0-9 0-16,0 9 0 16,-2-12 0-16,2 12 0 15,-6-16 0-15,6 16 0 0,-5-12 0 16,5 12 0-16,-5-12 0 16,5 12 0-16,-2-14 0 15,2 14 0-15,-3-11 0 16,3 11 0-16,-2-9 0 0,2 9 0 15,0-11 0-15,0 11 0 16,-2-10 0-16,2 10 0 0,-3-9 0 16,3 9 0-16,-2-13 0 15,2 13 0-15,0-7 0 16,0 7 0-16,0 0 0 16,-4-8 0-16,4 8 0 0,0 0 0 15,0 0 0-15,0 0 0 16,0 0 0-16,-2-10 0 15,2 10 0-15,0 0 0 16,0 0 0-16,0 0 0 16,0 0 0-16,0 0 0 15,0 0 0-15,-10-7 0 0,10 7 0 16,0 0 0-16,0 0 0 16,0 0 0-16,0 0 0 15,0 0 0-15,0 0 0 16,0 0 0-16,0 0 0 0,0 0 0 15,0 0 0-15,0 0 0 16,0 0 0-16,0 0 0 16,0 0 0-16,0 0 0 0,0 0 0 15,0 0 0-15,0 0 0 16,0 0 0-16,0 0 0 16,0 0 0-16,0 0 0 15,0 0 0-15,0 0 0 0,0 0-2 16,0 0-2-16,0 0-5 15,0 0-11-15,0 0-18 16,0 7-48-16,0-7-1 16</inkml:trace>
  <inkml:trace contextRef="#ctx0" brushRef="#br0" timeOffset="5460.5521">3379 5695 275 0,'0'0'4'0,"0"0"-2"16,0 0-1-16,0 0 0 15,0 0 2-15,14-10 3 0,7 7 0 16,11 1 1-16,6-3-2 16,16 5 1-16,12-2 3 15,10 2-2-15,5 0-1 16,3 0-1-16,2 2-1 0,-7-2-1 15,0 0 1-15,-1 0-2 16,-9 0 1-16,-2-7-3 16,-3 0-3-16,-4-1-5 15,-7 1-8-15,-8-1-12 0,-8 1-29 16,-2 1-17-16</inkml:trace>
  <inkml:trace contextRef="#ctx0" brushRef="#br0" timeOffset="5667.6063">3597 5745 283 0,'0'0'-2'0,"0"0"1"16,12 0 1-16,18-6 1 15,13 2 0-15,29-4 2 0,25-2-6 16,27-7-46-16,25 7-11 16</inkml:trace>
  <inkml:trace contextRef="#ctx0" brushRef="#br0" timeOffset="10667.8117">1790 5692 117 0,'0'0'10'0,"0"0"5"0,0 0 1 16,0 0-1-16,0 0 2 15,0 0 2-15,8-10 1 16,4 10 1-16,8-2-7 0,10 0-5 16,7-1 0-16,18 1 1 15,7 2 2-15,10 0-3 16,8 0 0-16,9-3-1 0,6 3-1 15,9 0 0 1,1 0-1-16,-1 0-1 0,10 0-1 16,-2 0 0-16,4 0-1 15,4 0 1-15,-2-2-1 16,-2 0-1-16,-4-6 0 0,-9 0 0 16,-5-1-1-16,-9 0 2 15,-15 2-3-15,-13-1 1 16,-14 4-1-16,-13-1 1 15,-9 2-5-15,-9 1-6 16,-8 2-32-16,-8 0-30 0,0 0-5 16</inkml:trace>
  <inkml:trace contextRef="#ctx0" brushRef="#br0" timeOffset="68703.3922">8437 17625 212 0,'0'0'1'15,"0"0"-2"-15,0 0 1 16,0-5-1-16,0 5-1 16,13-9-6-16,-1-1-9 15,6-3-23-15,1-7-17 16</inkml:trace>
  <inkml:trace contextRef="#ctx0" brushRef="#br0" timeOffset="108596.4241">7674 8477 0 0,'80'-33'11'0,"-8"4"0"15,-10 2 2-15,-7 4 0 16,-12 7 4-16,-11-1 2 16,-9 8 4-16,-4-1-1 0,-8 5 0 15,-11 5-1-15,11-7 0 16,-11 7-3-16,0 0-5 15,0 0-4-15,0 0-6 16,0 0-1-16,0 0-4 0,0 0-2 16,0 0-5-16,0 0-5 15,-8 5-9-15,8-5-11 16,-7 7-12-16,7-7-12 16</inkml:trace>
  <inkml:trace contextRef="#ctx0" brushRef="#br0" timeOffset="111897.9018">9188 7475 376 0,'0'0'3'0,"0"0"3"15,0 0 0-15,0 0-2 16,0 0-6-16,0 0-23 15,0 0-44-15,10 0-3 0</inkml:trace>
  <inkml:trace contextRef="#ctx0" brushRef="#br0" timeOffset="112866.6846">1958 11358 312 0,'0'0'0'0,"-4"10"0"16,2 0 0-16,0 5-5 16,2-1-12-16,-3 4-21 0,3-1-28 15,3 1-4-15</inkml:trace>
  <inkml:trace contextRef="#ctx0" brushRef="#br0" timeOffset="120444.7594">254 11078 333 0,'0'0'4'0,"0"0"3"16,0 0 2-16,0 0 0 16,0 0 1-16,-13-2-2 15,13 2 0-15,-5 9 1 16,5 6-5-16,0 7-2 0,3 7-1 16,1 7-1-16,5 6 1 15,3 2 0-15,1 4 1 16,-4-5 0-16,3-4 0 0,-1-6-1 15,-1-5 1-15,-3-7-1 16,0-6 0-16,-1-6 1 16,-6-9 0-16,0 0-1 0,0 0-1 15,2-12 0-15,-2-11-1 16,0-4 1-16,0-1-1 16,-2-1 0-16,2-1 1 15,-6 5 1-15,4 3 2 16,-1 7-1-16,3 15 1 0,-5-12 0 15,5 12-2-15,0 0-2 16,0 0 0-16,-4 10-1 16,4 0-9-16,4 10-67 15,6 4-1-15</inkml:trace>
  <inkml:trace contextRef="#ctx0" brushRef="#br0" timeOffset="127106.8511">13457 10320 61 0,'0'0'9'0,"0"0"-1"16,0 5-6-16,0-5-18 16,-11 7-15-16</inkml:trace>
  <inkml:trace contextRef="#ctx0" brushRef="#br0" timeOffset="127275.4009">13384 10369 184 0,'0'0'-12'15,"0"-7"-34"-15,0 7-9 16</inkml:trace>
  <inkml:trace contextRef="#ctx0" brushRef="#br0" timeOffset="130625.352">15791 10456 429 0,'0'0'1'0,"0"0"2"0,0 0-1 15,-13 8 1-15,13-8 0 16,-17 17 0-16,4-8-4 0,4 6-2 16,-7-5-8-16,7 0-29 15,1 4-39-15,8-14-2 16</inkml:trace>
  <inkml:trace contextRef="#ctx0" brushRef="#br0" timeOffset="130748.0612">15550 10590 399 0,'0'0'3'0,"-8"0"2"16,8 0 0-16,-15 0 1 16,8 2-3-16,-6-2-3 15,13 0-16-15,-12 7-43 0,12-7-16 16</inkml:trace>
  <inkml:trace contextRef="#ctx0" brushRef="#br0" timeOffset="130876.4318">15458 10587 479 0,'0'0'1'16,"0"0"-1"-16,0 0-2 15,0 0-14-15,7 0-63 16,3-5-3-16</inkml:trace>
  <inkml:trace contextRef="#ctx0" brushRef="#br0" timeOffset="146910.0637">10546 11658 223 0,'0'0'2'0,"-8"10"1"16,0 2-1-16,3 1-3 15,-2 4-21-15,0 0-34 16,2 3-1-16</inkml:trace>
  <inkml:trace contextRef="#ctx0" brushRef="#br0" timeOffset="234704.0092">2412 4134 265 0,'0'0'6'16,"0"0"6"-16,0 0 3 16,0 0 1-16,0-12 2 0,0 12 0 15,0 0 0-15,-16-8 0 16,2 6-7-16,-4 2-5 16,-4 0-2-16,-7 0-3 15,-4 0-1-15,-2 5 0 0,-2 0 0 16,0 3 1-16,-1 1 0 15,-2-5 0-15,5 7 0 16,3-6 1-16,4 2-1 16,-2-2 1-16,7 1-1 0,3-3 0 15,-3 0 0-15,6 3-1 16,-1 6 0-16,3 0-1 16,-4 6-1-16,-2 6 1 15,4-1-1-15,-1 7 0 16,4 1 0-16,1 7 1 0,6-1 0 15,0 8 0-15,1 0 1 16,6 9 2-16,0 1 0 16,0 6 0-16,0 4 1 0,0 0-1 15,3 1 1-15,-3 6-1 16,0-3 0-16,0 0-1 16,0 1 0-16,-6 5 1 15,2-4 1-15,-2 3 0 0,0 1 0 16,1 1 0-16,-3-1 1 15,3 2 0-15,-2-9 1 16,2 4-3-16,-2-2 0 16,3-4 0-16,-1-1 0 0,1-8-1 15,-1 2 1-15,5-6-1 16,-5 1-1-16,3-6 2 16,2-1-1-16,0-5 0 15,0 0 0-15,0-5-1 16,0 0 1-16,0-2 0 15,0 1 0-15,0-5-1 0,2 1 1 16,-2-3-1-16,0 2 1 16,0-4-1-16,-2 0 1 15,2-5-1-15,-3-2 0 0,1 0 0 16,-4-5 1-16,4-3-1 16,2-2 0-16,-3-1 0 15,1-1 0-15,2-8 0 0,-7 17 1 16,7-17-1-16,-5 18 0 15,2-11 0-15,-1 4 0 16,0-2 0-16,-1-1 0 0,5-8 0 16,-7 12-1-16,7-12 1 15,0 0 1-15,-5 10-1 16,5-10 0-16,0 0 0 16,0 0-1-16,0 0 0 15,0 0 0-15,0 0 0 16,5 3 0-16,-5-3 0 15,20 0 1-15,-3 0 1 0,11 0 0 16,11-6 0-16,14-1 1 16,11-5 1-16,9 2 1 0,15-2-1 15,10 2 0-15,6 0 0 16,11 2 1-16,-3 3-1 16,-1 2 1-16,4 3-2 15,-3 0 2-15,-8 3-4 0,1 2 0 16,-8-2 0-16,-6 2 0 15,-8-3 0-15,-9 6 0 16,-7-4 0-16,-17 2 0 0,-6-1 0 16,-11-3 0-16,-9 5-15 15,-7 5-54-15,-1-12-18 16</inkml:trace>
  <inkml:trace contextRef="#ctx0" brushRef="#br0" timeOffset="237205.7663">2024 4032 229 0,'0'0'2'15,"0"0"0"-15,0 0 4 16,0 0 1-16,13 0 4 0,1 0 0 16,9 0 2-16,4 0 1 15,10-4-3-15,10 4 1 0,7 0-1 16,6 0-3-16,11 0-2 16,1 0 0-16,2 2-2 15,6 0 1-15,0 4-1 16,1-2-1-16,-1 1 2 0,0 5-3 15,1-2 1-15,1 0 0 16,6 2 0-16,1-4 0 16,5 2 0-16,3-2-1 15,7 0 0-15,6-3 1 16,-3 2-1-16,2-5 0 0,3 3-1 16,-2-3 1-16,-1 0-1 15,-2 0-1-15,-3 0 1 16,-6 0-1-16,6 0 0 15,-5 0 1-15,-1 0-1 16,8-3 0-16,-4 0 1 0,-1 1-1 16,4-3 1-16,2 1-1 15,2 1 1-15,-1 0-1 16,-4 3 0-16,-5-2 0 0,3 2 1 16,-2 0-1-16,-1 0 1 15,5 0-1-15,-4 0 1 16,-1 0-1-16,0-3 1 0,1 3 0 15,-3 0-1-15,0-3 0 16,-5 3 0-16,-4 0 0 16,-2 3 0-16,1-3 0 15,-3 3 0-15,-2-3-1 16,1 0 2-16,-2 0-1 16,1 0 0-16,1 0 0 0,-1-3 1 15,-3-1-1-15,3 1 1 16,1 1-1-16,-7-4 1 15,4 4-1-15,-3 0 0 16,0-1 1-16,1 0-1 0,-4 1 0 16,0 0 0-16,1-2 0 15,4 0 1-15,-4 1-1 16,4-2 0-16,1 0 0 0,0 1 1 16,0-2-1-16,4 2 0 15,-2 1 1-15,-2 1-1 0,1-3 0 16,-1 0 0-16,-1 0 0 15,-2 0 0-15,1 1 0 16,1-4 0-16,1 2 0 16,-6 0-1-16,6-2 1 15,-6 0-1-15,1 0 1 16,-1 2 0-16,-1-2-1 16,-4 1 1-16,-2 1 0 0,-5 2 0 15,-2-4 0-15,-5 4 0 16,2-2 0-16,-2 4 0 15,-3 0 1-15,-2-1-1 16,1-1 0-16,4 1 0 0,-2 0 1 16,-1-2-1-16,-2 2 0 15,4 2 0-15,-7-4 0 0,6-1 0 16,-4 1 0-16,1 0 0 16,-5 1 0-16,2-2 0 15,1 2 1-15,-1-2-1 16,3 1 0-16,-6 2 0 15,1 2 0-15,2-5 0 0,-2 4 0 16,-1-3 0-16,2 2 0 16,-4 1 0-16,-2-3 0 15,4 3 0-15,-2-1 0 0,-1-1-1 16,-2 1 1 0,1 0 0-16,-1 2 0 0,-2-2 0 15,-1 3 0-15,-6 0-1 16,0 0 1-16,-3 0 0 15,-2-3 0-15,-1 3 0 16,-1 0 0-16,-1 0 0 0,-2 3 0 16,2-3 0-16,0 0 0 15,-1 0 0-15,-2 0 0 0,1 0 1 16,-3 0-1-16,6 0 0 16,0 0 0-16,-1 0 0 15,2-3 1-15,-1 3-1 16,2-2 0-16,-1 2 0 15,2 0 0-15,-1 0 0 0,-3 0 0 16,0 0 0-16,3 0 1 16,-5 0-1-16,0 0 0 15,0-3 1-15,-5 1 0 16,0-1 0-16,-4 1-1 16,0 2 1-16,-3 0 0 0,-8 0 0 15,14 0-1-15,-14 0 1 16,20 5-1-16,-10 0 0 15,-3 3 0-15,6-4 0 16,-1 3-1-16,1-2 1 0,-5 2 0 16,1 3 0-16,-4 0-1 15,3 1 1-15,-5 1 0 16,1 2 0-16,-1 7 0 0,-1 1 0 16,3-1 1-16,-3 7 0 15,1 5 1-15,-1 1 0 16,4 9 1-16,-1-2 1 15,0 8-1-15,-3 1 1 0,5 7 0 16,-7 1 0-16,5 3-1 16,-2 1 0-16,2 5 1 15,-5 0-2-15,0 0 1 16,0-2-1-16,0 1-1 0,-2-1 0 16,-1 0 0-16,-2-2 1 15,0-1-2-15,0 3 1 16,-2-1 0-16,-4 6 1 15,2-1 0-15,-1 0 1 16,-3 3-1-16,-1 8 1 0,-2-4 0 16,2 6-1-16,-2 3 1 15,4-6-3-15,0-3 1 16,-4 1 0-16,6-5-1 0,1-5 0 16,1-3 1-16,4-8-1 15,-5 4 1-15,6-5 0 16,-2 5 0-16,-1-1-1 15,1-2 0-15,-2 2-1 0,2 0-2 16,0 1-1-16,-1-5-1 16,4-3-4-16,0-7-3 15,-1-8-10-15,3 2-44 16,0-16-17-16</inkml:trace>
  <inkml:trace contextRef="#ctx0" brushRef="#br0" timeOffset="245996.6761">17041 4582 262 0,'0'0'6'15,"0"0"1"-15,0 0 2 16,0 0-1-16,0 0 1 16,0 0-1-16,0 0-6 0,0 0-32 15,0 0-35-15,0 0-5 16</inkml:trace>
  <inkml:trace contextRef="#ctx0" brushRef="#br0" timeOffset="249023.9635">18117 4996 403 0,'0'0'2'15,"0"0"3"-15,0 0 1 16,0 0 1-16,0 0 0 15,0 0 1-15,0 0-1 0,0 0 2 16,0 0-1-16,0 0-4 16,0 0-1-16,0 0 0 15,0 0 0-15,0 0 0 16,0 0 0-16,0 0 0 16,0 0-1-16,0 0 0 0,0 0 0 15,0 0-1-15,0 0 0 16,0 0-1-16,0 0 1 15,0 4-1-15,0-4 0 16,0 0 0-16,0 0 1 0,0 0-1 16,0 0 1-16,0 0-1 15,0 0 1-15,0 0 0 16,0 0 0-16,0 0-1 16,0 0 1-16,0 0-1 0,0 0 0 15,0 0 0-15,0 0-2 16,0 0-6-16,0-6-51 15,0 6-25-15,0 0-3 16</inkml:trace>
  <inkml:trace contextRef="#ctx0" brushRef="#br0" timeOffset="259981.7961">5686 7305 333 0,'0'0'7'0,"0"0"3"15,2-10 0-15,-2 10 3 16,-2-13 0-16,-9 4 0 0,-3 1-1 15,-6 1 1-15,-10-1-6 16,-5 4-3-16,-4 1-1 16,-4 0-1-16,-2 3 0 15,-3 0 0-15,7 0 0 0,-1 0 1 16,4-2-1-16,3 2 2 16,3-2-1-16,2 2 0 15,5-2 1-15,6 2-2 16,-1-3 1-16,5 3-1 0,0 0-2 15,5 7 0-15,0 1-1 16,0 2 0-16,3 7 1 16,0 3-1-16,1 4 0 15,3 6 1-15,1 8 0 16,2 6 0-16,-2 5 0 0,2 9 0 16,-3 3 0-16,1 9 0 15,-1 4 1-15,1 3 1 16,2 0 0-16,-2 7 1 15,-1-2 1-15,3-3 0 0,-2 7 0 16,2-1 0-16,0-1 0 16,-3 3 0-16,-2 5 0 15,2-1-1-15,-4 3 1 0,0 4-4 16,-1-3 0-16,-2 2 0 16,-2-3 0-16,5-2 0 15,-4 2 0-15,-1-7 0 0,2 0 0 16,-1-9 0-16,7-3 0 15,-6 2 0-15,2-3 0 16,3-3 0-16,-2 2 0 16,0 2 0-16,2-7 0 15,-3 7 0-15,2-5 0 16,0-2 0-16,1 2 0 0,-3-5 0 16,1-2 0-16,-1-3 0 15,6 0 0-15,-5-3 0 16,2 0 0-16,-3 0 0 0,4-2 0 15,1-2 0-15,-2-2 0 16,2-3 0-16,1-2 0 16,-3-7 0-16,3-5 0 0,2-6 0 15,-4-3 0-15,4-6 0 16,-2 1 0-16,0-5 0 16,-1-2 0-16,1-1 0 15,-1-2 0-15,1-1 0 0,2-9 0 16,-5 16 0-16,5-16 0 15,0 0 0-15,0 0 0 16,0 0 0-16,0 0 0 16,0 0 0-16,0 0 0 0,0 0 0 15,10 0 0-15,-10 0 0 16,20-8 0-16,-3 0 0 16,8-1 0-16,12-1 0 15,6-2 0-15,6 1 0 16,11-3 0-16,2 4 0 0,8-3 0 15,-6 6 0-15,1 2 0 16,-5 3 0-16,-8-1 0 16,-12 3 0-16,-8 3 0 0,-5-1 0 15,-9 5 0-15,-8-7 0 16,-10 0 0-16,7 22-61 16,-7-22-28-16,5-14-1 15</inkml:trace>
  <inkml:trace contextRef="#ctx0" brushRef="#br0" timeOffset="261177.3058">7689 7115 353 0,'0'0'6'0,"0"0"4"16,0 0 0-16,-10-5 2 0,10 5-2 15,0 0 0-15,0 0 1 16,8-11 0-16,9 9-5 16,13 0-3-16,2 2-2 15,11 0 0-15,6 0 0 16,1 2 1-16,0 5-2 0,-1 1 0 16,-6 7 0-16,-11 7 0 15,-4 7 2-15,-14 12-1 16,-9 10 0-16,-5 11 1 15,-12 15 0-15,-6 7 0 0,-1 15-1 16,-6 23 3 0,0 4 0-16,6 6 1 15,8 0 0-15,1 9 1 0,6-5 0 16,4 2 1-16,0 1 1 16,2-12-3-16,2-2-2 15,4 1-3-15,-3-2 0 0,0-3 0 16,-1-1 0-16,2-6 0 15,-1-5 0-15,0-5 0 16,2-5 0-16,-5-4 0 16,0-5 0-16,1-1 0 15,-3-1 0-15,0-4 0 16,-3 0 0-16,1-5 0 0,0-2 0 16,-5-5 0-16,4-2 0 15,3-8 0-15,-2-5 0 16,2-4 0-16,0-5 0 0,0-9 0 15,0-4 0-15,0-5 0 16,0-3 0-16,2-5 0 16,-2-1 0-16,3-2 0 0,-3-4 0 15,0 2 0-15,0 1 0 16,0-4 0-16,0 1 0 16,0-2 0-16,0-1 0 15,0-2 0-15,-3 2 0 0,3-12 0 16,-2 15 0-16,2-15 0 15,-5 13 0-15,5-13 0 16,-9 9 0-16,9-9 0 16,-13 8 0-16,1-5 0 0,-4-3 0 15,-4 0 0-15,-2 0 0 16,-8-3 0-16,-4-2 0 16,-14 5 0-16,-2-3 0 15,-10 3 0-15,-2 0 0 16,0 0 0-16,-2 0 0 0,1 0 0 15,6 0 0-15,8 0 0 16,1-9 0-16,9-2-84 16,14 0-9-16</inkml:trace>
  <inkml:trace contextRef="#ctx0" brushRef="#br0" timeOffset="262201.0685">3225 8724 378 0,'0'0'7'16,"0"0"2"-16,0 0 1 15,0 0 1-15,0 0 1 0,0 0 1 16,8 3 2-16,2-1 0 15,9-2-5-15,4 3-2 16,6-3-1-16,8 0-1 16,5 3-1-16,8-3 0 15,-3 0-5-15,1 0 0 0,2-3 0 16,-11 0 0-16,-4 1 0 16,-10-1 0-16,-2 3 0 15,-11-2 0-15,-12 2-4 16,0 0-1-16,0 0-1 0,-8 0 1 15,-7 5-1-15,1 0 1 16,-4-1 1-16,1 4 1 16,-1 2 2-16,4 3 1 15,0-3 1-15,7 5 0 0,3 2 2 16,1 2 0-16,3 10 1 16,3 0 0-16,4 10 0 15,5 6 1-15,6 2-1 0,0 7-1 16,1 3 0-16,3 4 1 15,3-6-4-15,-2 6 0 16,-5-2 0-16,1-7 0 16,-2-3 0-16,-12-1 0 15,1-9 0-15,-6-4 0 16,-9-5 0-16,-5-8 0 0,-11-8 0 16,-5-2 0-16,-9-4 0 15,-4-8 0-15,-5 0 0 16,-2-3 0-16,2-6 0 0,0-1 0 15,4 0 0-15,6 0 0 16,3 1 0-16,10-2 0 16,6 2 0-16,5 6 0 0,4-9-34 15,10 4-54-15,6-2-3 16</inkml:trace>
  <inkml:trace contextRef="#ctx0" brushRef="#br0" timeOffset="262533.8635">4094 9153 470 0,'0'0'4'0,"0"0"2"0,0 0 2 16,0 0 0-16,0 0-1 16,0 0 1-16,11-2-8 15,-2-1 0-15,1 0 0 16,8 1 0-16,-1-3 0 0,8 5-28 15,13 0-59-15,-17 0-3 16</inkml:trace>
  <inkml:trace contextRef="#ctx0" brushRef="#br0" timeOffset="262667.6568">4075 9285 455 0,'0'0'4'0,"0"0"1"0,0 0 1 15,0 0 1-15,0 9 0 16,10-9 1-16,5 3 0 15,9-1-4-15,6-4-18 0,10-3-68 16,14 0-4-16</inkml:trace>
  <inkml:trace contextRef="#ctx0" brushRef="#br0" timeOffset="263883.4322">5109 9206 301 0,'0'0'7'16,"0"0"4"-16,0 0 3 15,0 0 2-15,0 0 1 0,-9-5 3 16,9 5-2-16,0 0 0 16,0 0-6-16,0 0-6 15,0 0-1-15,0 0-1 0,14 0-1 16,6 2 0-16,10 1 1 16,9-1 1-16,14-2 0 15,14 2 1-15,7 1-1 16,11-3-1-16,7 2 0 15,2-2-1-15,3 0 0 16,3 0 0-16,-1 0-1 0,3 3-1 16,-6-3 1-16,2 2-1 15,-1 0 0-15,-5 1 0 16,0 0 0-16,-5-1 0 16,0 0 0-16,-3-2 0 15,-4 0-1-15,-1 0 2 0,-2 0-2 16,-4 0 0-16,-6 0 0 15,-7 0 0-15,-8 0 0 0,-5 0 0 16,-5 0 0-16,-2 0 0 16,-8 3 0-16,0-1 0 15,1-2 0-15,-3 0 0 16,-3 0 0-16,3 0 0 0,-3 0 0 16,1 0 0-16,-4 0 0 15,-3 0 0-15,0 0 0 16,-2 0 0-16,0 0 0 15,-1 0 0-15,1 0 0 0,1 0 0 16,-2 0 0-16,-4 0 0 16,4 0 0-16,-6 0 0 15,-5 0 0-15,-7 0 0 16,13 0 0-16,-13 0 0 16,0 0 0-16,0 0 0 15,0 0 0-15,0 0-7 0,0 0-9 16,0 0-67-16,0 0-4 15</inkml:trace>
  <inkml:trace contextRef="#ctx0" brushRef="#br0" timeOffset="264737.9817">6405 8023 425 0,'0'0'5'0,"0"0"1"15,-6-12 4-15,6 12 0 16,-5-11 1-16,5 11-1 15,0 0 0-15,-10-9-1 16,10 9-3-16,-4 20-2 0,-1 2-3 16,1 9-1-1,2 8 1-15,2 8 0 0,0 5 1 16,0 7-2-16,2-2 0 16,2 1 0-16,3-7 0 15,-5-4 0-15,1-10 0 0,-1-8 0 16,1-3 0-16,-3-8 0 15,0-9 0-15,0-9 0 16,0 0 0-16,-5-15 0 0,0-6 0 16,3-15 0-16,-4-8 0 15,1-11 0-15,3-6 0 16,2-4 0-16,0 1 0 16,2 2 0-16,11 4 0 0,-8 7 0 15,9 5 0-15,-1 12 0 16,4 2 0-16,-4 11 0 15,4 0 0-15,-2 9 0 0,4 7 0 16,2 5 0-16,4 20 0 16,0 10 0-1,-6 7 0-15,4 7 0 16,-3 13 0-16,-3 1 0 16,-4 3 0-16,1 2 0 15,-6-8 0-15,-1-2 0 0,1-1 0 16,-1-7 0-16,0-6 0 15,-1-3 0-15,4-4 0 16,-5-6 0-16,-1-6 0 0,5-3 0 16,-7-3 0-16,3-5 0 15,-5-9 0-15,0 0 0 16,0 0 0-16,0 0 0 0,0 0-4 16,7-8-57-16,-7 1-28 15,-5-5 0-15</inkml:trace>
  <inkml:trace contextRef="#ctx0" brushRef="#br0" timeOffset="265114.587">6309 8432 405 0,'0'0'6'15,"0"0"2"-15,0 0 2 0,0 0 1 16,11-8 2-16,-2 4 1 15,6-1 1-15,5-3 0 16,0 4-4-16,10-4-8 0,0 1-3 16,5 2 0-16,-1 0 0 15,1 3 0-15,-3-1 0 16,-4-2 0-16,-3 5 0 16,-5-3 0-16,-8 3 0 0,-1 0 0 15,-11 0 0-15,0 0 0 16,11 0 0-16,-11 0 0 15,0 0 0-15,0 0 0 16,0 0 0-16,0 0 0 0,0 0 0 16,0 0 0-16,0 0 0 15,-7 3 0-15,7-3 0 16,-8 13 0-16,2-4 0 16,-2 8-43-16,3-4-47 15,-3 3-2-15</inkml:trace>
  <inkml:trace contextRef="#ctx0" brushRef="#br0" timeOffset="266193.4258">6451 10031 393 0,'0'0'5'0,"0"0"3"0,0 0 2 15,-7-8 3 1,7 8 0-16,0 0 0 0,0 0 0 16,-11-8-1-16,11 8-4 15,-2 16-3-15,2 6-3 16,0 7-1-16,2 6-2 0,4 7 1 15,-1 7 1-15,0 6 0 16,-3 0 1-16,1-9-1 16,-2 1 0-16,-1-9 1 0,0-6-1 15,0-8 1-15,0-7 0 16,-1-4 1-16,1-13-3 16,0 0 0-16,0 0 0 0,-15-16 0 15,9-13 0-15,-2-7 0 16,2-12 0-16,-1-6 0 15,-4-4 0-15,9 3 0 0,-3-3 0 16,5 9 0 0,0 2 0-16,10 9 0 0,3 9 0 15,3-1 0-15,5 5 0 16,4 1 0-16,5 4 0 16,2 3 0-16,-2 7 0 15,-1 2 0-15,-1 5 0 0,-3 3 0 16,-6 11 0-16,-1 1 0 15,-12 6 0-15,0-1 0 16,-6 2 0-16,0 4 0 0,-7-2 0 16,-3 3 0-16,-3-5 0 15,-1 1 0-15,2-6 0 16,4 4 0-16,3-3 0 16,5-3 0-16,0 3 0 0,7-3 0 15,8 1-2-15,6-1 2 16,7 1 0-16,2-4 0 15,5 1 0-15,1 3 0 0,-4-3 0 16,0 2 0-16,-4 3 0 16,-4 0 0-1,-9 2 0-15,-4 5 0 0,-11 1 2 16,0-1-2-16,-10 6 0 16,-11-7 0-16,-4 5 0 15,-12-2 0-15,-5 1 0 16,-6-8 0-16,-1 0 0 0,-6-4 0 15,5-2 0-15,3-4 0 16,5-2 0-16,7-3 0 0,4-2 0 16,11 0 0-16,10-18-73 15,10 18-15-15</inkml:trace>
  <inkml:trace contextRef="#ctx0" brushRef="#br0" timeOffset="272047.2923">7172 7464 444 0,'0'0'5'0,"0"0"3"0,0 0 0 16,0 0 1-16,0 0 0 16,0 0 0-16,0 0 0 15,-10 14 1-15,6 1-10 16,3 7 0-16,-1 3 0 0,-1 7 0 15,3 3 0-15,0 3 0 16,3-4 0-16,0-2 0 16,1-2 0-16,2-7 0 0,-5-4 0 15,2-7 0-15,0-1 0 16,-3-11 0-16,0 0 0 16,0 0 0-16,0-23 0 15,0-2 0-15,-3-4 0 0,0-6 0 16,-2-2 0-16,3 0 0 15,-2 2 0-15,3 8 0 16,-1 8 0-16,-1 5 0 16,3 14 0-16,0 0 0 0,0 3 0 15,5 14 0 1,0 3 0-16,2 0 0 0,-1 8 0 16,1-1 0-16,3-3 0 15,-3-5 0-15,-1 1 0 16,-2-8 0-16,-1 0 0 0,-3-12 0 15,0 0 0-15,0 0 0 16,5-13 0-16,-5-7 0 16,0-4 0-16,-5-3 0 0,2-3 0 15,1-4 0-15,0 8 0 16,-4 1 0-16,4 8 0 16,-1 5 0-16,3 12 0 15,0 0 0-15,0 4 0 0,0 17 0 16,5 3 0-16,5 7 0 15,-1 7 0-15,8 9-20 16,-5 9-66-16,3-10-3 16</inkml:trace>
  <inkml:trace contextRef="#ctx0" brushRef="#br0" timeOffset="273017.0586">7187 9617 436 0,'0'0'4'0,"0"0"4"16,0 0 1-16,0 0 1 16,0 0 0-16,0 0 1 0,0-10 0 15,0 10-1-15,0 0-8 16,0 0-2-16,0 15 0 16,0 2 0-16,0 5 0 15,0 5 0-15,0 3 0 16,0 2 0-16,0 3 0 0,1-5 0 15,3-6 0-15,-2-4 0 16,1-7 0-16,-1-4 0 16,-2-9 0-16,0 0 0 0,0 0 0 15,8-15 0-15,-8-7 0 16,0-7 0-16,0-4 0 16,0-2 0-16,0 3 0 15,0 0 0-15,-2 5 0 0,-1 7 0 16,0 8 0-16,3 12 0 15,0 0 0-15,0 0 0 16,0 0 0-16,-2 10 0 16,2 0 0-16,0 4 0 0,2 6 0 15,1-2 0-15,2 0 0 16,-3-4 0-16,1 1 0 16,-1-5 0-16,-2-10 0 15,4 12 0-15,-4-12 0 16,0 0 0-16,0 0 0 0,0-18 0 15,0 2 0-15,-1-7 0 16,-4-2 0-16,2 0 0 16,1 1 0-16,-3 1 0 0,2 5 0 15,-2 9 0-15,5 9 0 16,0 0 0-16,-2 20 0 16,2 7 0-16,0 3 0 15,2 10 0-15,3-1 0 0,5 10-7 16,18-6-80-16,-14-9-2 15</inkml:trace>
  <inkml:trace contextRef="#ctx0" brushRef="#br0" timeOffset="292287.9524">3960 8482 434 0,'0'0'7'16,"0"0"2"-16,0 0 3 0,0 0 1 16,0 0 0-16,0 0 0 15,0 0-3-15,0 0-10 16,0 0 0-16,0 0 0 15,0 7 0-15,-2 1 0 16,2 9 0-16,0 0 0 0,2 3 0 16,1 1 0-16,2 0 0 15,-3-1 0-15,3-5 0 16,-3-5 0-16,-2-10 0 16,4 11 0-16,-4-11 0 0,0 0 0 15,-4-14 0-15,-1-3 0 16,-2-8 0-16,0 1 0 15,2-6 0-15,0-2 0 16,0 2 0-16,0 6 0 0,5 1 0 16,0 8 0-16,0 7 0 15,0 8 0-15,0 0 0 16,0 5 0-16,0 10 0 0,0 8 0 16,0 1 0-16,0 1 0 15,0 4 0-15,2 1 0 16,1-4 0-16,-3-7 0 15,0-4 0-15,2-8 0 16,-2-7 0-16,0 0 0 0,0 0 0 16,0 0 0-16,0 0 0 15,0-17 0-15,0 2 0 16,0-2 0-16,0-1 0 16,0 0 0-16,0 2 0 0,0 8 0 15,0 8 0-15,6 5 0 16,-6 19 0-16,0 3 0 15,0 12-11-15,-6-1-18 16,-8 6-55-16,14-1-4 0</inkml:trace>
  <inkml:trace contextRef="#ctx0" brushRef="#br0" timeOffset="373312.0476">18751 5806 174 0,'0'0'6'0,"0"0"3"16,0 0 4-16,0 0 1 15,0 0 2-15,0 0 1 0,-9-7-1 16,9 7 2-16,0 0-4 15,0 0-5-15,0 0-3 16,0 0-1-16,0 0-1 16,0 0-2-16,0 0 0 15,0 0-1-15,0 0 0 0,0 0 0 16,0 0 0-16,-8-3 0 16,8 3 0-16,0 0 0 15,0 0 0-15,0 0 0 16,0 0 0-16,0 0-1 0,0 0 1 15,0 0 1-15,0 0-1 16,0 0 0-16,0 0 0 16,-11-2 1-16,11 2-1 15,0 0 0-15,0 0-1 0,0 0 0 16,0 0 1-16,0 0-1 16,0 0 1-16,0 0 1 15,0 0 1-15,0 0 2 16,0 0 1-16,0 0 2 0,0 0 0 15,0 0 1-15,0 0-1 16,0 0 0-16,0 0-1 16,0 0-1-16,0 0-1 15,0 0 0-15,0 0-1 0,0 0 1 16,0 0-2-16,0 0 0 16,0 0 0-16,0 0-1 15,0 0-1-15,0 0-1 16,0 5 0-16,0-5 0 0,0 0-1 15,-6 14 1-15,6-14-1 16,-10 12 2-16,2-1-1 16,-2 2 1-16,6-3 0 15,-9 7 1-15,0 0 0 0,1 3 0 16,-3 2-1-16,-4 9 1 16,-1-5 0-16,-3 3 0 15,0 2 0-15,-3-4 1 16,1 3-1-16,-3-3 0 15,1-2 1-15,2-5 0 16,-5 2-1-16,3 0 1 0,-3-2-1 16,2-4 0-16,-2 2 0 15,3-5-1-15,1 2 0 0,-2-3 0 16,3-2 0-16,0-1 0 16,-2-1 0-16,-1 2 0 15,-2 0 0-15,0 0 0 16,1 0-1-16,-4 0 1 0,3 3-1 15,1-4 1-15,-5 1-1 16,3 0 0-16,-1-3 1 16,-3 5-2-16,3-1 1 15,-5 4 0-15,-7 0 0 0,-4 2 0 16,-5 0 0-16,-1 3 0 16,-4 0 0-16,3 3 0 15,-4-4 0-15,2-2-1 16,3 1 1-16,6-3 0 15,6-3 0-15,3 3-1 0,-2-6 0 16,-1 4 1-16,-1-1 0 16,-1 1 0-16,-2 2 0 15,5 0 0-15,-7 2-1 0,6-2 1 16,5-3 0-16,3 1 0 16,6-1 0-16,3-3 0 15,3-1-1-15,2 2 1 16,2-3 0-16,-2 4 0 0,-1 2-1 15,-4-1 1-15,-3 0 0 16,1 0 0-16,-1 0-1 16,3 3 1-16,-5 0 0 15,6-3 0-15,2-1-1 0,4-1 0 16,3-1 1-16,-2 1 0 16,2 0-1-16,-3 2 1 15,0 0 0-15,-1 1 0 16,-3 4-1-16,-4 1 1 0,-1-1 0 15,6 3 0-15,-7-1-1 16,3 5 0-16,5-8 1 16,1 8 0-16,1-3 0 15,-3 6 0-15,2 3 0 0,-6 0 0 16,3 2 1-16,-4 8-1 16,-4-3 0-16,3 2 0 15,-3 3-1-15,4-2 0 0,1 0 1 16,0 2-1-16,0-3 1 15,2 4-1-15,4-1 1 16,-2 0 1-16,1 1 0 16,0-4 1-16,0 3-1 15,1 2 0-15,-3 1 1 0,2 0 1 16,-3 4-1-16,4 1-1 16,-4 2 0-16,1 0 1 15,-1 2-1-15,4 1-1 16,-4-3 0-16,5 0 0 15,-2 0 0-15,3-2 0 0,-2 1-1 16,1 4 1-16,1-3 0 16,-3-2 0-16,0 4 1 15,3-4 0-15,-3 1 0 0,-3-1-1 16,7-3 0-16,-2-2 0 16,-3-1 0-16,5-1-1 15,-3-2 1-15,3 1-1 0,-2-4 0 16,1 1 1-16,-3 2 0 15,2-5 0-15,-1 3 0 16,-1-3 0-16,0 1-1 16,0-1 2-16,0 2-1 15,0-1 0-15,-2 0 0 16,-3 3 0-16,3-3 0 0,-2 2 0 16,3-1 0-16,-4-1 0 15,3 0 0-15,-3 0-1 16,0-2 1-16,0 5-1 0,0-5 1 15,0-2 0-15,3 3-1 16,-4-1 1-16,3-2 0 16,-5 1-1-16,6-2 1 15,-1-1 0-15,0 0 1 0,4-2 0 16,-1 1-1-16,1-3 1 16,-2 4-1-16,1-5 1 15,3 2-1-15,-3-2 0 16,2 2 0-16,-1 4-1 0,0-5 1 15,1 3 0-15,-2 2-1 16,0 0 1-16,0-1 0 0,0 3-1 16,-3 1 1-16,3-6 0 15,3 3 0-15,-3-2-1 16,6 0 1-16,-5-3 0 16,8-2 0-16,0-2 1 15,3-4 0-15,2-2-1 16,1-2 1-16,0 1 0 15,3-7 0-15,-2 3 0 16,2 1 0-16,0-3-1 0,-3-1 0 16,5-2 1-16,-3 4-1 15,1-2 0-15,0 2 0 16,-1-1 0-16,-2-1 0 0,1 4 0 16,0-3 0-16,-1 2 0 15,1-5 0-15,4-7-1 0,-5 12 1 16,5-12-1-16,0 0-1 15,0 0 0-15,0 0-2 16,0 0-3-16,0 0-5 16,-10 13-11-16,2-3-52 0,8-10-10 15</inkml:trace>
  <inkml:trace contextRef="#ctx0" brushRef="#br0" timeOffset="373666.1961">13714 10937 434 0,'0'0'2'0,"0"0"0"16,0 0-2-16,0 0 1 16,0 0 0-16,0 15 0 15,6 2 2-15,-2 6 1 16,5 6-2-16,-2 3 1 0,0 8 0 15,4 2 1-15,-5-2 0 16,2-4 0-16,-3-5-1 16,0-4 0-16,-2-4-1 15,-3-9 1-15,0 1-1 16,0-15 1-16,0 9-1 0,0-9-1 16,0 0 1-16,0 0-1 15,0 0 1-15,15-9 0 16,2-14 0-16,5-6-2 15,10-9-2-15,6-8-8 0,4-9-39 16,6-11-36-16,1-6-1 16</inkml:trace>
  <inkml:trace contextRef="#ctx0" brushRef="#br0" timeOffset="442400.5469">15878 8839 263 0,'0'0'6'15,"0"0"5"-15,0-11 2 16,0 11 5-16,0-12 2 0,0 12 0 16,0-12 1-16,0 12-3 15,0-7-8-15,0 7-5 16,0 0-2-16,-6 14-3 0,4 3-2 16,0 8-1-16,-1 3 1 15,-1 6 3-15,1 3 2 16,-2 8-1-16,1-1 0 15,-3 0-1-15,5-3 1 16,0-4-1-16,-1 1 0 16,-1-2 0-16,4-1 0 0,0-8 1 15,0 0-1-15,4-2 0 16,1-3 0-16,6 1 0 16,-1-3 0-16,4-3 0 15,-3 0 1-15,1-5-1 16,3 1 1-16,-3-2 1 0,0-2-1 15,1 2 2-15,-1-7-1 16,1 1 0-16,2-2 0 0,5-2 1 16,2-1-1-16,2 3-1 15,6-3 0-15,6 0 0 16,-1 0-1-16,4 0 0 16,-4 0 0-16,2 0 0 0,-2 0-1 15,0-3 1-15,-3 3-1 16,-2 0 1-16,0-1-1 15,2-2 1-15,3 3 0 16,2-2 0-16,0-4 0 16,4 5 0-16,2-5 0 0,8-1 1 15,-2 2 0-15,6 3-1 16,-3-4 0-16,-2 1 1 16,0 2-1-16,-3 0 1 15,2 2-1-15,-1-2 1 0,2 3-1 16,-1-3 0-16,8 1 0 15,1 2 1-15,6 0-2 16,0 0 1-16,5 0-1 0,-5 0 1 16,-2 0-1-16,-2 0 1 15,0 0-1-15,-9 2 0 16,2 4 0-16,-6-5 0 16,-2 2 0-16,2 0 0 0,0-3 1 15,1 0-1-15,-2 0 0 16,4 0 1-16,-3-3-1 15,1 0 0-15,-3 3 1 16,-3-1-1-16,0 1 0 16,-4 0 0-16,-4 0 0 0,-4 0 0 15,-2 0 0-15,2 0 0 16,-6 0 0-16,3-3 0 16,-2 3 0-16,0 0 0 15,3-3 0-15,1 3 0 16,-1-2 0-16,-1 2 0 0,6 0 0 15,-6-3 0-15,-1 3 0 16,2 0 0-16,-3 0 0 0,0 0-1 16,-2 0 1-16,-2 0 0 15,-3 0 0-15,0 0 0 16,1 0 0-16,-3-1 0 0,3 1 0 16,1 0 0-16,3-3 0 15,-4 3 0-15,6-3 1 16,-2 3-2-16,-3 0 2 15,3-2-1-15,0 2 0 16,0-3 0-16,-5 1 0 16,1 2 0-16,-1-3 0 0,-4 1 0 15,2 2 0-15,-2-2 0 16,-1-1 0-16,4 1 0 16,1-1 0-16,-4 3-1 15,4-5 2-15,2 3-2 16,-4-3 2-16,3 3-1 0,-4-3 0 15,0 2 0-15,-5-2 0 16,1 3 0-16,3-3 0 0,-2 2 1 16,-2-3-1-16,0 3 1 15,2 0-1-15,-4-3 1 16,4 1 0-16,-2-2 0 16,0-1 0-16,-10 8 0 0,12-14 1 15,-12 14-2-15,15-17 1 16,-5 5-1-16,-2 1 0 15,-1-1 1-15,1 0-1 0,2-3 1 16,-7-3-1-16,6 1 2 16,-5 0-2-1,2-1 0-15,-4-1 0 0,3-4 0 16,0 3 0-16,-2-2 0 16,-1 2 0-16,1-2 0 15,1-1 0-15,2 4 0 0,-1-3 0 16,-3 0 0-16,3-1 0 15,-2 3 0-15,-3-2 0 16,0-1 0-16,0 4 0 0,0-1 0 16,0-3 0-16,-3 6 0 15,-2-5 0-15,3 3 0 16,-1-4 0-16,-1 3 0 16,0 3 0-16,1-3 0 0,2 0 0 15,-2 0 0-15,1 1 0 16,-1 1 0-16,-2-4 0 15,0 0 0-15,3 1 0 0,-4 1 0 16,3-1 0 0,2-1 0-16,-2-1 0 15,1-3 0-15,2 5 0 0,0-4 0 16,0 0 0-16,0 0 0 16,0 0 0-16,0 1 0 0,0-1 0 15,2 1 0-15,-2 1 0 16,3-4 0-16,-3 3 0 15,1-4 0-15,2 3 0 16,1-2 0-16,-2 3 0 0,0-7 0 16,3 6 0-16,0-4 0 15,-2 2 0-15,2-3 0 16,-1 3 0-16,2 2 0 16,-1 0 0-16,0 0 0 0,-3 3 0 15,3-1 0-15,-1 4 0 16,-1-1 0-16,1-2 0 15,-2-1 0-15,-2 3 0 0,2 1 0 16,3-4 0-16,-2 1 0 16,-1-6 0-16,0 7 0 15,-2-4 0-15,5 0 0 16,-2 0 0-16,1 0 0 16,-4 3 0-16,4 1 0 0,-2-3 0 15,-2 3 0-15,0 3 0 16,0-2 0-16,0 3 0 15,0-1 0-15,-2 2 0 16,-2 0 0-16,2-1 0 0,0 0 0 16,-1-1 0-16,1 4 0 15,-1-4 0-15,3 6 0 16,0-3 0-16,-2 3 0 16,2-1-2-16,-2 4 1 0,-3-1 0 15,0 3 0-15,-1-4 0 16,-3 1 0-16,-4 0 1 15,-2 3-1-15,-4-4 1 0,-1 2-1 16,-5-1 0-16,-5 0 1 16,-5 3 0-16,-2 0-1 15,-8-1 1-15,0 1-1 16,-7-1 1-16,-3 2 0 16,0 2 0-16,1-1 0 15,-1 0 0-15,3 0 0 0,-1 3-1 16,7-1 1-16,-4 1 0 15,5 2-1-15,-1 0 1 16,5 0 0-16,-4 0 0 0,1 0-1 16,-4 2 1-16,-4-2 0 15,3 3 0-15,-4-3 0 16,-4 0 1-16,3 0-2 16,-4 0 1-16,1 0 0 0,2 0 1 15,-4-3-1-15,1 1 0 16,-1 2-1-16,-1-3 1 15,-2 3 1-15,2 0-1 16,-3 0-1-16,0 0 1 0,-2 3 0 16,1-1-1-16,-1 3 1 15,1 0 0-15,-2 2-1 16,4-1 1-16,-1-2-1 16,7 2 1-16,2-1 0 15,1-1 0-15,-2-1 0 0,5 0 0 16,-4 2 0-16,2-3 0 15,-3 0 0-15,2 3-1 16,-3-5 1-16,4 0 0 0,2 3 0 16,1-1 0-16,8-2 0 15,-1 3 0-15,11-3 0 16,3 0 0-16,5 0 0 0,6 3 0 16,-1-3 0-16,6 0 0 15,2 0 0-15,-2 1-1 16,-1 2 0-16,-2 0 0 15,0 4 1-15,0 1-1 16,-5-2 0-16,3 5 0 0,-3-2 1 16,0 4 0-16,1-2-1 15,1-4 1-15,-2 3 0 16,0-1 0-16,0 1 0 16,-3 0 0-16,-3 2 0 0,-2 1-1 15,-1 2 1-15,-1-1 0 16,0 2 0-16,0-4 0 15,3 5 0-15,2-2-1 0,2 3 0 16,6 1 0-16,-1-2 0 16,6 4 0-16,-1 3 0 15,4 0-1-15,-1 5 1 16,-1 2 0-16,1 1 1 0,1 3-1 16,-2 2 0-16,0 3 1 15,-5 5-1-15,3 3 1 16,0 5 0-16,2 17 3 15,5 1 0 1,6 4 1-16,0 5 0 16,0 0 0-16,0 3 1 15,4 1-2-15,0-2 1 16,-4-11-3-16,-8-2 0 16,2 4 0-16,-5-4 0 0,11 3 0 15,0-1-2-15,4 1-1 16,8 7-10-16,2 8-39 15,11-5-33-15,10 1-1 0</inkml:trace>
  <inkml:trace contextRef="#ctx0" brushRef="#br0" timeOffset="474727.4427">1532 13290 341 0,'0'0'6'0,"0"0"4"16,0 0 2-16,4-15 3 15,-1 6-1-15,-1-2 2 16,1 2 1-16,-3-3-1 16,0-1-6-16,-3 2-3 0,-11 6-3 15,-7 1-2-15,-11 4-1 16,-6 0-1-16,-8 4-1 15,-3 4 1-15,-6 2-1 16,0 3 0-16,2 2 0 16,9 0 0-16,9-1-1 15,6 1 0-15,11 2 0 16,3 0 1-16,13 6-1 0,2 0 1 16,0 6 1-16,12 9 1 15,0 1 0-15,3 10 1 0,2 8 0 16,6 11 2-16,-5 6-1 15,1 7 1-15,-1 6-1 16,-6 5 0-16,2 7 0 16,-6 5 0-16,-3 3 0 0,-2-1 0 15,-1 3-1-15,-2-3 0 16,0 1 0-16,0-1 0 16,0-6 0-16,0-4-1 0,3-1 0 15,2-9 0-15,2-5-1 16,0-3 0-16,1-3 1 15,2-9-1-15,0-2 0 16,0-4 0-16,0-8-1 16,-3-3 1-16,3-4 0 15,1-6 0-15,-4 1 0 16,-2-8 0-16,0 0 0 0,-3-1 1 16,0-7-1-16,1 3 1 15,-3-3-1-15,0 0 1 16,0 0-1-16,0 1 1 0,-3-3-2 15,1-2 1-15,0-1 0 16,-1-1 0-16,1-5 0 16,-1-3 0-16,3-10 1 0,-2 12-1 15,2-12 1-15,0 0-1 16,0 0 2-16,0 0-2 16,0 0 0-16,0 0 0 0,0 0 0 15,0 0 0 1,0 0 0-16,0 0 0 0,0 0 0 15,0 0 0-15,0 0-2 16,0 0 1-16,0 0 0 16,0 0 0-16,0 0 0 15,0 0-1-15,0 0 1 16,0 0 0-16,7 7 0 0,3-7 0 16,3 2 1-16,7 1-1 15,2-1 1-15,10 1 1 16,0-3-1-16,9 0 0 0,3 0 1 15,-1 0-1-15,6 0 1 16,-4 0 0-16,-1 0-1 16,-4-3 0-16,-7 3 0 0,-6 0 0 15,-5 3 0-15,-6-3 0 16,-16 0 0-16,12 0 1 16,-12 0-1-16,0 0 1 15,0 0-1-15,0 0 1 0,0 0 0 16,0 0-1-1,0 0 1-15,0 0-1 0,0 0 0 16,0 0 0-16,0 0 0 16,0 0-1-16,0 0 1 15,4 8-3-15,-4-8-2 16,0 0-5-16,0 0-9 0,0 0-31 16,13 7-37-16,-13-7-3 15</inkml:trace>
  <inkml:trace contextRef="#ctx0" brushRef="#br0" timeOffset="476689.7329">1927 13525 406 0,'0'0'4'0,"0"-10"3"0,0 10 1 0,0-17 2 16,-7 8 0-1,-2-1 0-15,2 2 0 0,-5 3-1 16,-3 10-3-16,-4 7-3 16,-2 15-1-16,1 0-1 15,6 11-1-15,1 4 1 0,8 0 0 16,5 0 0-16,8-7 0 15,14-7 1-15,10-9-1 0,8-6 0 16,5-9 1-16,5-6-1 16,-1-13 1-16,1-7-1 15,-8-6 0-15,-2-8 1 16,-15-6-1-16,-5-1 0 0,-13-1 0 16,-7 1 1-16,-12 7-2 15,-13 9 0-15,-5 3 0 16,-12 15 0-16,-3 9 0 15,-2 7-1-15,-1 13-1 16,7 0-3-16,6 7-4 16,5 0-10-16,22-11-48 0,8 10-21 15</inkml:trace>
  <inkml:trace contextRef="#ctx0" brushRef="#br0" timeOffset="477258.9346">3464 13471 436 0,'0'0'4'0,"0"0"1"15,-6-12 1-15,6 12 0 16,-17-11 0-16,-1 10 0 0,-1 1 0 15,-4 0 0-15,-2 15-4 16,2 4-1 0,4 10-1-16,6 1 1 0,9 5-1 15,6-3 1-15,13 1 0 16,13-6 0-16,9-7 0 16,7-13 0-16,9-4 0 15,2-6 0-15,-1-7 1 0,-2-7-1 16,-4-4 1-16,-9-6 0 15,-8 1 1-15,-9-4 0 16,-14-3-1-16,-8 6 2 16,-11-2-4-16,-14 9 0 15,-7 2 0-15,-10 11 0 0,-8 4 0 16,-3 3 0-16,-2 10-2 16,9 8-3-16,5-1-5 15,9 5-11-15,10 0-27 0,12-4-40 16,10 0-2-16</inkml:trace>
  <inkml:trace contextRef="#ctx0" brushRef="#br0" timeOffset="477868.301">5114 13237 463 0,'0'0'4'15,"5"-7"2"-15,-5 7 3 16,7-12 1-16,-7 12 1 0,2-10-3 15,-2 10-8-15,0 0 0 16,0 0 0-16,2 26 0 16,-4 3 0-16,-2 5 0 0,4 13 0 15,-5 3 0-15,2 7 0 16,3 0 0-16,0-5 0 16,4 0 0-16,-4-7 0 15,0-3-82-15,4-8-9 0</inkml:trace>
  <inkml:trace contextRef="#ctx0" brushRef="#br0" timeOffset="478910.9306">2018 15218 293 0,'0'0'10'0,"0"0"3"16,0 0 5-16,-2-14 2 15,2 14 2-15,-2-9 1 16,2 9 1-16,-7-12 0 15,7 12-9-15,-9-8-5 0,9 8-4 16,-20 12-2-16,8 5-2 16,-2 9-2-16,1 6 0 15,2 5-1-15,3 5 1 16,-1 3-1-16,9-2 1 16,0-4 0-16,16-7 1 15,4-2-1-15,8-8 1 0,9-7 0 16,9-10 0-16,7-5 1 15,2-3 0-15,0-9 0 0,-4-8 1 16,-3-5 0-16,-6-3-1 16,-10-8 1-16,-14-4 0 15,-9-5-1-15,-9-2 1 16,-9 3-3-16,-14 0 0 0,-7 6 0 16,-9 9 0-16,-4 6 0 15,-1 11 0-15,-4 12 0 16,6 6-4-16,0 6-2 0,12 9-7 15,3-2-14 1,11 9-59-16,16 0-2 0</inkml:trace>
  <inkml:trace contextRef="#ctx0" brushRef="#br0" timeOffset="479457.8391">3772 15113 460 0,'0'0'3'0,"0"0"0"0,-11-13 2 16,4 8-1-16,-5 1 1 15,-6 1 0-15,-1 1 0 0,-6 2 0 16,0 5-2-16,0 10-2 15,4 11 0-15,5 3-1 16,8 2 1-16,8 7-1 0,5-1 1 16,17 3 0-16,8-10 0 15,13-4 1-15,6-10-1 16,2-9 0-16,5-7 0 16,-1-3 1-16,-6-11-2 15,-6-6 0-15,-8-7 0 0,-13-4 0 16,-11-1 0-16,-11 1 0 15,-6-5 0-15,-14 5 0 16,-10 3 0-16,-5 3 0 16,-4 11 0-16,-4 6 0 0,1 8-3 15,3 5-25-15,-8 10-59 16,26 11-3-16</inkml:trace>
  <inkml:trace contextRef="#ctx0" brushRef="#br0" timeOffset="479806.2634">4997 14965 475 0,'0'0'2'16,"-7"0"0"-16,-3 0 0 15,-10 5 0-15,-1 1 1 16,-3 8-1-16,-4 4 1 0,6 1-1 15,2 5-1-15,5 4 0 16,10 1-1-16,7-1 1 16,19-1-1-16,4-7 1 15,9-5 0-15,12-9 1 16,-2-6-1-16,8-9 1 0,-5-8 0 16,1-8 1-16,-14-4 0 15,-6-12-3-15,-10 2 0 16,-16-3 0-16,-10 5 0 0,-11 0 0 15,-11 5 0-15,-11 8 0 16,-1 5 0-16,-5 7-14 16,5-3-59-16,10 15-15 15</inkml:trace>
  <inkml:trace contextRef="#ctx0" brushRef="#br0" timeOffset="480472.7691">5489 12765 384 0,'0'0'6'0,"0"0"1"0,0 0 1 16,0 0 0-16,0 0 1 16,8 0 0-16,2 0 1 15,7 0-1-15,10 3-4 0,11 1-2 16,5 1-2-16,13 7 1 16,4 8-1-16,7 3 1 15,-5 4-2-15,0 10 1 16,-12 6-1-16,-8 8 0 0,-12 9 0 15,-10 11 0-15,-13 9 0 16,-7 12 1-16,-9 6 0 16,-9 14 2-16,-5 4-1 15,4 11 0-15,1-1 0 16,1 3 0-16,6 0 1 0,4 2-2 16,7-1 0-16,0-9 0 15,7 0 0-15,7-7 1 16,-2-3 0-16,1-4 0 15,6-9 0-15,4 2 0 0,-1-8 1 16,2-3-1-16,4-3-1 16,-3-1 1-16,0-6-1 15,0 0-1-15,-6-7 0 0,-3-2 1 16,-4-6-1-16,-4-5 1 16,-8-4 0-16,0-8 0 15,-11-7 2-15,-6-4-3 16,-10-8 0-16,-8-6 0 0,-9-4 0 15,-4-4 0-15,-9-1 0 16,-5-6 0-16,-6 3 0 16,1-5 0-16,3 5 0 15,6-2 0-15,9-2 0 16,9 5-6-16,5 7-58 0,18-14-25 16,17-4-3-16</inkml:trace>
  <inkml:trace contextRef="#ctx0" brushRef="#br0" timeOffset="494104.5902">7021 13225 438 0,'0'0'3'0,"0"0"3"0,0 0 0 16,0 0 0-16,0 0-1 15,0 0 0-15,0 0 0 16,2 11 0-16,-2 7-4 15,0 6-1-15,0 3-1 0,5 2 1 16,0 9 0-16,2-6 0 16,1 0 1-16,2-4-1 15,-3-6 2 1,0-7 1 0,-1-6 0-16,-6-9 0 0,0 0 0 15,0-21 0-15,-8 0 0 16,1-9 0-16,2 1-1 15,0-3-2-15,-2-1-1 16,3 9 1-16,4 1-1 0,0 6-1 16,4 10 1-16,8 5-1 15,0 2 0-15,6 4 0 16,0 8 1-16,3 1-1 0,2 7 1 16,2 3-1-16,-6 1 0 15,-1 3 0-15,-6-3-1 16,-4 0 0-16,-1-4 1 15,-7-6 1-15,3-1 2 0,-3-13 1 16,0 0 0-16,0 0 2 16,-5-15-1-16,5-5 1 15,0-10-1-15,0-3 0 16,7 0-2-16,0-5 0 16,9 3-1-16,-4 4 0 0,8 5-1 15,-3 8 0-15,3 9 0 16,3 4 0-16,-3 7-1 15,-3 10 1-15,3 8-1 16,-3 5 2-16,1 3-1 0,-6 3 0 16,-2-1 0-16,0 3-2 15,-4-4-5-15,0-2-8 16,-4-4-20-16,-4-3-48 0,10-7-3 31</inkml:trace>
  <inkml:trace contextRef="#ctx0" brushRef="#br0" timeOffset="494601.3224">7736 13429 323 0,'0'0'4'16,"0"0"2"-16,0 0 2 16,0 13 1-16,0-13 0 0,-7 20 2 15,5-11-1-15,2 3 5 16,3 3-4 0,11-8-1-16,1-4 0 15,10-6 0-15,0-9 1 16,5-7 0-16,4-13 1 15,-6-11-4-15,-1-6 0 0,-4-11-1 16,-4-5-3-16,-9-1 0 16,-9-4-1-16,-1 4-1 15,-8 6-1-15,-9 8 0 0,-4 10 0 16,-6 7-1 0,0 13-1-16,2 7 0 0,-3 10 0 15,9 5-1-15,-4 15 1 16,7 10-1-16,5 7 1 15,3 9 0-15,8 9 0 0,3 4 1 16,9 7-1-16,8-1 2 16,3-1-1-16,9-11 0 15,3-2 0-15,2-7-5 0,-5-6-9 16,11-11-37-16,-4 2-34 16,-2-9-3-16</inkml:trace>
  <inkml:trace contextRef="#ctx0" brushRef="#br0" timeOffset="495605.1148">8236 12637 419 0,'0'0'6'0,"-3"-15"1"16,2 2 2-16,-2-3 2 15,3-3 0-15,0-3 1 0,0-3 0 16,0-5 0-16,12 8-5 16,-2 0-2-16,10 5-5 15,0 2 0-15,8 8 0 16,-7 7 0-16,9 4 0 0,-5 11 0 16,-5 5 0-16,-3 4-3 15,-6 8 2-15,-4 6 0 16,-7-4 0-16,0 4 0 15,-11-6 0-15,2-3 1 0,-3-4-1 16,5-4 1-16,-2-6-1 16,5-6 2-16,4-9 0 15,9 8 0-15,11-8-1 16,8 0-1-16,9 0-6 0,-2-3-20 16,0 3-55-16,2 3-5 15</inkml:trace>
  <inkml:trace contextRef="#ctx0" brushRef="#br0" timeOffset="495920.511">8301 13375 443 0,'0'0'2'0,"0"0"0"16,0 0 0-16,0 0 0 15,0 4-1-15,0 6 1 16,-3 5 0-16,1 5-2 15,2 10-10-15,-5-3-17 16,-8 7-53-16,13 2-2 0</inkml:trace>
  <inkml:trace contextRef="#ctx0" brushRef="#br0" timeOffset="496355.3505">7727 13362 392 0,'0'0'7'0,"0"0"0"15,0 0 1-15,0 0-1 16,0 0 1-16,0 5 1 16,0 7-3-16,0 6 2 0,0 6-6 15,2 6-4-15,3 2-10 16,-3 6-26-16,-2 1-41 16,0-2-4-16</inkml:trace>
  <inkml:trace contextRef="#ctx0" brushRef="#br0" timeOffset="496986.9421">6812 13917 374 0,'0'0'5'16,"0"0"1"-16,0 0 0 0,0 0 0 16,0 0 3-16,14 2 1 15,14 1 2-15,9 0 0 0,19-2-5 16,15 2 1-16,19-3 1 16,14 0-1-16,18-3-3 15,3-1 0-15,11-1-1 16,5-5 0-16,1 0-1 0,-6 3 0 15,-3 0-1-15,-14 2 0 16,-10-1 0-16,-15 5-1 16,-16 1-1-16,-18 0-1 15,-19 0-1-15,-13 0-3 16,-10 0-4-16,-18 0-7 0,0 9-22 16,0-9-47-16,-28 15-2 15</inkml:trace>
  <inkml:trace contextRef="#ctx0" brushRef="#br0" timeOffset="497317.3644">7485 14393 460 0,'0'0'2'16,"0"0"1"-16,0 0 0 16,0 0 0-16,0 0 0 0,0 0 0 15,-5 12 0-15,3 3 0 16,0 2-2-16,-1 5 0 15,3 8-1-15,0 2-1 16,0 1-2-16,0 0-9 16,0-4-14-16,0-7-56 0,0 5 0 15</inkml:trace>
  <inkml:trace contextRef="#ctx0" brushRef="#br0" timeOffset="497673.5328">7796 14529 469 0,'0'0'4'0,"0"0"2"0,0-10 2 15,0 10 1-15,-5-12 2 16,5 2-7-16,-5 0-4 16,3-3 0-16,-1-4 0 0,3 4 0 15,8-1 0 1,9-1 0-16,3 3 0 0,7 2 0 15,-2 8 0-15,0 2 0 16,0 4 0-16,-8 11 0 16,-4 12 0-16,-13 2 0 15,-8 9 0-15,-7 1 0 0,-10 1 0 16,-4 2 0-16,-4 0 0 16,1-4 0-16,2-6 0 0,5-5 0 15,4-5 0-15,11-4 0 16,10-8 0-16,14-3 0 15,12-9 0-15,20-11 0 16,9-7-14-16,-11-2-70 0,36-5-2 16</inkml:trace>
  <inkml:trace contextRef="#ctx0" brushRef="#br0" timeOffset="498840.7637">9484 12401 406 0,'0'0'4'0,"0"-10"0"16,0 10 1-16,-13-15 0 16,1 5 0-16,-6 0 0 15,-6 5-1-15,-6 0 1 16,-4 5-4-16,-9 5-2 0,0 8 1 15,-1 8-1-15,2 10 0 16,2 6 0-16,4 5 0 16,6 8 0-16,11 4 1 15,7 5 0-15,9 6 0 0,3 1 0 16,11 14 0-16,8 2 0 16,4 7 0-16,2 4 0 15,-3 10 0-15,0 5 2 16,-2 4 0-16,-8 7 2 15,-1 5 0-15,-9 2 0 0,-2 4 1 16,0 6 1-16,-4-1 0 16,-5 4-1-16,5 3 0 15,-1-4-1-15,-3 9 1 0,4-3-1 16,-7-1 1-16,-1 0-2 16,0-2 0-16,-1 0-1 15,-1-4 2-15,-2-3-4 16,-1-10 0-16,7-8 0 0,-3-10 0 15,2-4 0-15,5-13 0 16,1 3 0-16,0-13 0 16,2-7 0-16,1-8 0 0,0-4 0 15,2-8 0-15,-7-7 0 16,7-6 0-16,-1-9 0 16,-2-3 0-16,1-4 0 15,0-3 0-15,-1-4 0 16,-2 4 0-16,1-2 0 15,-1 1 0-15,-1-1 0 0,1 5 0 16,0-2 0-16,1-1 0 16,-4 3 0-16,6-4 0 15,-4-4 0-15,4-2 0 16,-1-4 0-16,3-9 0 0,-2 10 0 16,2-10 0-16,0 0 0 15,0 0 0-15,0 0 0 16,0 0 0-16,0 0 0 0,0 0 0 15,0 0 0-15,13 7 0 16,-1-7 0-16,1 0 0 16,13 3 0-16,7-3 0 0,9 0 0 15,8 0 0-15,7-3 0 16,0 3 0-16,8 0 0 16,-1 0 0-16,-9 0 0 15,-2 3 0-15,-13 2 0 16,-6 0 0-16,-9 0 0 15,-7-3 0-15,-11 4 0 16,-7-6 0-16,5 10 0 0,-5-10 0 16,0 0 0-16,-8 13 0 15,8-13 0-15,-10 9 0 0,-1-9-15 16,-5-2-74-16,16 2-4 16</inkml:trace>
  <inkml:trace contextRef="#ctx0" brushRef="#br0" timeOffset="501045.0865">9815 12804 374 0,'0'0'6'0,"7"-12"4"0,-7 12 1 15,12-15 3 1,-8 6-1-16,-3-4 2 0,5 1-1 15,-6-1 1-15,0 4-6 16,0 9-4-16,-17-13-2 16,8 10-2-16,-2 3 0 0,-8 6-2 15,0 4 0-15,2 4 0 16,-1 4 0-16,-1 1 0 16,1 1 0-16,6 3-1 0,6-1 2 15,6 0 0-15,8 0 0 16,14-2 1-16,5 1 0 15,8-2 0-15,8 1 0 16,-4-1 0-16,3-2 0 0,-1-5-1 16,-11 7 0-16,-3-4-1 15,-8-3 1-15,-6 3-1 16,-9-3 1-16,-4 3 0 16,-4-6 0-16,-16 4 0 15,-7 0 0-15,-8-6 1 0,-7 4-1 16,-3-4 0-16,-3-5 0 15,1 1-2-15,8-3-4 16,7 0-11-16,9 7-58 16,8-10-9-16</inkml:trace>
  <inkml:trace contextRef="#ctx0" brushRef="#br0" timeOffset="501242.5514">10178 13043 449 0,'0'0'1'16,"0"0"0"-16,0 0 1 0,2 10 1 16,1-1 0-16,-1 6 0 15,3 5 0-15,0-1 1 16,0 9-1-16,3 2-2 16,-3-3-7-16,-1 2-22 15,17 2-54-15,-19-12 0 0</inkml:trace>
  <inkml:trace contextRef="#ctx0" brushRef="#br0" timeOffset="501741.802">10257 12515 452 0,'0'0'4'16,"0"-10"2"-16,0 2 2 16,0-4 1-16,0-1 1 0,0-1 0 15,0-3 2-15,6-1-12 16,-4 4 0-16,4 1 0 16,7 0 0-16,0 6 0 15,4 2 0-15,0 5 0 16,2 0 0-16,0 8 0 0,-1 4 0 15,-4 3 0-15,-1 8 0 16,-8 1 0-16,-5 0 0 16,-2 4 0-16,-11 2 0 15,-2-8 0-15,2 0 0 0,-2-5 0 16,0-2 0-16,6-4 0 16,3-2 0-16,6-9 0 15,13 6 0-15,7-6 0 16,12 0 0-16,3-3 0 0,5 0 0 15,0-5 0-15,-3 7 0 16,-2-4 0-16,-8 1 0 16,-7 2 0-16,-8 0 0 0,-12 2 0 15,0 0 0-15,0 0 0 16,5 8 0-16,-5-8 0 16,-2 12 0-16,2-2-19 15,-10 12-62-15,10-22-7 16</inkml:trace>
  <inkml:trace contextRef="#ctx0" brushRef="#br0" timeOffset="503174.705">11485 12955 369 0,'0'0'7'15,"0"0"3"-15,0 0 1 16,0 0 2-16,0 0 1 16,-2-9 1-16,2 9 1 15,12-7 1-15,6 7-5 16,1-3-3-16,11-2-1 0,8-1-2 15,4 4-2-15,8 1-4 16,-3-5 0-16,3 3 0 16,-4 1 0-16,-4-4 0 15,-6 5 0-15,-9 1 0 0,-7-3 0 16,-7 3 0-16,-13 0 0 16,9 0 0-16,-9 0 0 0,0 0 0 15,0 0 0-15,0 0 0 16,0 0 0-16,-12 0 0 15,12 0 0-15,-18 3-14 16,11 4-26-16,7-7-46 16,-18 11-2-16</inkml:trace>
  <inkml:trace contextRef="#ctx0" brushRef="#br0" timeOffset="503687.9439">12449 12626 391 0,'0'0'5'0,"0"-9"1"16,0-1 3-16,-5-4 0 0,-2 2 1 15,-7 0 1-15,-4-3-1 16,-5 6 0-16,-4 4-3 16,-2 2-4-16,-7 6-1 0,4 7-2 15,2 2 0 1,5 7 0-16,6 1-1 0,4 2 1 16,10 4 1-16,7 1 0 15,14-6 0-15,5 5 1 16,9-1 1-16,8-5 0 0,6 1-1 15,-1-1 1-15,4-2-1 16,-4 0 0-16,-4-1-1 16,-7-3 0-16,-2 1 0 15,-9-2-1-15,-7-1 0 16,-7-3 0-16,-7 5 1 0,0-7 0 16,-14 2-1-16,-9-1 1 15,-4 0 1-15,-8-6-1 16,-4 3 1-16,-2-5-1 0,-2 0 0 15,5 0-1-15,3-2 0 16,8-1-3-16,4-2-6 16,13 3-16-16,0 16-50 15,10-14-11-15</inkml:trace>
  <inkml:trace contextRef="#ctx0" brushRef="#br0" timeOffset="504013.3637">12830 12842 461 0,'0'0'4'15,"0"0"2"-15,0 0 1 16,0 0-1-16,0 0 1 15,0 0-2-15,0 0 2 0,0 5-1 16,0 7-4-16,0 5-2 16,0 3 0-16,2 6 0 15,1 1 0-15,-1 4 0 0,4-3 0 16,-4-7 0-16,3 3 0 16,-2-7 0-16,-1-3-2 15,-2-4-8-15,0-10-12 16,2 20-56-16,-2-20-10 15</inkml:trace>
  <inkml:trace contextRef="#ctx0" brushRef="#br0" timeOffset="504509.5892">13324 12654 399 0,'0'0'5'16,"0"-8"3"-16,0 8 1 15,-2-20 2-15,-3 11 1 16,-2-4 0-16,-5 2 0 0,-1-1 0 15,-4 5-5-15,-3 5-2 16,-6 2-3-16,2 9 0 16,-6 9-2-16,0 5 0 0,5 6 0 15,3 3 0-15,5 8 0 16,7-1 1-16,8-1 1 0,6-4-1 16,13-4 2-16,8-5-1 15,8-5 2-15,7-7-2 16,4-6-2-16,2-7 0 15,3 0 0-15,-9 0 0 0,0-6 0 16,-11 5 0-16,-5-8 0 16,-6 7 0-16,-7 0 0 15,-11 2 0-15,0 0 0 16,0 0 0-16,0 0 0 16,0 0 0-16,0 0 0 0,-6 4 0 15,-4 2-17-15,10-6-50 16,-9 3-22-16,9-3-2 15</inkml:trace>
  <inkml:trace contextRef="#ctx0" brushRef="#br0" timeOffset="504818.4581">13674 12866 470 0,'0'0'4'0,"0"0"2"0,0 0-1 16,0 0 1-16,0 0 1 15,0 10-1-15,-1 5 1 16,-1 5-7-16,2 8 0 15,-3 1 0-15,-2 8 0 16,2 4 0-16,3 5 0 16,-5-8-32-16,5 1-54 15,3-4-4-15</inkml:trace>
  <inkml:trace contextRef="#ctx0" brushRef="#br0" timeOffset="507852.9859">15224 12537 415 0,'0'0'4'0,"0"0"2"0,0 0 1 16,-2-12 2-16,2 12-1 16,-16-16 2-16,4 10-1 15,-2-2 0-15,-9 5-3 0,3 3-3 16,-5 5-1-16,-3 7-2 15,4 12 0-15,2 0-1 16,2 8 0-16,5 1 0 0,7 6 1 16,8-4-1-16,3-1 1 15,14-2 1-15,11-5 0 16,4-4 1-16,7-8-1 16,4-8 2-16,1-4 0 15,4-8 1-15,-4-9-1 0,-7-17 1 16,-3-3 1-16,-13-5-5 15,-3-9 0-15,-15 4 0 16,-6-2 0-16,-15 10 0 16,-11 3 0-16,-9 11 0 0,-6 9 0 15,-4 9 0-15,-2 4 0 16,4 9-7-16,-5 6-18 16,11 11-60-16,16 1-2 15</inkml:trace>
  <inkml:trace contextRef="#ctx0" brushRef="#br0" timeOffset="509572.4198">9437 14529 392 0,'0'0'6'15,"0"0"2"-15,0 0 2 16,0 0 1-16,0 0 0 0,0 0-1 15,0 0 1-15,0 0 0 16,0 0-4-16,8 3-3 16,6-1-1-16,4-2 0 15,6 0 0-15,2 0 0 0,11 0 0 16,0 0 0-16,0 0-1 16,-2 0-1-16,-3 0 0 15,-7 0 0-15,-6 0-1 16,-3 0 1-16,-7 0-1 15,-9 0 0-15,0 0-1 0,0 0-1 16,0 0-3-16,0 0-2 16,0 0-9-16,0 0-14 15,-4 17-51-15,4-17-4 16</inkml:trace>
  <inkml:trace contextRef="#ctx0" brushRef="#br0" timeOffset="510217.8648">10330 14358 366 0,'0'0'6'0,"0"0"3"15,0-13 3-15,0 13 0 0,0-17 1 16,-3 9 0-16,-5-1 1 15,-2-1-1-15,-4 2-4 16,-4 6-4-16,-2 2-2 0,1 0-2 16,-9 5 0-16,3 6-2 15,2 0 1-15,4 1 0 16,1 5-1-16,6 1 0 16,7 0 1-16,5 2-1 0,5-1 2 15,10 1-1-15,5 2 1 16,5 1 0-1,-1 2 0-15,8-5 1 0,-2 2-1 16,1-6 0-16,-1 1 0 16,-1 0 0-16,-4-3-1 0,-5-2 1 15,-3 1-1-15,-4-1 0 16,-6 0 1-16,-2-2 0 16,-5 0 1-16,0 3-1 15,-7-4 0-15,-5-1 1 0,-4 2-1 16,-6 0 1-16,-2-3-1 15,-4-2 0-15,-4-3-1 16,2 1 0-16,-2-3-1 0,4 0-2 16,3 0-3-16,7 0-6 15,-1-5-12-15,6 3-18 16,13 2-41-16,0 0-3 16</inkml:trace>
  <inkml:trace contextRef="#ctx0" brushRef="#br0" timeOffset="510542.1737">10688 14546 471 0,'0'0'3'0,"0"0"2"0,0 0-1 15,0 0 0-15,0 0 0 16,0 0 0-16,0 9 0 16,0 4 1-16,0 6-4 15,-4 5 0-15,2 1-1 16,0 4 0-16,-1 3-2 0,1-4-3 15,-1 1-11-15,-4-1-27 16,4-6-42-16,1 0-1 16</inkml:trace>
  <inkml:trace contextRef="#ctx0" brushRef="#br0" timeOffset="511035.5016">11065 14430 392 0,'0'0'6'0,"0"0"3"0,7-10 3 16,-7 10 1-16,5-12 1 15,-5 4 0-15,0-1 1 16,0 1-1-16,0-2-6 0,-9 7-3 16,-6-2-2-16,0 5-2 15,-8 5-1-15,-1 8-1 16,-1 4 1-16,-2 5-1 15,1 3 0-15,6 2 1 0,3 3-1 16,7 0 1-16,6-1 0 16,11-1 1-16,10-6-1 15,6-2 1-15,4-3 0 0,10-5 1 16,3-2-1-16,0-5 0 16,1-3 1-16,-3-2-2 15,-6 0 0-15,-7 0 0 16,-4 0 0-16,-7-2-6 15,-14 2-14-15,0 0-64 0,0 0-3 16</inkml:trace>
  <inkml:trace contextRef="#ctx0" brushRef="#br0" timeOffset="511353.1995">11585 14500 491 0,'0'0'4'0,"0"0"1"16,0 0 1-16,0 0-1 15,0 0-5-15,-3 9 0 16,1 3 0-16,-2 10 0 16,1 3 0-16,0 11 0 0,-3 0 0 15,4 3 0-15,-3 7 0 16,5-5 0-16,0-3 0 15,0-1 0-15,0-8 0 16,0-3 0-16,0-4 0 16,3-7 0-16,-3-3 0 0,0-12 0 15,2 12 0-15,-2-12 0 16,0 0-31-16,20-5-55 16,-20 5-4-16</inkml:trace>
  <inkml:trace contextRef="#ctx0" brushRef="#br0" timeOffset="512620.3899">12881 14345 365 0,'0'0'7'16,"4"-15"2"-16,-2 5 4 16,-2-3 0-16,0-5 1 0,-2-1 0 15,-5 0 1-15,-6-1 0 16,-4 5-5-16,-6 6-4 16,-7 6-2-16,-2 3-2 15,-5 10 0-15,0 7-1 16,6 6 0-16,5 4 0 15,3 5 0-15,8 0 0 0,12 3 1 16,6-3 0-16,13-2 0 16,13-1 1-16,6 0-1 15,4-10 1-15,6-2 0 16,0-2-3-16,0-3 0 0,-6-7 0 16,-5 0-2-16,-6-5-13 15,-3-7-55-15,-10 4-15 0</inkml:trace>
  <inkml:trace contextRef="#ctx0" brushRef="#br0" timeOffset="512851.1196">13285 14474 487 0,'0'0'3'0,"0"0"-1"16,0 0 1-16,0 0 0 15,0 9 0-15,-3 8 1 16,1-1 0-16,-3 7-2 16,-2 8-2-16,1 4 0 0,-4 3 0 15,0-2 0-15,3 5-15 16,-8-7-30-16,7-5-41 16,4-3-2-16</inkml:trace>
  <inkml:trace contextRef="#ctx0" brushRef="#br0" timeOffset="513253.2025">13347 14068 466 0,'0'0'3'0,"0"-9"1"15,0 9 1-15,0-18 1 16,0 10 1-16,0-4-1 15,5 2 1-15,0-2 0 16,5 4-7-16,0 4 0 16,8 1 0-16,-4 3 0 15,6 5 0-15,1 2 0 0,0 5 0 16,-3 3 0-16,1 3 0 16,-6 3 0-16,-8 0 0 15,0 4 0-15,-5-3 0 0,-8 0 0 16,-1 1 0-16,-6-6 0 15,3-2 0-15,-2 2 0 16,4-5 0-16,6-2 0 0,4-10 0 16,3 12 0-16,11-7 0 15,11-1 0-15,7-4 0 16,6 0 0-16,4-4 0 16,5-1 0-16,-3 1 0 15,-1-4 0-15,-5 8-17 0,-14 3-67 16,-6-1-3-16</inkml:trace>
  <inkml:trace contextRef="#ctx0" brushRef="#br0" timeOffset="514232.7479">15075 14254 409 0,'0'0'4'16,"0"0"3"-16,0-11 0 15,0 11 1-15,-6-9 1 16,6 9-1-16,-14-5 0 0,2 5 1 15,-6 5-5-15,-1 10-1 16,-2 6-2-16,1 8 0 16,6 2-1-16,4 6 1 15,4 4 0-15,10-2 0 16,12-3 1-16,7 0-1 0,8-9 1 16,9-3 0-16,4-8 1 15,0-6 1-15,-1-10 0 16,-4-10 0-16,-4-10 0 15,-9-12 0-15,-2-5-4 0,-14-10 0 16,-6 0 0-16,-6-1 0 16,-12 4 0-16,-14 6 0 15,-4 8 0-15,-11 13 0 0,-4 13 0 16,-6 6-5-16,6 23-20 16,-4 5-59-16,8 9-4 15</inkml:trace>
  <inkml:trace contextRef="#ctx0" brushRef="#br0" timeOffset="514979.964">10188 16241 380 0,'0'0'5'16,"0"0"2"-16,0 0 1 0,-10-8 1 15,10 8 0-15,-18-3 0 16,8 3-1-16,-5 6 1 15,3 9-4-15,-1 4-4 16,6 6-1-16,0 5-1 0,4 4-1 16,6-2 1-16,9 1 0 15,10-6 1-15,8-4 1 16,7-8 0-16,8-10 1 16,3-5 1-16,6-8 0 0,-7-9 1 15,-4-7 1-15,-6-9 1 16,-10-4-1-16,-13-9 0 15,-10 3 0-15,-9-2 0 16,-13 5-2-16,-12 5-1 0,-4 10-1 16,-8 13-2-16,-3 10 0 15,4 6-3-15,-1 12-4 16,12 11-6-16,6 3-12 16,16-6-57-16,16 9-4 0</inkml:trace>
  <inkml:trace contextRef="#ctx0" brushRef="#br0" timeOffset="515424.1635">12706 16159 423 0,'0'0'1'15,"0"0"-1"-15,-10 0 1 16,-3 4 0-16,0 7 0 16,-4 1 0-16,3 8 0 15,-2 7 0-15,3 1-1 0,7 6 1 16,6-2-1-16,15 2 1 15,12-4 0-15,5-5 0 16,11-8 1-16,6-12 1 16,6-5 1-16,0-9 1 15,-6-8 1-15,-1-8 0 16,-11-10 1-16,-7-7 0 0,-15 0-1 16,-15-3 0-16,-6 3-2 15,-22 2-1-15,-13 8-1 16,-11 10-2-16,-11 10-1 0,1 12-2 15,-2 2-4-15,7 18-11 16,5 4-16-16,9 5-51 16,31 0 0-16</inkml:trace>
  <inkml:trace contextRef="#ctx0" brushRef="#br0" timeOffset="515717.1136">14434 16139 511 0,'0'0'-2'0,"0"0"1"16,0 0-1-16,0 0 1 15,2 18 0-15,-1 2 0 16,3 7-1-16,-4 6 1 15,0 11 1-15,0 4 1 0,-4 10-1 16,4 0-2-16,-1 5 1 16,-1-3-3-16,2-4-4 15,-5-4-13-15,5-14-41 0,0-2-24 16,0-7-2-16</inkml:trace>
  <inkml:trace contextRef="#ctx0" brushRef="#br0" timeOffset="516683.0229">15477 12143 356 0,'0'0'5'0,"0"0"3"16,0-12 0-16,0 12 2 15,0-10-2-15,0 10 1 16,21-12 0-16,1 7 0 16,8 5-4-16,11 0-4 0,10 10 0 15,6 7 0-15,10 5-1 16,-1 10 0-16,-3 5-1 15,-3 8 0-15,-8 7 0 16,-16 9 0-16,-12 12 1 16,-18 9-1-16,-10 6 1 0,-16 17 0 15,-7 12 0-15,-5 11 0 16,-6 8 2-16,1 13 3 16,8 29 1-16,4 3 0 15,4 12 1-15,12-7 0 16,0 10 0-16,2-5 1 15,4 1-2-15,-1-3-2 0,-3-23-1 16,0-8 0-16,-4-4 0 16,4-3-1-16,0-7 0 15,4 2 1-15,-2-10-2 16,5 1 0-16,3-11 0 16,2 0-1-16,-5-7-1 0,3-2 2 15,-3-13 0-15,0-8-1 16,0-7 1-16,0-11 0 15,-3-9 1-15,-2-10 0 16,2-11 0-16,-7-12-2 0,3-4 0 16,-5-7 0-16,-2-10 0 15,-2-2 0-15,-5-3 0 16,-4-3 0-16,-7-2 0 16,-1 2 0-16,-7-4 0 0,-6 2 0 15,-3-1 0-15,-9-1 0 16,-4 2 0-16,-6-3 0 15,4 4 0-15,2-5 0 0,4 5 0 16,7-6 0-16,7-3-77 16,18 0-12-16</inkml:trace>
  <inkml:trace contextRef="#ctx0" brushRef="#br0" timeOffset="520857.8843">17131 12521 301 0,'0'0'7'16,"0"0"4"-16,10-14 6 0,-10 14 1 16,9-12 3-16,-9 12 1 15,13-12-1-15,-13 12 0 16,0-15-7-16,0 15-4 15,-16-5-5-15,2 2-3 0,-6 3-1 16,-7 0-1-16,-1 0-1 16,-4 5 1-16,-5 0 0 15,0 5-1-15,0 2 0 16,2 1 0-16,0 3 0 0,5 5-1 16,6 1 1-16,3 5-1 15,6 5 0-15,10 6 1 16,5 4 0-16,0 8 1 0,5 4 0 15,6 3 0-15,1 8 0 16,-3 2 0-16,4 2 1 16,-1 5 0-16,-1 3 0 15,-1 2-1-15,-1 1 2 16,-1 1 0-16,0 0 1 0,-6 8 1 16,0-4 0-16,1 2 0 15,-3-1-1-15,0 5 1 16,-3-5-2-16,-4 3 1 0,-2 2 0 15,-1-4-1-15,2 2-1 16,0 1 1-16,-6-4 0 16,6-2 0-16,-3 3-1 15,4-5 1-15,-3 2-1 16,3-6 0-16,-3 2 0 16,2-3 1-16,-1-2-2 0,4 1 0 15,-6-1 0-15,4-1 0 16,0-5 0-16,-4 1 0 15,4-1 0-15,-3-4 0 0,3-1 0 16,-1-4 0-16,0 1 0 16,4-3 0-16,-1 1 0 15,3-5 0-15,-1 2 0 16,-3-2 0-16,4-3 0 0,0-4 0 16,-1 0 0-16,0-2 0 15,2-3 0-15,-2 1 0 16,-3-6 0-16,6 4 0 0,0-3 0 15,0 1 0-15,-1 1 0 16,1 0 0-16,-2-4 0 16,2 8 0-16,0-5 0 15,-3-4 0-15,-1-1 0 0,2-2 0 16,0-8 0-16,0 5 0 16,-2-8 0-16,3-3 0 15,-2-3 0-15,1-3 0 16,2 3 0-16,0-3 0 15,-2 3 0-15,2-2 0 0,0 4 0 16,-3-2 0-16,3-3 0 16,0 2 0-16,-2-3 0 15,-1 1 0-15,3-12 0 16,0 13 0-16,0-13 0 0,0 0 0 16,0 0 0-16,0 0 0 15,0 0 0-15,0 0 0 16,0 0 0-16,0 0 0 15,0 0 0-15,0 0 0 0,0 0 0 16,0 8 0-16,0-8 0 16,0 0 0-16,0 0 0 15,0 0 0-15,0 0 0 16,0 0 0-16,0 0 0 16,0 0 0-16,0 0 0 15,0 0 0-15,0 0 0 0,0 0 0 16,0 0 0-16,0 0 0 15,0 0 0-15,0 0 0 0,0 0 0 16,0 0 0-16,0 0 0 16,0 0 0-16,0 0 0 15,0 0 0-15,0 0-2 16,0 9 1-16,0-9 0 0,0 0 0 16,0 0-1-16,0 0 0 15,0 0 1-15,0 0-1 16,0 10 0-16,0-10 1 15,0 0 0-15,0 0 1 0,0 0-1 16,0 10 1 0,0-10 0-16,0 0 0 0,0 10 1 15,0-10-3-15,0 0 2 16,0 0-1-16,0 0 1 16,0 9 1-16,0-9-1 15,0 0-1-15,0 0-1 16,0 0 2-16,0 0 0 0,0 8 0 15,0-8 0-15,0 0-1 16,0 0-1-16,0 0 2 16,0 0 2-16,0 0-3 15,0 0 0-15,0 0 2 16,-2 10-2-16,2-10 1 16,0 0-1-16,0 0 1 15,0 0-2-15,0 0 3 0,-6 7-1 16,6-7-1-16,0 0 0 15,0 0 1-15,0 0 1 16,0 0-1-16,0 0 0 16,0 0 0-16,-2 10-1 0,2-10 1 15,0 0-1-15,0 0 1 16,0 0-1-16,0 0 0 16,0 0 1-16,0 0-1 15,0 0 2-15,8 0 1 16,6 0 0-16,10-6 1 0,7-3 0 15,11-3 0-15,6 2 0 16,7 0 0-16,9-5 0 16,-4 6-3-16,0-1 1 0,-1 5-1 15,-1 2 1-15,-13 1-1 16,4 2 0-16,-12 0 0 16,-7 0 0-16,-5 0 1 15,-8 0 0-15,-2 2 0 0,-5 1 1 16,-10-3 0-16,8 3-2 15,-8-3 0-15,0 0 0 16,4 9 0-16,-4-9 0 16,0 0 0-16,0 12 0 0,0-12 0 15,0 0 0 1,0 10 0-16,0-10 0 0,0 0-24 16,3 10-48-16,-3-10-16 15</inkml:trace>
  <inkml:trace contextRef="#ctx0" brushRef="#br0" timeOffset="522770.2731">17749 12941 387 0,'0'0'4'0,"-9"-5"2"0,9 5 2 15,-23-7 2-15,9 3 1 16,-6 2 1-16,-4 2-1 15,-6 0 1-15,6 13-3 16,-6 2-4-16,6 12-1 16,-1 0-2-16,7 11-2 0,6 3 0 15,10 1 0-15,4 3 0 16,15-3 0-16,8-4 1 16,16-9-1-16,5-9 2 15,4-11-1-15,0-6 1 0,2-7 1 16,-2-17 0-16,-10-11 1 15,-7-10-1-15,-9-7 1 16,-10-6-1-16,-12-1 1 0,-4 0-4 16,-15 5 0-16,-8 6 0 15,-7 13 0-15,-10 8 0 16,-3 13 0-16,-5 11 0 16,3 11 0-16,2 8 0 0,9 15-6 15,5 4-10-15,14 14-23 16,11 0-48-16,6 8-1 15</inkml:trace>
  <inkml:trace contextRef="#ctx0" brushRef="#br0" timeOffset="523280.0379">17511 14534 423 0,'0'0'4'0,"0"0"4"15,0 0 1-15,0 0 2 16,0 0 0-16,0 0-1 16,0 0 1-16,-7 5 0 0,-3 11-3 15,-1 10-5-15,-3 4-1 16,2 6-2-16,-1 4 0 16,6 7 0-16,7-5 0 15,4 1 0-15,14-9 0 16,6-4 0-16,14-13 0 0,-1-7 0 15,4-7 0-15,0-11 0 16,2-7 0-16,-9-14 0 16,-4-6 0-16,-7-15 0 0,-14 1 0 15,-4-8 0-15,-10 5 0 16,-11 4 0-16,-9 10 0 16,-10 10 0-16,-9 11 0 15,-2 17 0-15,-6 10 0 0,4 17 0 16,2 4 0-16,11 18-25 15,19 2-62-15,2 6-3 16</inkml:trace>
  <inkml:trace contextRef="#ctx0" brushRef="#br0" timeOffset="523713.6496">17586 16347 501 0,'0'0'1'0,"0"0"0"0,0 0 2 16,0 0 2-16,0 0-5 0,0 0 0 16,0 0 0-16,0 0 0 15,5 11 0-15,-3 6 0 16,3 7 0-16,0 8 0 16,1 13 0-16,-4 2 0 0,0 13 0 15,1-3 0-15,-1 2 0 16,-2-5 0-16,0-4 0 15,0-6 0-15,-5-11 0 0,5-6 0 16,-2-10 0-16,0-4 0 16,2-13 0-16,-4 12 0 15,4-12 0-15,0 0-23 0,0 0-66 16,-6-8-3-16</inkml:trace>
  <inkml:trace contextRef="#ctx0" brushRef="#br0" timeOffset="524931.8705">19456 12795 414 0,'0'0'3'15,"0"0"2"-15,0 0 1 0,0-11 2 16,0 11 0-16,-1-7 0 16,-9 0 0-16,-2 5 0 15,-6-1-2-15,-7 6-3 16,-5 6-1-16,3 11-1 0,-3 8-1 16,2 4 0-16,7 7 0 15,2 6-1-15,10-1 1 16,9-1-1-16,5-1 1 15,16-8-1-15,2-6 1 16,13-9 0-16,4-6 0 0,4-11 2 16,4-2-1-16,-1-15 2 15,3-10 0-15,-11-7 1 16,-1-9-1-16,-11-10 1 16,-5 0-1-16,-14-2 1 0,-11 5-1 15,-14-1-1-15,-10 13 0 16,-8 9-2-16,-11 10 0 15,-3 17 0-15,0 5-3 0,-3 17-3 16,7 7-5-16,10 19-16 16,10 3-58-16,7 4-2 15</inkml:trace>
  <inkml:trace contextRef="#ctx0" brushRef="#br0" timeOffset="525448.824">19443 14454 472 0,'0'0'0'0,"0"0"0"15,-10-3 1-15,0 3-1 16,0 6 1-16,-7 1 1 16,2 8-1-16,-6 7 1 0,2 6 0 15,1 6 0-15,0 2 0 16,7 1-1-16,8 2-1 15,3-2 1-15,3-7 0 16,14-6-1-16,7-7 1 16,6-8 1-16,8-9 0 0,-1-10 1 15,3-10 0-15,-1-13 0 16,-3-11 0-16,-9-8 0 16,-7-8 0-16,-7 1-3 15,-13-1 0-15,-16 11 0 16,-7 2 0-16,-9 9 0 0,-10 19 0 15,1 11 0-15,-7 8 0 16,0 15 0-16,9 5-2 0,4 17-17 16,9 15-45-16,13 0-23 15,13 8-2-15</inkml:trace>
  <inkml:trace contextRef="#ctx0" brushRef="#br0" timeOffset="526073.6112">19155 16261 443 0,'0'0'2'0,"0"0"2"15,0-10 2-15,0 10 2 16,0 0 0-16,-4-14 1 16,4 14 0-16,-12-1 0 0,12 1-2 15,-20 15-1-15,6 2-6 16,-4 5 0-16,4 8 0 0,1 8 0 15,3-2 0-15,5 3 0 16,5-1 0-16,5-3 0 16,10-8 0-16,5-11-2 15,9-5 1-15,4-11 0 0,1-5 0 16,4-13 1-16,-1-8 0 16,-4-2 1-16,-6-2 0 15,-8 1 2-15,-8 7-3 16,-9 2 0-16,-6 5 0 0,-14 6 0 15,-10 6 0-15,-2 3 0 16,-4 3 0-16,-3-2 0 16,4 7 0-16,-1-5-15 15,9-3-71-15,7-9-2 16</inkml:trace>
  <inkml:trace contextRef="#ctx0" brushRef="#br0" timeOffset="527013.2236">19537 12354 339 0,'0'0'5'0,"0"0"2"16,0 0 2-16,-10-6 1 15,10 6 0-15,0-9 3 0,0 9-1 16,19-17 1-16,4 7-4 16,10-3-2-16,7 1-1 15,9 0-1-15,7 1-2 16,3 4 0-16,3 7-2 0,-2 0-1 15,-3 15 0-15,-5 9-1 16,-10 17 1-16,-10 13 0 16,-11 20 0-16,-14 18 0 15,-7 19 1-15,-7 8 1 16,-6 17-1-16,-7 8 2 16,0 5 0-16,2 2 0 0,2-3 0 15,2 4 0-15,5-6 0 16,-1 2 2-16,2 1-1 15,-2 2 1-15,3 3-2 0,-2-3-1 16,-2 0 0-16,1 0 1 16,6-2-1-16,0-1 0 15,3-6-1-15,1-11-1 0,0 0 0 16,0-9 1-16,0-6 0 16,-4-7-1-16,0-8 0 15,-4-6 1-15,4-11-1 16,-4 1 1-16,0-8-1 0,-2-6-2 15,3 1 2-15,-2-7 0 16,0-4 0-16,2-1 0 16,2-6 0-16,-2-1 0 15,5-7 0-15,-2-3 2 16,2-4-2-16,2-3 0 16,0 0 1-16,6-7-1 0,-1-2 0 15,-1-3 0-15,4 2 0 16,-4-3 0-16,5-4 1 15,-7-4-1-15,0-6 1 0,1 4 1 16,-3-13-2-16,0 16 0 16,0-16 0-16,-20 7 0 15,5-5 0-15,-10 1 0 16,-5 2 0-16,-7-2 0 0,-8-2 0 16,-2 2 0-16,-5 0 0 15,-1-3 0-15,9 0-15 16,4 0-71-16,5-7-2 0</inkml:trace>
  <inkml:trace contextRef="#ctx0" brushRef="#br0" timeOffset="530974.2512">20178 14249 424 0,'0'0'1'0,"0"0"0"0,0 0 3 15,0 0 0-15,0 0 1 16,0 0 2-16,5 2 0 16,2 1 1-16,6-2 0 15,4 5-2-15,2 0-4 0,10 0-8 16,-4-3-23-16,-2 2-53 16,6 1 0-16</inkml:trace>
  <inkml:trace contextRef="#ctx0" brushRef="#br0" timeOffset="531148.9336">20123 14512 468 0,'0'0'1'0,"0"0"3"0,0 0 1 16,13 4 2-16,-1-1 0 16,11-1 1-16,7-2 0 15,8 3-5-15,9-3-3 0,7 0 0 16,-7-3-10-16,-10-2-75 15,18 1-3-15</inkml:trace>
  <inkml:trace contextRef="#ctx0" brushRef="#br0" timeOffset="562473.8297">20987 13254 236 0,'0'0'7'0,"0"0"2"0,0 0 5 16,0 0 3-16,0 0 3 15,0 0 2-15,0 0 1 16,0 0 4-16,0 0-5 0,0 0-3 15,0 0-3-15,0 0-3 16,0 0-2-16,0 0-3 16,0 0-1-16,0 0-3 15,0 0 0-15,0 0-2 0,0 0-1 16,0 0 0-16,0 0-1 16,0 0 1-16,0 0-1 15,-3 7 1-15,1 3-1 16,2 4 0-16,0 6 1 15,-3 0-1-15,3 7 1 0,0-2-1 16,0 2 1-16,0 1-1 16,0-4 1-16,0-1 0 15,0-6 0-15,0-3 0 16,0-2 2 0,0-4 0-16,0-8 2 0,0 0 0 15,0 0-2-15,-3-5-3 16,1-10 0-16,-1-4 0 0,-2-4 0 15,3-3 0-15,2-2 0 16,0-2 0-16,0 4 0 16,2-3 0-16,3 8 0 15,6 3 0-15,-2 1 0 0,2 5 0 16,6 2 0-16,-4 2 0 16,4 8 0-16,0 0 0 15,-2 5 0-15,-1 10 0 16,4 0 0-16,-3 7 0 15,0 0 0-15,-5 6 0 0,3-1 0 16,-6 0 0-16,-2-2 0 16,0 0 0-16,-5-5 0 15,0-3 0-15,0-3 0 16,0-4 0-16,0-10 0 16,-8 10 0-16,8-10 0 0,0 0 0 15,0 0 0-15,-9-15 0 16,9-2 0-16,5 0 0 0,-1-3 0 15,4-7 0-15,2 4 0 16,2-1 0-16,0 1 0 16,4 2 0-16,-4 5 0 15,3 3 0-15,-3 4 0 0,-1 2 0 16,1 4 0-16,-4 3 0 16,3 0 0-16,-1 10 0 15,-2 4 0-15,2 1 0 0,-2 6 0 16,-4 1 0-1,4 0 0-15,-6 5 0 0,0-4 0 16,-2-1 0-16,0-5 0 16,0 1 0-16,0-1-3 15,0-7-1-15,0 2-6 16,0-12-9-16,-2 12-30 0,12-6-38 16,-10-6-2-16</inkml:trace>
  <inkml:trace contextRef="#ctx0" brushRef="#br0" timeOffset="563134.1936">21495 13436 342 0,'0'0'5'16,"0"0"2"-16,0 0 0 15,0 0 2-15,0 0-1 0,0 0 2 16,0 0-1-16,0 8 0 16,0-8-4-16,0 15-2 15,0-6-1-15,0-1 1 0,6 2 1 16,-6-10 0-16,12 10 1 16,-1-10 1-16,3 0 0 15,1-10 0-15,0-5 1 16,2-9 0-16,-2-7-1 15,3-8-1-15,-3-4 0 0,-4-4-1 16,-4 0 0 0,-5 3 0-16,-2 2 0 15,-2 4-1-15,-7 9 0 0,-3 4 0 16,3 9 0-16,-4 5-3 16,3 4 0-16,0 7-1 0,0 5 0 15,3 9 0-15,-1 9-1 16,4 4 1-16,0 8-1 0,4-1 2 15,0 8 0-15,4-2 0 16,8-3 0-16,0-2 0 16,5-5 0-16,4-3 1 15,-2-3-1-15,4-7 1 16,-3-2-1-16,-1-1 0 0,1-5-1 16,-4-1-2-16,-2-6-3 15,-4 3-7-15,-10-5-20 16,0 0-53-16,6-7 0 15</inkml:trace>
  <inkml:trace contextRef="#ctx0" brushRef="#br0" timeOffset="563664.4263">21859 12854 397 0,'0'0'5'0,"0"0"3"0,-5-12 2 16,5 12 1-16,0-21 1 16,0 12 1-16,0-6-1 15,5-2 1-15,5 2-5 16,2 0-3-16,3 3-2 16,5 0-1-16,0 3-2 0,0 6 0 15,-1 3 0-15,2 0-1 16,-1 7 0-16,-8 10 0 15,-5 3 1-15,-1 4-1 0,-6 6 1 16,-3 0 0-16,-7 2 1 16,0-2-1-16,-5-3 1 15,3-3-1-15,-1-1 0 16,6-8 1-16,2 0-1 0,2-6 0 16,3 0 1-16,12 0 0 15,6-4 0-15,3 1-1 16,6-2-1-16,3 1-3 15,2 2-10-15,-2 1-38 0,0 2-33 16,-9-1-3-16</inkml:trace>
  <inkml:trace contextRef="#ctx0" brushRef="#br0" timeOffset="564093.274">20929 13733 379 0,'0'0'1'0,"0"0"2"16,0 0 2-16,5-7 1 15,-5 7 3-15,18-3 2 0,-1 3 2 16,3-2 1-16,12 2 0 16,8 0 0-16,10 0-1 15,12 0-2-15,10-3-3 0,3 1-1 16,6 0-4-16,-1-3-3 15,-6 0 0-15,-8 2 0 0,-9 1 0 16,-18 0 0-16,-6-1 0 16,-15 3 0-16,-6 0 0 15,-12 0-15-15,0 12-18 16,0-2-54-16,-21 4-2 16</inkml:trace>
  <inkml:trace contextRef="#ctx0" brushRef="#br0" timeOffset="564341.6104">21205 14041 468 0,'0'0'2'0,"0"0"1"15,0 0 0-15,0 0 0 16,0 0 0-16,0 0 0 0,0 12 0 15,0 0 0-15,0 3-2 16,0 5 0-16,0 0-2 16,0 7-1-16,0-2-2 0,0 3-5 15,0-4-11-15,0-5-34 16,3 5-30-16,-1-10-3 16</inkml:trace>
  <inkml:trace contextRef="#ctx0" brushRef="#br0" timeOffset="564659.9588">21344 14163 446 0,'0'0'6'0,"0"0"2"16,0-16 2-16,0 16 1 15,0-15 1-15,0 5 0 16,3-2-6-16,0-2-6 0,4 1 0 16,5 1 0-16,6 2 0 15,-1-1 0-15,3 4 0 16,2 2 0-16,-1 5 0 0,-2 3 0 15,-4 4 0-15,-8 6 0 16,-2 5 0-16,-5 1 0 16,-5 5 0-16,-8 1 0 15,-3 0 0-15,-5-2 0 0,0-4 0 16,1 1 0-16,2-8 0 16,6 0 0-16,2-3 0 15,10-9 0-15,0 0 0 16,12 3 0-16,13-3 0 0,3-9 0 15,16 2-29-15,13-6-55 16,-5-6-3-16</inkml:trace>
  <inkml:trace contextRef="#ctx0" brushRef="#br0" timeOffset="568942.4665">22717 13251 384 0,'0'0'6'0,"0"0"3"0,0 0 2 16,0-14 1-16,0 14 0 15,0 0 1-15,-11-7 0 0,11 7 0 16,-19 7-6-16,4 11-3 16,0 5-2-16,0 4 0 15,-2 2-2-15,4 7 1 16,3 0 0-16,10 2 1 15,10-6 1-15,10-5-1 16,7-8 1-16,8-5 0 16,2-8-1-16,4-6 2 15,1-5-2-15,-5-11-2 0,-7-9 0 16,-3-7 0-16,-7-6 0 16,-8-1 0-16,-9-1 0 15,-6 2 0-15,-11 4 0 16,-14 5 0-16,-6 11 0 15,-7 11 0-15,-1 7 0 0,-5 13 0 16,7 7 0-16,5 6 0 16,5 3-46-16,15 5-43 15,15-2-3-15</inkml:trace>
  <inkml:trace contextRef="#ctx0" brushRef="#br0" timeOffset="571948.6196">23703 13273 370 0,'0'0'7'0,"0"0"5"16,0 0 2-16,0 0 0 15,0 0 3-15,5 5 0 16,-5-5 0-16,0 0 1 0,0 0-7 16,-2 9-4-16,2-9-3 15,-17 21-1-15,1-7-3 16,4 7 0-16,-3 3 0 15,2 0 0-15,3 9 0 0,7-6 0 16,3-2 0-16,9 0 0 16,11-5 0-1,4-5 0-15,6-5 0 16,3-5 0-16,-1-5 0 0,1-3 0 16,-3-12 0-16,-6-3 0 15,-6-8 0-15,-9 1 0 16,-9-3 0-16,0 1 0 15,-12 2 0-15,-13 6 0 16,-2 6 0-16,-10 5 0 0,2 8 0 16,-5 0 0-16,7 14 0 15,12-2-80-15,5 0-13 16</inkml:trace>
  <inkml:trace contextRef="#ctx0" brushRef="#br0" timeOffset="575425.0546">24367 13293 278 0,'0'0'7'15,"0"0"5"-15,11-6 4 16,-11 6 3-16,8-7 2 15,-8 7 2-15,16-7 1 0,-16 7-1 16,13-5-6-16,-13 5-5 16,0 0-4-16,1 5-2 15,-1 7-2-15,0 3-2 16,0 7 0-16,-1 3-1 0,1 5 1 16,0 4 1-16,-3 2-1 15,1 0 1-15,0 2-1 16,-2-8 1-16,2-1-1 15,-3-4 0-15,3-1 0 16,-3-7 0-16,5-6 0 0,-4-1 0 16,4-10 1-16,-1 9 1 15,1-9-2-15,0 0-2 16,-7-9 0-16,3-8 0 16,2-1 0-16,-3-7 0 15,3 1 0-15,-3-4 0 0,3-2 0 16,2 6 0-16,0 2 0 15,0 5 0-15,0-1 0 16,0 3 0-16,2 4 0 0,-2 2 0 16,0 9 0-16,2-12 0 15,-2 12 0-15,0 0 0 16,0 0 0-16,0 0 0 16,0 0 0-16,3 7 0 0,-3 10 0 15,2 4 0-15,-2 3 0 16,0 3 0-16,0 5 0 15,0 1 0-15,0-1 0 16,0-5-12-16,3 0-73 0,5-7-3 16</inkml:trace>
  <inkml:trace contextRef="#ctx0" brushRef="#br0" timeOffset="580002.5653">22629 14405 383 0,'0'0'5'0,"0"0"3"0,0 0 1 15,0 0 3-15,0-10 1 16,0 10 0-16,0 0-1 15,0 0 1-15,-15-4-6 0,6 10-2 16,-1 7-2-16,-1 7-3 16,4 4 0-16,2 5-1 0,3 2 0 15,2 1 1-15,10-3-1 16,7 0 1-16,9-8 1 16,6-6 0-16,5-5 0 15,2-8 1-15,2-2 0 0,-2-9 2 16,1-11 0-16,-10-2 0 15,-5-9 0-15,-8 0 0 16,-12-4 0-16,-5 2-4 16,-15 4 0-16,-8 4 0 0,-7 5 0 15,-7 11 0-15,-5 4 0 16,0 5-3-16,2 5-6 16,8 12-5-16,2 0-12 15,16 0-25-15,9 8-35 16,10-2-3-16</inkml:trace>
  <inkml:trace contextRef="#ctx0" brushRef="#br0" timeOffset="580522.6984">23512 14492 417 0,'0'0'4'0,"0"0"2"16,0 0 1-16,-7-10 2 0,7 10 0 16,-13-5-1-16,13 5 1 15,-15 0-1-15,6 5-3 0,1 5-3 16,3 5-1-16,0-1-1 16,5 6-1-16,0 2 0 15,7-2 1-15,11 1-1 16,5-7 2-16,7-2-1 15,2-4 1-15,1-6 1 0,3-2 0 16,-2-10 0-16,-4-7 2 16,-2-9-1-16,-8-3 0 15,-8 0 1-15,-7 0-1 16,-7-5-1-16,-13 7 0 0,-7 5-2 16,-8 8 0-1,-2 6-2-15,-5 8-3 0,-2 0-4 16,7 8-6-16,2 4-13 15,9-5-48-15,8 13-10 0</inkml:trace>
  <inkml:trace contextRef="#ctx0" brushRef="#br0" timeOffset="580942.144">24017 14471 420 0,'0'0'2'0,"0"0"2"16,0 0 1-16,0 0 2 15,0 0-3-15,0 0 2 0,0 0 0 16,-2 12-1-16,-6 2-1 15,5 1-2-15,-2-1-1 16,3 6-1-16,-1 0 0 0,3 1 0 16,3 0 1-16,4-9 0 15,9 1 0-15,0-8 1 16,5-3 0-16,4-4 2 16,-4-6 0-16,4-9 1 0,-2-5 0 15,-5-6 0-15,-6-1-1 16,-8-1 0-16,-4 0-1 15,-4 3-2-15,-16 5-2 16,-2 5-3-16,-10 4-5 0,2 11-10 16,-6 2-23-16,4 0-44 15,6 7-2-15</inkml:trace>
  <inkml:trace contextRef="#ctx0" brushRef="#br0" timeOffset="582229.1932">24268 12980 262 0,'0'0'3'0,"0"0"2"0,0 0-1 16,0 0 3-16,5-7 1 16,-5 7 1-16,22-2 1 0,-10-1 1 15,11 1-2-15,0-1-2 16,4 3 1-16,1 0-2 15,4 0-2-15,-2 0 0 16,0 0-2-16,-6 0 0 16,-4 3-1-16,0-3-1 0,-8 2 0 15,-2 3 1-15,-10-5-1 16,8 15 0-16,-6-6 0 16,3 3 0-16,-2 5 0 15,-3 3 0-15,7 4 2 0,-5 0-2 16,3 3 0-16,1 6 0 15,-6 4 1-15,2-3 1 16,-2 12 0-16,-2-3 1 16,-4 5 0-16,-4 1 1 0,1 4 1 15,-9 1-2-15,6-1 0 16,-1 2 0-16,1-5-1 16,0 3 1-16,4-2-1 15,-2-1 0-15,2 0-1 16,4-4 1-16,-4 7 0 0,0-6-1 15,1 2 0-15,0-2-1 16,-1-3 1-16,3 2-1 16,0-4 1-16,3 3-2 0,-4-4 2 15,6 2 0-15,-1-4 0 16,1 1 0-16,-3 2-1 16,1-5 1-16,-3 0 0 15,2 1 0-15,0-4-1 16,0 1 0-16,-1 0 0 15,2-6-1-15,-2 1 0 0,3-3 1 16,-2-1-1-16,1-5 0 16,0-4 0-16,2-1 1 0,-4-4-1 15,4-2 1-15,-2 2 1 16,-3-4 0-16,5-8-1 16,-7 15 1-16,7-15-1 15,-10 12 1-15,10-12-1 0,-10 10 1 16,10-10-1-16,-8 7 1 15,-1-3 1-15,-4 2-1 16,-4-4 1-16,-1 4 0 16,-5-5 1-16,-3 5-1 0,-6-6 0 15,2 3-1-15,5-1-2 16,0-2-5-16,0 2-13 16,7 14-50-16,3-16-9 15</inkml:trace>
  <inkml:trace contextRef="#ctx0" brushRef="#br0" timeOffset="586802.2866">22575 13053 275 0,'0'0'7'0,"0"0"3"0,0 0 4 15,5-10-1-15,-5 10 2 16,0 0-1-16,-3-14 0 15,-6 13 1-15,-7 1-6 0,-3-2-4 16,-4 2-4-16,-4 0-1 16,-5 3 1-16,2 3-1 15,-7-3 1-15,4 5-1 16,0-4-1-16,7-1 1 0,1 2-2 16,4-1 0-16,5 4-1 15,3-1 0-15,5 3-1 16,1 4 2-16,2 4-1 15,3 2 2-15,2 7 0 16,0 3 1-16,0 2 0 0,0 6 0 16,2 1 1-16,1 3 1 15,-3 5 0-15,0 7 1 16,-7 3 1-16,-6 4-1 16,-2 2 0-16,-7 5 2 0,-4 3-1 15,-3 3 1 1,-1 3-1-16,-2 0-1 0,-1 0 1 15,1 2 0-15,5 0 0 16,-1-3-1-16,6-8 0 16,4-1-2-16,1-5 2 0,7-8-1 15,1-1-1-15,4-9 1 16,1-2-2-16,4-7 1 0,0-3-1 16,0-4 1-16,0-1-1 15,0-7 0-15,3-6 0 16,-3 1 0-16,0-5 0 15,0-10-1-15,0 12 0 16,0-12 1-16,0 0 0 0,0 0-2 16,10 10 2-16,-10-10 0 15,25 5 2-15,-8-2-2 16,8-3 2-16,8 2 1 16,6-2 0-16,9 0 1 15,8 0-1-15,4 0 1 16,0 3-1-16,3 0 0 0,-9 1-2 15,-2-1-3-15,-7 4-7 16,-13-4-19-16,-24 1-52 16,9 2-2-16</inkml:trace>
  <inkml:trace contextRef="#ctx0" brushRef="#br0" timeOffset="592656.2268">24820 13989 240 0,'0'0'9'0,"0"0"4"0,0 0 3 16,0 0 3-16,0-10 1 15,0 10 2-15,0 0-2 0,0 0 1 16,0 0-7-16,0 0-6 16,0 0-2-16,-5 12-2 15,-2 3-1-15,-6 7-2 16,-2 3 0-16,-3 2 1 0,-4 3 0 16,3-1-1-16,-7 1 0 15,4-4-3-15,3-5-2 16,6-3-6-16,1-6-10 0,1-4-29 15,11-8-26-15,0 0-7 16</inkml:trace>
  <inkml:trace contextRef="#ctx0" brushRef="#br0" timeOffset="592969.4046">24661 13969 352 0,'0'0'2'0,"0"0"0"16,0 0 1-16,0 0 3 16,0 0 2-16,6 13 2 0,5-1 1 15,2 8 1-15,1 1-3 16,8 6-1-16,4 4 1 15,4-2-3-15,-1 3-2 16,1-3-1-16,-2-5-2 0,-3-2-1 16,-4-2 1-16,-3-6-1 15,-6-4-2-15,-1 1-5 16,-11-11-11-16,11 3-48 0,-11-3-11 16</inkml:trace>
  <inkml:trace contextRef="#ctx0" brushRef="#br0" timeOffset="594526.9156">23678 15468 322 0,'0'0'6'0,"0"0"4"0,0 0 4 15,0 0 2-15,8-10 1 16,-8 10 0-16,0-10 0 16,-3 0 0-16,-7-2-6 15,-2 2-3-15,-10-3-4 0,-1 1-2 16,-9 1 0-16,-3 4-1 16,-4 3-1-16,-7 1 0 15,2 3 0-15,-3 0 0 16,9 7 0-16,1 3-1 15,8 5 1-15,1 7 0 16,11 2 0-16,7 7 1 0,5 9 0 16,5 7 0-16,2 5 1 15,3 10 0-15,6 3 1 16,-2 6 1-16,1 5-1 0,-3 6 1 16,-1 3-1-16,-4 4 0 15,1 3 0-15,-3 1-2 16,0 4 2-16,-5 0 0 0,-1-1-1 15,-1 1 0-15,0 0 1 16,-3-3 1-16,2-47-4 16,1 3 0-16,2-1 0 15,-3 1 0-15,1-1 0 16,-3 3 0-16,3 0 0 0,-1-2 0 16,-1-3 0-16,3 3 0 15,-1-4 0-15,0 2 0 16,-3-6 0-16,4 0 0 15,-1-3 0-15,1 1 0 16,2-6 0-16,4-34 0 16,-10 58 0-16,10-58 0 0,-3 19 0 15,1 4 0-15,2-23 0 16,-3 22 0-16,3 3 0 16,0-25 0-16,0 0 0 15,0 10 0-15,0 0 0 0,0 2 0 16,5-2 0-16,8-7 0 15,-3 4 0-15,40 5 0 16,-23-7 0-16,6-5 0 16,43 5 0-16,-33-1 0 15,3 0 0-15,0-4 0 16,1 2 0-16,-2 1 0 0,2 0 0 16,-2-1 0-16,-4-2 0 15,-1 4 0-15,-40-4 0 16,33 3 0-16,-1 0-17 15,-12-1-66-15,0 1-4 16</inkml:trace>
  <inkml:trace contextRef="#ctx0" brushRef="#br0" timeOffset="596028.6474">23723 15770 230 0,'0'0'8'16,"0"0"4"-16,0 0 3 0,0 0 3 16,5 0 3-16,-5 0 3 15,0 0 0-15,0 0 4 16,8 0-5-16,-8 0-5 16,0 0-1-16,0 0-5 0,0 0-1 15,0-9-2-15,0 9-2 16,0 0-2-16,-10 0-1 15,3 0-2-15,-6 7 0 16,-2 5-2-16,0 5 0 0,-4 5 0 16,3 6-1-16,2 2 1 15,3 4 0-15,2-2 1 16,6 1-1-16,6-1 1 16,10-5 1-16,6-4-1 15,5-4 1-15,4-6 1 0,4-6-1 16,6-4 0-16,-4-3 1 15,-2-10 0-15,1-7-1 16,-6-7-2-16,-7-5 0 0,-4-3 0 16,-5-5 0-16,-11-1 0 15,0-1 0-15,-10 7 0 16,-10 5 0-16,-2 4 0 16,-7 11 0-16,-4 5 0 0,-1 4 0 15,-6 3-3-15,10 10-8 16,-3 0-6-16,11 9-13 15,0 6-43-15,12-2-16 16</inkml:trace>
  <inkml:trace contextRef="#ctx0" brushRef="#br0" timeOffset="596623.878">23708 16481 386 0,'0'0'4'0,"0"0"3"16,0 0 1-16,-12-2 2 0,12 2 1 15,-18 0 1-15,6 2-1 16,-2 6 0-16,-5 4-3 16,2 0-3-16,3 8-2 0,2 4-3 15,3 5 2-15,9-5-1 16,0 6-1-16,9-4 1 16,8-2 0-16,8-5 0 15,2-5 1-15,5-4 1 0,0-7-1 16,1-3 0-16,1-3 1 15,-6-7 1 1,-8-11 0-16,-5-2-1 0,-8-10-1 16,-7 2 2-16,-7 2-4 15,-8-5 0-15,-8 7 0 0,-6 8 0 16,-6 7-3-16,-5 7 0 16,5 5-4-16,-2 5-6 15,9 12-12-15,1 9-58 16,8-3-5-16</inkml:trace>
  <inkml:trace contextRef="#ctx0" brushRef="#br0" timeOffset="596977.9987">23733 17166 463 0,'0'0'1'16,"0"0"0"-16,0 0 2 16,3 13 2-16,-3-3 0 0,0 0-1 15,-5 1 1-15,5 1 0 16,-5 7 1-16,2 1-3 15,-1 2 0-15,-2 6-2 16,4-1 0-16,-6 2 1 0,3 1-2 16,-2 3-1-16,-1-1-2 15,1-3-2-15,2 7-6 16,-3-9-7-16,4 2-22 16,4-4-45-16,-2-2-2 0</inkml:trace>
  <inkml:trace contextRef="#ctx0" brushRef="#br0" timeOffset="597916.2692">24667 15733 306 0,'0'0'7'0,"0"0"6"16,0 0 3-16,0 0 2 15,0 0 2-15,6-10 2 0,-6 10-2 16,0 0 0-16,0 0-6 16,-12 2-6-16,5 6-4 15,-4 9-2-15,1 1-2 0,-2 4-1 16,2 4 1-16,3 5-1 16,7-4 1-16,2 3-1 15,13-3 1-15,2-2 1 16,8-8 0-16,5-2 0 0,0-5 1 15,2-8 1-15,0-2 0 16,-4-10 1-16,-1-4 0 16,-6-11-1-16,-7-3 1 15,-9-7 0-15,-3 1 0 16,-2-1-1-16,-9 3-2 0,-9 6 0 16,-6 0 0-16,-4 11-2 15,-2 7-1-15,2 8-2 16,2 0-2-16,0 13-5 15,4 0-5-15,6 4-13 0,4 8-37 16,8-3-20-16</inkml:trace>
  <inkml:trace contextRef="#ctx0" brushRef="#br0" timeOffset="599807.0967">24667 16483 392 0,'0'0'4'0,"0"0"3"16,0 0 1-16,0 0 1 16,0 0 1-16,0 0 0 15,0 0-1-15,0 0 1 0,-6 8-4 16,-1 2-3-16,-2 2-1 16,2 3-1-16,0 5-1 15,0 2-1-15,7 1 2 16,0-1 0-16,7-3 1 0,10-1 0 15,2-6 1-15,5-4 0 16,6-4 0-16,-4-4 4 16,4-6-3-16,-4-8 1 0,-2-1 1 15,-6-7-2-15,-4 2-4 16,-6-6 0-16,-8 1 0 16,-4 0 0-16,-12 3 0 15,-7 4 0-15,-4 0 0 16,-3 15 0-16,-4-3 0 0,-2 9 0 15,0 3 0-15,8 10-8 16,-1-2-11-16,13 4-25 16,14 5-45-16,2-4 0 15</inkml:trace>
  <inkml:trace contextRef="#ctx0" brushRef="#br0" timeOffset="600366.2742">24626 17179 436 0,'0'0'3'0,"0"0"1"15,0 0 2-15,0 0 0 16,0 0 2-16,0 0-1 15,-13 13 1-15,6-1 1 16,7-12-3-16,-7 18-3 0,0-4-1 16,1 1-1-16,3 0 0 15,1 2-1-15,2 4 0 16,0-2 0-16,0 1 1 16,5-1-1-16,1-1 1 0,6-4 1 15,-3 3-1-15,7-5 1 16,-2-8 0-16,4-1 0 15,7-6-2-15,10-19 0 16,-9-10 0-16,-6-8 0 16,-10-3 0-16,-10 2 0 15,-17 7 0-15,-10 8 0 0,-3 20 0 16,-6-3 0-16,14 9-14 16,-7-5-23-16,-1 5-49 15,20 0-3-15</inkml:trace>
  <inkml:trace contextRef="#ctx0" brushRef="#br0" timeOffset="601450.2607">24805 15326 262 0,'0'0'7'0,"0"0"4"16,0 0 4-16,0 0 0 0,0 8 3 16,0-8 0-16,0 0 1 15,0 0 2-15,0 0-7 16,0 0-4-16,12 7-3 15,4-7-1-15,5 0-2 0,2 3-2 16,7 2 0-16,-3 0 0 16,6 4-1-16,-4 4-1 15,-1 4-1-15,-9 2 2 0,-1 7-1 16,-3 9 0-16,-5-1 1 16,-5 9-1-16,-5 3 0 15,0 7 1-15,-3 6 1 16,-2 1-2-16,1 3 1 15,-2 7 0-15,3-1 1 16,3 4-1-16,-2 0 1 0,2-1 0 16,5 3-1-16,1-1 2 15,1-5-2-15,0-1 0 16,3 0 1-16,0-3 0 0,0 0 0 16,0-4 0-16,0-3 0 15,-5-2-1-15,0-4 1 16,0 3 1-16,-5-5-1 15,0-4-1-15,0-1 1 0,0-20-2 16,-3-3 0-16,1 5 0 16,2 1-1-16,-4-1 1 15,3 5-1-15,-1-5 0 16,2 4 1-16,-3-2 0 0,3 2 1 16,0 0-1-16,0 1 0 15,0 0 1-15,0 0-1 16,0 3 1-16,0-1 0 15,0 1 0-15,0-35-2 0,0 35 1 16,3-5-1 0,-3 3 0-16,2 1 0 0,-1-7 0 15,3 3 1-15,-4-3-1 16,2 0 1-16,-2-2 0 16,3 0 1-16,-3-4 1 15,0 0-1-15,0-21 0 16,-5 25 0-16,0 0 0 15,5-25 1-15,0 0-1 0,-15 9-2 16,3-2-3-16,-33 19-8 16,25-21-43-16,-5 5-28 15,0-3-2-15</inkml:trace>
  <inkml:trace contextRef="#ctx0" brushRef="#br0" timeOffset="611365.7924">20608 9396 270 0,'0'0'4'0,"0"0"3"16,-9-5 2-16,9 5 3 15,0 0 2-15,-10-12 3 16,10 12 1-16,0 0 1 0,-11-11-4 15,11 11-4-15,0 0-4 16,0 0-2-16,0 0-3 0,0 0-1 16,0 0 1-16,13 0 1 15,12 3 1-15,15-3 3 16,20 0 0-16,15 0 3 16,36-10-1-16,26 0-1 15,24-5-1-15,23-2-1 0,20 0 0 16,13 2 0-16,8 0-1 15,7 3-1-15,-2 1 0 16,-3 2 0-16,-6 4-1 16,-14 2 0-16,-14 1-1 15,-18 0-2-15,-21-1 0 0,-25 3 0 16,-23 0 0-16,-26 0 0 16,-17 0 0-16,-21 0 0 15,-17 0 0-15,-8 0 0 16,-17 0 0-16,10 0 0 0,-10 0 0 15,0 0 0-15,0 0 0 16,0 0 0-16,0 0 0 0,0 0 0 16,0 0 0-16,0 0 0 15,0 0 0-15,0 0 0 16,0 0 0-16,0 0 0 16,0 0 0-16,0 0 0 15,0 0 0-15,0 0 0 0,0 0 0 16,0 0 0-16,0 0 0 15,0 0 0-15,0 0 0 16,0 0 0-16,0 0 0 16,0 0 0-16,0 0 0 0,0 0 0 15,0 0 0 1,0 0 0-16,0 0 0 0,0 0 0 16,0 0 0-16,0 0 0 15,0 0 0-15,0 0 0 0,0 0 0 16,0 0 0-16,0 0 0 15,0 0 0-15,0 0 0 16,0 0 0-16,3-10 0 0,-3 10 0 16,5-17 0-16,-5 0 0 15,4-1 0-15,-1-7 0 16,4 1 0-16,-1-5 0 16,0-7 0-16,2-1 0 15,-3 0 0-15,0-6 0 0,-4-3 0 16,-1 0 0-16,0 0 0 15,-6-1 0-15,3-3 0 16,-1 2 0-16,-3-3 0 16,2-1 0-16,-1 3 0 15,4-4 0-15,2 4 0 0,-3 0 0 16,1 2 0-16,2 2 0 16,-3-1 0-16,-1 6 0 15,0-3 0-15,3 1 0 0,1 3 0 16,-3 1 0-16,1-1 0 15,2 1 0-15,0 1 0 16,2 1 0-16,-2-2 0 0,3 1 0 16,-2-3 0-16,3 2-2 15,-4-1 2-15,0 3 0 16,0-2 0-16,2 4 0 16,0 2 2-16,1-2-2 15,-3 5 0-15,5 0 0 0,-3-1 0 16,4-1 0-16,-1 5 0 15,-1-4 0-15,3 2 0 16,-4-1 0-16,2 5 0 16,-5-1 0-16,1 3 0 0,-1-4 0 15,0 4 0 1,0 0 0-16,0 2 0 0,-1-3 0 16,1 2 0-16,-3-1 0 15,1-3 0-15,2 4 0 16,0-3 0-16,0 4 0 0,-3-2 0 15,3 2 0-15,-2-1 0 16,0 7 0-16,-1-1 0 0,0 3 0 16,2 4 0-16,1 8 0 15,-3-9 0-15,3 9 0 16,0 0-2-16,0 0 2 16,0 0 0-16,0 0-1 15,0 0 1-15,0 0 0 16,0 0-1-16,0 0 0 0,0 0 0 15,0 0 0-15,0 0-1 16,0 0-1-16,0 0 0 16,0 0 1-16,-10-3-1 0,0 3 1 15,-2 3 0 1,-3-1 0-16,-6 3 1 0,-3 0 1 16,-8 0 0-16,0 0 0 15,-9-1 0-15,-3 2 0 16,-4-4 1-16,-9 3-1 0,-3 0 0 15,-4-3 0-15,-4 3 0 16,2-2 0-16,-3 1 0 0,-4 0-1 16,0 1 1-16,2-3 0 15,4 1 0-15,-3 1 0 16,3-1-1-16,3-3 1 16,-4 3-1-16,8-3 0 0,1 0 1 15,-1 0-1-15,0 0 1 16,-2 0-1-16,-2 0 1 15,2 0-1-15,-5 0 1 16,0 0 0-16,-6 5 0 16,4-3 0-16,-1 3 0 15,1 0 0-15,1-3 0 0,-1 4 0 16,4-5 0-16,0-1 0 16,4 0 0-16,3 0 0 15,-1 0 0-15,-1 0 0 0,0 0 0 16,3 0 0-16,-3 0 0 15,1 0 0-15,-1 3-1 16,3 2 1-16,3-3 0 0,4 1-1 16,1-3 1-16,11 2-1 15,-3-2 1-15,10 3-1 16,3-3 1-16,3 3-1 16,5-3 0-16,6 1 1 0,-4-1 0 15,8 3-1-15,1 0 1 16,9-3 0-16,-11 2-1 15,11-2 1-15,-12 3-1 16,1-1 1-16,-1 3-1 16,0-3 0-16,-5 6 1 0,2-1 0 15,-3-1 0 1,-1 2 0-16,6-4 0 0,-2 1 0 16,5 2 0-16,0-2-1 15,1 0 1-15,1 1-1 16,-2 1 0-16,3 2 1 0,-4 1-1 15,-3 3 0-15,0 3 0 16,3 1 0-16,-4 2 0 0,2 1 0 16,1 4 0-16,-3 3 1 15,5 1 0-15,-4 4 0 16,4 0 0-16,4 3 0 16,-1 5 0-16,-4 2 0 0,2 0 0 15,-1 2 0-15,0 1-1 16,-2 0 1-16,0 2-1 15,3-2 1-15,2-1 0 16,-2 0 1-16,6 8 1 16,3 1 0-16,0-5 1 15,0 5 0-15,5-2 0 16,-5 2 0-16,2-3 1 16,-2 2-1-16,0-8-2 15,-4 2 1-15,-1-3-1 16,-1 3 1-16,3 0-2 0,1-1 1 15,0 2-1-15,2-3 0 16,0 1 0-16,0-3-1 0,0 1 1 16,0-4-1-16,0-4 2 15,0 2 0-15,-3-3-1 16,1-1 0-16,-1-1 1 0,3 0-1 16,-2 0 1-1,0-3-1-15,2 1 0 0,-3 3 1 16,3 1-1-16,-2-1-1 15,-2 1 0-15,2 3 1 16,0-4-1-16,-3 1 0 0,2-5 0 16,-1 0 0-16,1-7 1 15,1 0 0-15,-1-5 0 16,1-3-1-16,2 0-6 16,0-14-12-16,-8 15-61 15,8-15-1-15</inkml:trace>
  <inkml:trace contextRef="#ctx0" brushRef="#br0" timeOffset="613785.0898">24833 12795 242 0,'0'0'4'0,"0"0"3"15,0 5 3-15,0-5 1 16,0 0 5-16,0 0 2 15,0 0 2-15,0 0 1 0,0 0-1 16,0-13-2-16,0 1-2 16,-6-5-2-16,3-3-3 15,-1-3-1-15,-1-7-3 16,0 3 1-16,-2-8-2 0,-1-1 1 16,-2-4-2-16,-2 0 0 15,-1-7 0-15,-1-2-1 16,-2-3-1-16,-1-2 0 15,-3-4-2-15,0 0 1 16,-2-5 0-16,-3 1-1 0,-2-2 1 16,-1 1-1-16,-4 4 1 15,2-5 0-15,-4 4 1 16,-1-4-1-16,-6-1 0 0,7 4-2 16,-3-6 0-16,0 0 0 15,-1-3 0-15,5 8 0 16,-2-2 0-16,6-1 0 0,-6 3 0 15,3 1 0-15,-3 1 0 16,-2 3 0-16,-3-1 0 16,0 0 0-16,-4 1 0 15,1 2 0-15,-1 3 0 16,-1 2 0-16,5 4 0 16,2 3 0-16,4 1 0 0,5 6 0 15,1-2 0-15,1 6 0 16,6 0 0-16,1-1 0 15,1 4 0-15,-1-3 0 0,-1 0 0 16,2 2 0-16,-1 0 0 16,3 3 0-16,-1 4 0 15,1-2 0-15,5 6 0 0,2 2 0 16,2 2 0-16,0-1 0 16,1 4 0-16,1 3 0 15,3-2 0-15,-3 2 0 16,3-1 0-16,1 2 0 0,-3-1 0 15,0 1 0-15,1-2 0 16,1 0 0-16,1 2 0 16,2 8 0-16,-6-14 0 15,6 14 0-15,-7-12 0 16,7 12 0-16,0-11 0 16,0 11 0-16,0 0 0 0,0 0 0 15,0 0 0-15,0 0 0 16,-7-10 0-16,7 10 0 15,0 0 0-15,0 0 0 0,0 0 0 16,0 0 0-16,0 0 0 16,0 0 0-16,0 0 0 15,0 0 0-15,0 0 0 16,0 0 0-16,0 0 0 0,0 0 0 16,0 0 0-16,0 0 0 15,0 0 0-15,0 0 0 16,0 0 0-16,0 0-4 0,0 0-16 15,-12-7-17-15,12 7-48 16,0 0-1-16</inkml:trace>
  <inkml:trace contextRef="#ctx0" brushRef="#br0" timeOffset="614515.5024">23406 9723 332 0,'0'0'3'15,"0"0"0"-15,0 0 2 16,0 0 0-16,0 0 0 0,0 0 0 16,0 0 2-16,0 0 2 15,12 15-2-15,-3 0 0 16,6 9-1-16,7 6 1 16,4 10 0-16,1 9 1 15,5 11-1-15,0 4-1 0,7 8 0 16,-6 7 0-16,3 6 0 15,-2 2-1-15,8 5 1 16,-1 1-1-16,-2 4-1 0,6-4 0 16,-1 4 1-16,1-2-1 15,0-4 0-15,0 4 0 0,-5-6 0 16,0-1 1-16,-1 3-2 16,-3-5 0-16,1-5-2 15,-3-1 1-15,-1-3-2 16,-3-6 0-16,-2-7 0 15,2 2 0-15,-1-11 1 0,-4 1-1 16,-1-5 1-16,-2-1-1 16,-2-3 0-16,0 0 0 15,0-2 0-15,-2-4 0 16,-4 0 0-16,2-2 0 16,1 1-1-16,-2-3 1 15,-4 0 0-15,5-3 1 0,-4 4-1 16,-1-6 0-16,4 0 0 15,-9 1 0-15,2-4 0 16,3-5-1-16,-4 5 1 0,-3-7 0 16,1 0 0-16,-2-5 0 15,2 0 0-15,-2-2 0 16,-1-2-1-16,0 0 0 0,1-4-1 16,-3-9-2-16,3 10-3 15,-3-10-3-15,0 0-10 16,0-22-43-16,0 12-23 15,0-7-2-15</inkml:trace>
  <inkml:trace contextRef="#ctx0" brushRef="#br0" timeOffset="615334.5213">23294 9697 375 0,'0'0'5'0,"0"0"3"0,0 0 1 15,0 0 1-15,0 0-1 16,0 0 0-16,0 0 0 15,-16 6 0-15,7 14-4 16,-9 7-2-16,1 10-2 0,-1 11-1 16,1 6 1-16,-5 8 0 15,1-2 0-15,5-2 0 16,0-3-1-16,3-8 0 16,2-8-1-16,3-9 1 15,3-7 1-15,-1-8 2 0,5-8 2 16,1-7 0-16,0 0 0 15,0-22 1-15,7-5 0 16,0-13 0-16,4-7-1 0,1-2-1 16,0-4-2-16,0 2 1 15,1 1 0-15,-2 8-1 16,1 10-2-16,-5 4 0 16,3 11 0-16,-3 2 0 0,1 3 0 15,1-1 0-15,9 6 0 16,3 1 0-16,0 6 0 15,9 8 0-15,8 8 0 0,2 8 0 16,4 5 0-16,3 12 0 16,4 1 0-16,2 6 0 15,-1 1-15-15,-9 2-70 16,22-1-3-16</inkml:trace>
  <inkml:trace contextRef="#ctx0" brushRef="#br1" timeOffset="619615.4137">24815 12866 345 0,'0'0'7'0,"0"0"2"16,0 0 4-16,0 0 3 15,0 0-1-15,0 0 3 16,9 0-1-16,-9 0 2 16,0 0-7-16,0 0-3 0,0-12-1 15,0 3-3-15,3-4 0 16,-3-4-1-16,2-6 0 15,-2-1 1-15,4-6-5 16,-4-5 0-16,0-2 0 0,0-6 0 16,0 1 0-16,-9 1 0 15,5-7 0-15,-4-1 0 16,1-1 0-16,-3-2 0 16,0-5 0-16,-5 1 0 0,2-1 0 15,-4-5 0-15,2 0 0 16,0 2 0-16,0-2 0 15,-5 3 0-15,2-1 0 16,2 1 0-16,-1 2 0 0,-3-3 0 16,-1 6 0-16,0-3 0 15,-2 2 0-15,0 1 0 16,1 2 0-16,-2 2 0 16,-1-3 0-16,0 2 0 15,-3 2 0-15,6-1 0 16,-6-2 0-16,6 0 0 0,0 0 0 15,-1 0 0-15,-2 3 0 16,6-3 0-16,-4 3 0 0,0 1 0 16,1-2 0-16,3 6 0 15,-10-3 0-15,8-1 0 16,-4 6 0-16,-5-2 0 16,6 6 0-16,-7-1 0 0,4 6 0 15,0 4 0-15,4 2 0 16,-2 5 0-16,6 0 0 15,-4 6 0-15,8 1 0 0,3 1 0 16,0 2 0-16,4 2 0 16,-2-1 0-16,5 2 0 15,5 9 0-15,-10-15 0 16,10 15 0-16,-7-15 0 16,7 15 0-16,-10-15 0 0,10 15 0 15,-13-17 0-15,6 7 0 16,-1 0 0-16,-2 0 0 15,3-2 0-15,-6-3 0 16,3 0 0-16,-2 0 0 0,0 0 0 16,2 1 0-16,-3-1 0 15,0-3 0-15,4 4 0 16,-3 1 0-16,0 0 0 16,3 1 0-16,0-1 0 0,-1 6 0 15,-3-2 0-15,4-1 0 16,-3 3 0-16,1-4 0 15,-1 2 0-15,-3 3 0 16,2-4 0-16,6 5 0 0,7 5 0 16,-18-8 0-16,18 8 0 15,0 0 0-15,-7-1 0 16,7 1 0-16,0 6-7 16,3 5-31-16,-9 4-53 15,12 0 0-15</inkml:trace>
  <inkml:trace contextRef="#ctx0" brushRef="#br1" timeOffset="620213.6392">23199 9755 332 0,'0'0'6'0,"0"0"4"16,-5-10 4-16,5 10 2 16,0 0 2-16,-8-7-2 15,8 7 0-15,0 0-1 16,0 0-4-16,3 7-3 0,7 13-3 15,9 9-1-15,11 9-1 16,5 8 1-16,13 17 1 16,7 7 1-16,9 5-2 0,8 10 1 15,3 2-2-15,4 5 0 16,1 5-1-16,2 4 0 16,-3 0 1-16,-2 1-3 15,-2 0 0-15,-3 0 0 0,-5-1 0 16,-5 0 0-16,-2-3 0 15,0 2 0-15,-5-11 0 16,-4 6 0-16,-1-9 0 16,-2-3 0-16,-1-2 0 0,-7-12 0 15,-4-2 0-15,-3-12 0 16,-3-1 0-16,-7-8 0 16,-6-5 0-16,-2-4 0 15,-5-3 0-15,-3-4 0 16,-2-2 0-16,1-6 0 0,-4 0 0 15,3-2 0-15,-3 0 0 16,1-6 0-16,-1-3 0 16,0-2 0-16,-2-9 0 0,3 17-4 15,-3-17-7-15,0 0-19 16,0 0-55-16,7-5-1 16</inkml:trace>
  <inkml:trace contextRef="#ctx0" brushRef="#br1" timeOffset="621669.4561">23321 9819 336 0,'0'0'6'0,"0"-9"3"0,0-1 5 15,0-3 6-15,1-2-1 16,-1-2 2-16,4 2 1 16,-4-2 1-16,0 2-5 0,0 3-4 15,-4 1-5-15,4 11-9 16,-3-7 0-16,3 7 0 16,-13 7 0-16,-2 16 0 15,5 7 0-15,-5 12 0 0,0 8 0 16,-2 12 0-16,-3 4 0 15,3 9 0-15,-3-2 0 16,8 2 0-16,1-8 0 0,1-8 0 16,6-4 0-16,-6-11 0 15,7-8 0-15,3-10 0 16,-3-5 0-16,3-12 0 16,0-9 0-16,0 0 0 15,-9-3 0-15,4-14 0 16,0-5 0-16,-3-10 0 0,0-6 0 15,6-5 0-15,-4-10 0 16,6-1 0-16,0-6 0 16,6 1 0-16,4-5 0 0,3-1 0 15,-1 6 0-15,1 2 0 16,-1 4 0-16,0 6 0 16,-4 13 0-16,-1 2 0 0,-4 11 0 15,-1 6 0-15,0 6 0 16,-2 9 0-16,0 4 0 15,-2 19 0-15,-3 7 0 16,-2 9 0-16,-1 11 0 16,0 7 0-16,1 10 0 0,3-1 0 15,1 2 0-15,3-9 0 16,0-5 0-16,3-11 0 16,4-8 0-16,-3-9 0 15,1-8 0-15,-2-11 0 16,-3-7 0-16,6-14 0 0,-2-14 0 15,-2-13 0-15,1-12 0 16,0-8 0-16,1-11 0 0,-1-1 0 16,-1 4 0-16,-2 8 0 15,0 3 0-15,0 14 0 16,0 7 0-16,0 9 0 16,0 9 0-16,0 4 0 15,-2 3 0-15,2 12 0 0,0-12 0 16,0 12 0-16,0 0 0 15,0 0 0-15,0 0 0 16,0 0 0-16,0 0 0 0,0 0 0 16,7 7 0-16,3 2 0 15,3 1 0-15,0 3 0 16,8-1 0-16,7 3 0 16,2-1 0-16,7-1 0 15,8 2 0-15,9-5 0 16,6 0 0-16,15-5 0 0,5 2 0 15,-1-2 0-15,5-3 0 16,-1 6 0-16,-3-1 0 16,-11-2 0-16,-9 3 0 0,-16-1 0 15,-10-5 0-15,-9 4 0 16,-9-2 0-16,-6-1 0 16,-10-3 0-16,0 0 0 15,0 0 0-15,-18 3 0 0,-4-3 0 16,-10 0 0-16,-13-3 0 15,-5-4 0-15,-17-1 0 16,-6-7 0-16,-1 3 0 16,-5 0 0-16,1-1 0 0,2 4 0 15,1-1 0-15,5 3 0 16,10-1 0 0,8-1 0-16,13 8 0 0,4-1 0 15,12-4 0-15,7 3 0 16,16 3 0-16,0 0 0 0,26 0 0 15,12 0 0-15,9 3 0 16,20 12-4-16,-2 15-73 16,25-13-10-16</inkml:trace>
  <inkml:trace contextRef="#ctx0" brushRef="#br1" timeOffset="639043.8922">14160 9874 296 0,'0'0'-3'16,"0"0"-1"-16,0 0-3 0,0 0-1 15,0 0 1-15,10 2 3 16,3 0 1-16,6-2 2 16,13 3 5-16,4 0 3 15,15-3 3-15,9 2 2 0,13-2-2 16,8 0-1-16,6 0-2 16,8 6 0-16,5-5-2 15,6 8 0-15,6-3 0 16,-3 0 0-16,13 4 0 15,-3-3 0-15,11 1 0 16,11-6 0-16,5 3-1 0,2-2 0 16,9-1-1-16,1 0 0 15,9 1-1-15,6-3 1 16,-3 2-1-16,0-2 0 0,1 3-1 16,5-3 1-16,-4 0 0 15,-7 0 0-15,8 0 0 16,-9-3 1-16,5-2 0 0,-8 1 1 15,4-4 0-15,-4 1 0 16,-2-1-1-16,-6 4 1 16,5-4 0-16,-5 0-1 15,-2 6-1-15,-1-4 0 0,0 1 0 16,-1 4-1-16,0-2 1 16,-4 0-2-16,-4 1 1 15,-1-1 0-15,-6 0-1 16,3-1 1-16,-11 2-1 15,-4-1 1-15,1-2-1 0,-2 2 1 16,-4 1 0-16,-5 2 0 16,-3-2-1-16,3 2 2 15,-3 0-1-15,3 2-1 16,-7 0 1-16,-1 1 0 0,-4-3 0 16,1 2-1-16,-2 1 1 15,1-3-1-15,-7 0 0 16,-7 3 1-16,-4-3-1 0,-2 2 0 15,-3 0 0-15,-5 0 0 16,-5-2 0-16,0 3 1 16,-3-3-1-16,1 3 0 15,0-1 0-15,2-2 0 0,-7 3 0 16,0 0 1-16,-4-3-1 16,-3 1 0-16,-8 2 0 15,-4-1 0-15,-1 2 0 16,-10-4 0-16,0 2-1 0,-3 0 1 15,-4-2 0-15,0 0 0 16,-2 2 0-16,0-2 0 16,-1 3 0-16,-1-3-1 15,-2 0 1-15,6 3 0 16,-8-3-1-16,0 2 1 0,-3-2 0 16,-4 3 0-16,-8-3 0 15,15 3 0-15,-15-3 1 16,0 0-1-16,0 0 1 0,0 0-1 15,0 0 1-15,0 0-1 16,0 0 0-16,0 0 0 16,0 0 0-16,10 0-1 15,-10 0 1-15,0 0 0 0,7 0 0 16,-7 0-1-16,13 0 1 16,-4 0 1-16,1 0-1 15,5-3 0-15,6 0 0 16,-2 1 0-16,8-1 0 15,1 3 0-15,6-5 0 16,-1 5 1-16,7-4-1 0,-5 4 0 16,7-6 0-16,-5 3 0 15,3 2 0-15,0-5 1 16,-1 4-1-16,-4-1 0 16,-3 0 0-16,1 1 0 0,-6 0 0 15,-5 0 0-15,-5 2 0 16,-4-3 0-16,-3 3 1 0,-10 0-1 15,11 0 1-15,-11 0 0 16,0 0 0-16,0 0 1 16,0 0-1-16,0 0 2 0,0 0-1 15,0 0 1-15,0 0 0 16,0 0 0-16,0 0 0 16,6-12-1-16,-6 12 1 15,3-15-2-15,0 5 1 16,-1-4-1-16,3-3-1 0,1 1 1 15,-2-7 0-15,1-1-1 16,2-3 1-16,1-3-1 16,-1-7 0-16,1 0 0 15,2-9 1-15,-2 3-1 16,1-7 0-16,1-2 0 0,1 0 1 16,-2-7 0-16,1 1 0 15,-3 0 0-15,4-3-1 16,-4 2 1-16,-5-3 0 0,6-1-1 15,-6-3 1-15,4 4-1 16,-1-1-1-16,-1-5 2 16,4 3 0-16,-6-4-1 0,3 0 0 15,3 2 0-15,-1-2 0 16,0-5 0-16,1 1-1 16,0 2-1-16,-1 4-1 15,3-5 1-15,-1 2-1 16,2 1 2-16,1 0-1 15,0-1 1-15,1 2 0 16,-1-3 2-16,3 5-1 0,0 2 1 16,-2-4 0-16,-1 9 0 15,-1 0-1-15,1 4 1 16,-5 3 0-16,-2 2 0 0,0 5 0 16,-2 6 0-16,-3 6 0 15,0 7 0-15,0 6 0 16,0 3-1-16,0 7-4 0,0 10-5 15,0 0-6-15,-8-5-13 16,8 5-56-16,-5 7-2 16</inkml:trace>
  <inkml:trace contextRef="#ctx0" brushRef="#br1" timeOffset="640076.9976">13439 7429 343 0,'0'0'2'0,"0"0"-2"15,0 0-2-15,0 0 0 16,0 0 0-16,0 13-1 15,5-1 1-15,1 9 1 16,1 12 0-16,2 7 3 16,3 14 2-16,1 15 2 0,4 43 4 31,-2 12 1-31,0 5-2 16,-2 7 2-16,-6 7-2 0,1 4 0 15,-6 4-1-15,-2-5-2 16,-2-31-2-16,-6-7-1 0,1 1 1 15,-2-7-1-15,-2-5-2 16,1-11 1-16,1-5-1 16,0-8 0-16,5-6 1 15,-4-8-2-15,4-4 0 0,0-11 1 16,-1-1-1-16,0-9 0 16,1-5 0-16,1-9 0 15,-1 1 0-15,1-12 1 16,-3 2-1-16,6-11 1 15,-1 9-1-15,1-9 1 0,-2 8-1 16,2-8 1-16,-6 12-1 16,3-2 0-16,-1-1 0 15,0 3 1-15,0-1-1 16,2-2 0-16,0 1 0 0,2-10 1 16,-3 14 0-16,3-14 0 15,0 0-1-15,0 0 0 16,0 0 1-16,3 9 0 0,9-6 0 15,8 4 1-15,12 1 0 16,25 1 0-16,20 1 1 16,28 3-1-16,26-1-6 0,36 6-35 15,22-1-40-15,14 0-3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8:01:41.378"/>
    </inkml:context>
    <inkml:brush xml:id="br0">
      <inkml:brushProperty name="width" value="0.05292" units="cm"/>
      <inkml:brushProperty name="height" value="0.05292" units="cm"/>
      <inkml:brushProperty name="color" value="#FF0000"/>
    </inkml:brush>
  </inkml:definitions>
  <inkml:trace contextRef="#ctx0" brushRef="#br0">8271 6668 265 0,'0'0'6'0,"0"0"4"0,0 0 1 16,0 0 2-16,0 0-1 16,0 0 1-16,0 0-1 0,0 0 1 15,0 0-3-15,20 0-2 16,8 2-2-16,9 2 1 16,14-4 0-16,16 0 0 15,11 0 1-15,11 0-2 0,3-6-2 16,0 2 0-16,-2-2-1 15,-9 1-1-15,-6 1-1 16,-13-2 1-16,-7 4-1 0,-10 2 0 16,-11 0-1-16,-6-3 1 15,-7 3-1-15,-4 0 1 16,-8 0-1-16,-9 0 1 16,0 0-2-16,-19 3 1 0,-11-1 1 15,-18 5-2-15,-14 1 1 16,-12 2 0-16,-13 1 0 15,-13 4 0-15,-4-1 1 16,5 1 0-16,-4 0 1 16,14-3 1-16,10-2 1 0,8-2 0 15,15-4 1-15,16 2 0 16,5-6-1-16,18 2-1 16,4-2 0-16,13 0-2 15,0 0 1-15,25 3-2 0,10-1 0 16,12-2 0-16,18 0 1 15,14 0 0-15,13-2 1 16,13-7-1-16,1 0 1 0,2-3-1 16,-4-1-1-16,-11 1 1 15,-7 2-1-15,-16 3 0 16,-16-1 1-16,-12 4-1 16,-9-1 0-16,-14 5 0 15,-8-3 0-15,-11 3 0 0,0 0-2 16,0 0-3-16,0 0-8 15,-5 0-28-15,-3 0-41 16,-4 5-2-16</inkml:trace>
  <inkml:trace contextRef="#ctx0" brushRef="#br0" timeOffset="1.02229E6">13549 10294 186 0,'0'0'7'0,"-7"-9"5"16,7 9 4-16,-13-17 4 0,7 7 2 15,2 3 1-15,-3-4 3 16,-2 2 0-16,9 9-7 16,0 0-4-16,0 0-3 0,-10 17-2 15,6 22-2-15,-2 17-3 16,1 12-1-16,-2 19 0 0,-1 14-1 16,-2 9 2-16,3 8 0 15,5-6-2-15,-1-5 0 16,3-3 1-16,5-8-1 15,2-4 1-15,-1-5 0 0,-2-3-1 16,2-1 0-16,-4-5-2 16,-2-4 1-16,0-6-1 15,-5-8-1-15,1-7 0 16,-1-8 0-16,0-10 1 0,-1-8-1 16,4-11 0-16,-1 0 0 15,-1-4 0-15,0-2 0 16,4 2 0-16,0 4 0 15,0 1-1-15,-1 3-1 16,1 4-2-16,0 2-2 16,0-5-5-16,1-1-9 0,3-5-15 15,5 3-37-15,-9-18-10 16</inkml:trace>
  <inkml:trace contextRef="#ctx0" brushRef="#br0" timeOffset="1.02414E6">13446 10164 359 0,'0'0'1'16,"0"0"0"-16,0 0 0 0,0 0 0 16,-13-5-1-16,13 5 2 15,0 0 2-15,4-10 0 16,9 5 0-16,3 0 2 16,11 1 0-16,11-1 0 0,7-3 1 15,15 1 0-15,12-2 0 16,10 4-2-16,10-2 1 15,9 2-1-15,9-2-1 16,10-1 0-16,6 1 0 0,1 0 0 16,2 0-1-16,3-3 0 15,2 2-1-15,3 1 0 16,0-1 0-16,0 0 0 0,1 4 0 16,3-2-1-1,7 1 1-15,-2-2 0 16,3-2-1-16,5 3 1 0,1-4 0 15,-1 1-1-15,3 2 0 16,-1-3 0-16,-6 2-1 16,1 3 1-16,-4 3-1 0,-7 0 0 15,3 2 0-15,-11 0 1 16,2 0-1-16,-9 0 0 16,-1 4 1-16,-2 1 0 0,-5-2-1 15,0 2 1-15,0-1 0 16,-9-1 0-16,9 2 0 15,-4-5-1-15,-6 2 1 16,11 1 0-16,-1-3 0 0,0 0-1 16,0 0 1-16,-4 0 0 15,2 0-1-15,0-3 1 16,-3 3-1-16,-5 0 1 16,-3 3-1-16,-4-1 0 0,-4 5 0 15,-1-4 1 1,-1 2-1-16,-4 0 0 0,-1-5 0 15,-2 3 0-15,-7-2 0 16,-1-1 0-16,-8 0 0 16,-9 0 0-16,-5-1 0 0,-10-2 0 15,-13 3 0-15,-6 0 0 16,-10-3 0-16,-6 3 0 16,-12 0 1-16,13 0 0 15,-13 0-1-15,0 0 1 0,0 0 0 16,0 0-1-16,0 0 1 15,0 13-1-15,0-4 0 16,0 14 0-16,-9 7 0 0,5 9 0 16,-6 11 0-16,-1 12 1 15,-3 5 0-15,-1 5 0 16,0 6-1-16,0 5 1 16,0 1 0-16,-3 0-1 0,6 3 0 15,-2 2 1-15,-1 1 1 16,4-4 0-16,-1 3 1 15,2-5-3-15,1-2 0 16,-1-3 0-16,2-4 0 16,-2-5 0-16,0-4 0 15,-2-4 0-15,-3-5 0 0,0-3 0 16,3-7 0-16,-1 0 0 16,1-8 0-16,1 2 0 0,4-4 0 15,2-7 0-15,3 4 0 16,-1-7 0-16,1 3 0 15,2-3 0-15,0-2 0 16,0-5 0-16,0 2 0 0,0-7 0 16,0 0 0-16,0-5 0 15,0-10 0-15,0 8 0 16,0-8 0-16,0 0 0 16,0 0 0-16,0 0 0 0,-7 9 0 15,7-9 0-15,-13 13 0 16,-2-6 0-16,-3 1 0 15,-3 2 0-15,0-3 0 16,-13 1 0-16,-2-2 0 16,-8-3 0-16,-4 2 0 0,-6-1 0 15,-5-4 0-15,-7 0 0 16,-6 0 0-16,-5-6 0 0,-4 0 0 16,-4 1 0-16,-7-2 0 15,-2 2 0-15,-8 1 0 16,-5 1 0-16,-3 3 0 15,-6 0 0-15,-6 5 0 16,-6 0 0-16,-5-3 0 0,-5 1 0 16,2 0 0-16,-3-3 0 15,0 0 0-15,-1-3 0 16,9 0 0-16,4-2 0 16,3 1 0-16,5-1 0 0,2 5 0 15,2 0 0-15,1 0 0 16,2 0 0-1,-2 0 0-15,-6 0 0 0,2 0 0 16,-2 0 0-16,-2 0 0 16,-5 0 0-16,1 0 0 0,-1 0 0 15,2 0 0-15,5 0 0 16,2 0 0-16,3 0 0 16,8 0 0-16,8 0 0 0,2-3 0 15,5-2 0-15,3 0 0 16,-1-2 0-16,3 0 0 15,-3-3 0-15,-2 2 0 0,-3 1 0 16,-3-1 0-16,-5 5 0 16,-1 0 0-16,-5-1 0 15,1 2 0-15,2-1 0 16,4 1 0-16,0-4 0 16,3 2 0-16,6-1 0 15,6 0 0-15,4 0 0 0,5 0 0 16,4 3 0-16,1-1 0 15,6 1 0-15,5 2 0 16,0 0 0-16,6 0 0 16,2 0 0-16,5 0 0 0,7-3 0 15,6 3 0-15,6-2 0 16,11-1 0-16,4 1 0 0,3 2 0 16,12 0 0-16,0 0 0 15,-8-5 0-15,8 5 0 16,0 0 0-16,0 0 0 15,0-12 0-15,-2-1 0 0,-1-3 0 16,-2-15-6-16,-7-1-80 16,15-14-4-16</inkml:trace>
  <inkml:trace contextRef="#ctx0" brushRef="#br0" timeOffset="1.02896E6">18312 10714 194 0,'0'0'11'0,"0"0"7"16,7-15 6-16,-4 5 2 15,-1 0 3-15,0-2 1 16,1 0-1-16,-3 0 4 0,0 1-11 15,-3 2-7-15,3 9-5 16,-16-11-4-16,7 11-3 16,-5 0-1-16,-2 5-2 15,-3 10-1-15,-6 8 0 16,-2 8-1-16,-2 6 1 0,3 8 1 16,-4 9-1-16,7 4 3 15,4-1 0-15,10-2 0 16,5 2 0-16,8-8 0 0,10-8 1 15,11 0 0-15,10-12 0 16,6-9-1-16,10-7 0 16,6-12-1-16,7-5 1 15,6-12 0-15,-2-5-1 16,-4-9 1-16,-7-5 1 0,-8-4-2 16,-4-8 0-16,-15-1 0 15,-11 2 0-15,-10-4 0 16,-9 3 1-16,-11-3-1 0,-6 8-1 15,-10 1 1-15,-11 10 1 16,-4 7-1-16,-8 7-1 16,-1 6 0-16,-7 11 0 15,1 3-2-15,0 10 0 0,2 3-6 16,8 9-9 0,2 4-38-16,13 5-29 0,15-8-2 15</inkml:trace>
</inkml:ink>
</file>

<file path=ppt/ink/ink18.xml><?xml version="1.0" encoding="utf-8"?>
<inkml:ink xmlns:inkml="http://www.w3.org/2003/InkML">
  <inkml:definitions>
    <inkml:context xml:id="ctx0">
      <inkml:inkSource xml:id="inkSrc0">
        <inkml:traceFormat>
          <inkml:channel name="X" type="integer" max="2732" units="cm"/>
          <inkml:channel name="Y" type="integer" max="768" units="cm"/>
          <inkml:channel name="T" type="integer" max="2.14748E9" units="dev"/>
        </inkml:traceFormat>
        <inkml:channelProperties>
          <inkml:channelProperty channel="X" name="resolution" value="88.41424" units="1/cm"/>
          <inkml:channelProperty channel="Y" name="resolution" value="44.39306" units="1/cm"/>
          <inkml:channelProperty channel="T" name="resolution" value="1" units="1/dev"/>
        </inkml:channelProperties>
      </inkml:inkSource>
      <inkml:timestamp xml:id="ts0" timeString="2020-03-29T04:08:08.605"/>
    </inkml:context>
    <inkml:brush xml:id="br0">
      <inkml:brushProperty name="width" value="0.05292" units="cm"/>
      <inkml:brushProperty name="height" value="0.05292" units="cm"/>
      <inkml:brushProperty name="color" value="#C00000"/>
    </inkml:brush>
  </inkml:definitions>
  <inkml:trace contextRef="#ctx0" brushRef="#br0">6102 13271 0</inkml:trace>
  <inkml:trace contextRef="#ctx0" brushRef="#br0" timeOffset="107.7659">6326 13271 0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8:02:49.32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FFC000"/>
    </inkml:brush>
    <inkml:brush xml:id="br3">
      <inkml:brushProperty name="width" value="0.05292" units="cm"/>
      <inkml:brushProperty name="height" value="0.05292" units="cm"/>
      <inkml:brushProperty name="color" value="#92D050"/>
    </inkml:brush>
  </inkml:definitions>
  <inkml:trace contextRef="#ctx0" brushRef="#br0">15471 6462 266 0,'0'0'6'16,"0"0"5"-16,0 0 1 0,0 0-2 16,0 0 1-16,0 0 1 15,0 0 2-15,12-6 1 16,3 6-4-16,17 0-3 15,9 4 0-15,25-2 2 16,15 2 0-16,32-2 0 0,18-2-1 16,26 0-1-16,22 0 0 15,22-2-2-15,11-4 0 16,9 2-1-16,8-2 0 16,-3 1-1-16,-2 2 0 0,-10 2-1 15,-9-2 0-15,-13 3-1 16,-3 0 1-16,-19 0-1 15,-17 0 0-15,-16 0-1 16,-23 3-1-16,-24-2 1 0,-18-1-2 16,-22 6-1-16,-21-6-3 15,-16 5-3-15,-13-5-7 16,-30 7-13-16,-15-7-14 0,-19 2-24 16,-18 4-17-16</inkml:trace>
  <inkml:trace contextRef="#ctx0" brushRef="#br0" timeOffset="427.4485">16007 6599 151 0,'-17'0'6'16,"-16"0"3"-16,-9 0 2 16,-8 0-1-16,-3 0 1 0,2 0 0 15,-4 0-4-15,5 3 0 16,13 2-2-16,25-1 2 15,12-4 2-15,28 8 5 16,23-1 3-16,29-7 4 0,29 3 2 16,40-3 4-16,30 0-1 15,30-3-4-15,25-4-2 16,15-1-4-16,-1 4-3 16,0-4-1-16,-6 8-3 15,-16-2 0-15,-14 2-2 0,-19 0-2 16,-15 0-1-16,-15 0-2 15,-17 2 0-15,-24 1-1 16,-17-3 0-16,-28 2 0 16,-18 1 0-16,-19-1 0 15,-13-2 0-15,-14 2-1 0,-13-2 0 16,0 0 1-16,0 0-2 16,0 0 1-16,0 0-1 0,-9 0-1 15,9 0-2-15,-8 6-3 16,-2-6-10-16,10 0-28 15,-16 9-38-15,9-6-2 16</inkml:trace>
  <inkml:trace contextRef="#ctx0" brushRef="#br0" timeOffset="11278.3588">4696 12104 231 0,'0'0'7'0,"0"0"1"0,0 0 4 15,0 0 0-15,0 0 1 0,0 0-3 16,-2 5-1-16,2-5-1 15,0 0-6-15,0 0-2 16,0 0-2-16,7 7-1 16,3-5 2-16,2 1 2 15,9-3 2-15,11-3 2 0,5-4 1 16,15-6-1-16,13-9 0 16,12-3-1-16,10-7 0 15,13-3-1-15,11-9-1 16,8 0 1-16,8-9-1 0,8-4 0 15,2-2 0-15,6 0-1 16,9-8 0-16,9-3 0 16,4-4-1-16,7 0 0 15,4-3 0-15,5-3-2 16,3 1 0-16,2-3-1 0,-2 6 1 16,-7-3 1-16,0 6 0 15,-8 3 0-15,-5 2 2 0,-8 4 0 16,-7 4 1-16,-4 0 0 15,-14 11 0-15,-4 1 0 16,-15 7 0-16,-15 7-1 16,-12 1 0-16,-15 8 0 15,-16 8 2-15,-15 5 0 0,-11 2 2 16,-11 3-2-16,-7 7-1 16,-10 0-3-16,0 0-4 15,0 0-11-15,-5 0-31 16,-7 9-27-16,-8 1-6 0</inkml:trace>
  <inkml:trace contextRef="#ctx0" brushRef="#br0" timeOffset="12351.1028">4865 12364 155 0,'0'0'4'0,"0"0"1"15,0 0 0-15,0 0-1 16,0 0 1-16,0 0-2 0,0 0 3 15,0 0 0-15,0 0-4 16,3-5 1-16,-3 5 2 16,19-5-1-16,-1-1 3 15,5-1 0-15,4-2-1 0,8-6 0 16,14-8 0-16,2 4-1 16,12-6 0-16,4-3-2 15,11-4 0-15,4 0 0 0,5-5-1 16,8 1 1-1,4-1-2-15,5-3 0 0,3-1 0 16,13-5 0-16,1-3 0 16,6 0 0-16,8-2 0 15,1-6 0-15,8 0 0 16,0 0 0-16,7-5-1 0,7 3 0 16,-2-4-1-16,3 4 0 15,2 2-1-15,2-2 1 16,-4 2-1-16,2-1-2 0,-6-1 0 15,6 2 1-15,-4 1 1 16,-6 0 0-16,1 5 0 16,-3-4-1-16,-13 3 2 0,6 3 1 15,-3 1 1-15,-11 3 0 16,-9 4 1-16,-8-2-2 16,-1 9 0-16,-16 0-2 15,-5 1 2-15,-19 8-1 16,-10 0 0-16,-10 8-1 0,-11 2 1 15,-11 8 0-15,-10 0 0 16,-9 3-3-16,-9 4 2 16,0 0-2-16,0 0-6 15,0 0-14-15,-4 16-21 16,-7-11-17-16</inkml:trace>
  <inkml:trace contextRef="#ctx0" brushRef="#br0" timeOffset="13126.4898">9236 10360 138 0,'0'0'5'0,"0"0"1"0,-3-8 0 16,3 8 1-16,0 0-2 15,0 0 0-15,0-9 1 0,0 9 0 16,10-3-4-16,0-2 0 16,4 2 0-16,12-4 2 15,2-4 0-15,18-3 2 16,11-4 0-16,10-6-1 0,16-3 1 15,11-11-2-15,5 4 1 16,18-8-2-16,7-1 0 16,3-3 1-16,-3 0-2 15,11 0 1-15,-1 2-1 0,-4-4 3 16,1 2 0-16,-4 1 1 16,-5 0-1-16,-3 2 2 15,0 2 2-15,-10 1 0 16,-11 3 2-16,-1 3-2 0,-15 7 1 15,-10-2-1-15,-15 10 0 16,-15 4-2-16,-12 6-1 16,-8 1-3-16,-12 3-3 15,-10 5-7-15,0 0-4 16,0 0-6-16,1 5-19 0,-4 3-35 16,-3 1-3-16</inkml:trace>
  <inkml:trace contextRef="#ctx0" brushRef="#br0" timeOffset="13608.8288">10100 10374 128 0,'0'0'5'16,"8"-14"2"-16,9 4 4 16,11-5 2-16,11-6 3 15,16-6 1-15,15-4 5 16,21-11 0-16,22-1-3 0,4-9 1 16,9 2-3-16,13-7-2 15,9 1-1-15,-7-2-2 16,2 4-2-16,-2 2-2 15,-12 0-2-15,-3 8-2 0,-11-1 1 16,-14 11-3-16,-16 4 0 16,-15 4-1-16,-15 9-2 15,-16 8-13-15,-9-1-10 16,-23 0-43-16,-7 10-6 16</inkml:trace>
  <inkml:trace contextRef="#ctx0" brushRef="#br0" timeOffset="14519.0782">4741 12133 358 0,'0'0'5'16,"0"0"2"-16,0 0 2 0,0 0 1 16,-6-7-1-16,6 7 0 15,0 0-1-15,-9 0 0 16,9 0-4-16,-12 15-3 15,5-3-1-15,1 7-1 0,3 4-1 16,1 4 2-16,2 1-1 16,5-3 1-16,3-1 0 15,4-4 1-15,2-2-1 0,4-9 1 16,0-1 1-16,4-8 0 16,-2 0 0-16,3-10 1 15,-7-2 1-15,0-8 0 16,1 1 0-16,-7-7 0 15,-2 4 0-15,-8-1 1 16,0-1 0-16,-5 6-1 0,-8 1-1 16,-3 7-1-16,-4 3 0 15,1 7-1-15,-5 0-2 16,1 7 0-16,-2 3-2 0,6 7-3 16,-1-7-10-16,8 5-38 15,3 5-28-15,9-3-2 16</inkml:trace>
  <inkml:trace contextRef="#ctx0" brushRef="#br0" timeOffset="15825.0288">11970 9356 303 0,'0'0'7'0,"0"0"4"15,0 0 2-15,0 0 3 0,0 0 3 16,0 0 1-16,0 0 0 16,0 0 1-16,0 0-7 15,0 0-4-15,0 0-3 16,0 0-2-16,0 0-3 0,12 0 0 16,1 0-1-16,2 5-1 15,5-1 1-15,-3 4-1 16,5 2 1-16,-1 1 0 15,-2 4-1-15,-6-1 0 16,-1 3 1-16,-7 3-1 0,0-3 1 16,-1 6 0-16,-4-4-1 15,0-1 1-15,0-1 1 16,-7-2-1-16,5 0 0 0,-3-6 0 16,-2 2 1-16,7-11-1 15,-10 15 0-15,10-15-1 16,-13 10 0-16,13-10-1 15,0 0-2-15,-7 5-3 0,7-5-8 16,0-12-45-16,0 12-24 16,0 0-3-16</inkml:trace>
  <inkml:trace contextRef="#ctx0" brushRef="#br0" timeOffset="17826.3673">8467 10798 345 0,'0'0'6'0,"0"0"3"16,0 0 3-16,-12-5 1 0,12 5 0 15,-7-5 1-15,7 5-1 16,-11 0 0-16,11 0-6 15,-12 2-4-15,12-2-1 16,-14 17-1-16,5-2-1 16,2 0-1-16,2 1 0 0,1 2 1 15,1-2 0-15,3-1 0 16,3-3 1-16,4-2 0 16,2-5 1-16,4 1 1 15,2-6 1-15,-1 0 0 0,-1-9 0 16,-3 0 1-16,1-4 0 15,-4-4-1-15,-7 5 0 16,0-6 0-16,-5 4-1 16,-8 2-2-16,1 0 0 0,-6 8-1 15,1 2-1-15,-3 2 0 16,3 5-1-16,-1 4 0 16,4 1 0-16,1 4 1 0,6-2 0 15,2 0 0-15,5 0 0 16,2-5 2-16,8 3-1 15,8-4 1-15,1-6 0 16,1 0 0-16,3 0 1 0,-2-8 0 16,2-2 0-16,-5-2 0 15,-6-3 1-15,-5-2-2 16,-7 4 1-16,-2 0-1 16,-10 1-1-16,-6 5-1 15,-1 2 0-15,-4 5 0 0,-2 0 0 16,2 7-1-16,4 1 1 15,1-2-1-15,4 2 1 16,14-8-1-16,-11 13 1 16,11-13 0-16,0 0 0 0,11 3 1 15,1-3 0-15,6-6 0 16,-4 0 1-16,2-3 1 16,-2-3 0-16,-3 2-1 0,-4 0 0 15,-5 0-1-15,-2 10 0 16,-9-9 0-16,-4 9-2 15,-2 0-3-15,2 9-6 16,-4-1-10-16,4 2-35 0,6 7-29 16,5-1-4-1</inkml:trace>
  <inkml:trace contextRef="#ctx0" brushRef="#br0" timeOffset="19491.0251">3977 12599 39 0,'0'0'2'0,"0"0"0"16,16-10 0-16,-7 5 1 15,7-3-1-15,6-2-3 0,11-2-13 16,4-2-10-16</inkml:trace>
  <inkml:trace contextRef="#ctx0" brushRef="#br0" timeOffset="20227.1234">4291 12503 7 0,'0'0'1'0,"19"-11"1"16,6 2 0-16,16-6 0 0,10-5 2 15,17-7 0-15,14-9-1 16,20-3-1-16,7-11 1 15,12-1-1-15,12-5-1 16,5-4 1-16,2-5-1 0,12-2-1 16,8-2 1-16,5-1 0 15,7 1-3-15,-6-1-11 16,-4 6-9-16</inkml:trace>
  <inkml:trace contextRef="#ctx0" brushRef="#br0" timeOffset="21472.475">6633 11543 115 0,'7'-7'6'0,"23"-6"2"15,6-6 3-15,24-5-1 16,16-6 1-16,16-5-1 16,12-7 1-16,20-3 1 15,-5 3-6-15,5-1-3 16,9 4-2-16,-11-2-3 0,-12 0-3 15,5 4-3-15,-8-2-3 16,-9 8-4-16,-11 0 0 16,-20 8 3-16,-15 4-1 0,-15 6-4 15,-7 3-13-15,-20 5-11 16</inkml:trace>
  <inkml:trace contextRef="#ctx0" brushRef="#br0" timeOffset="24004.1334">8768 10657 100 0,'0'0'6'16,"0"0"-2"-16,0 0 0 15,0 0-1-15,10-2 1 16,-10 2-1-16,17-8 2 16,1 4 1-16,3-4-5 0,15-2 0 15,4-1 2-15,12 2 0 16,6-9 1-16,6 1 0 16,10-5-1-16,9-7 0 0,9-7-2 15,7-5 0-15,10-7 1 16,6-3-1-16,16-10 1 15,8 0 1-15,10-9 3 16,5 4 1-16,11-1 1 0,-4 2 1 16,11-2-1-16,-3 3 0 15,0-1-1-15,3 4-4 16,-4 4-2-16,-3-1 0 16,-1-1-1-16,-3 5 0 15,-7 2 0-15,0 4-1 0,-12 2 1 16,-7 5-2-16,-19 7 1 15,-9 5-1-15,-22 6 2 16,-20 5 2-16,-15 4 2 16,-16 2 2-16,-14 6 1 0,-10-1-3 15,-10 7-3-15,0 0-5 16,0 0-11-16,0 0-15 16,-10-2-26-16,2 9-7 15</inkml:trace>
  <inkml:trace contextRef="#ctx0" brushRef="#br1" timeOffset="30423.6259">8333 10831 205 0,'0'0'2'16,"0"0"2"-16,0 0 0 0,0 0 1 16,0 0 0-16,10-9 3 15,-10 9 0-15,13-4 1 16,-6 1-1-16,5 1 0 0,1-1 0 16,1-2 0-16,4 0-1 15,5 1 0-15,-1-2-1 16,3-1-1-16,4-2-1 15,5-1-1-15,2-3-1 16,7 3 1-16,-4-4 0 0,11 1-2 16,2-2 1-16,0 0 0 15,1-2-1-15,-1 2 1 16,3-2-1-16,-1-4 1 16,3 4-1-16,-7 0 0 15,2 0 0-15,0 0 0 0,-5-4 0 16,9 6-1-16,-5-2 1 15,2 2 0-15,-2-2-1 16,2-2 0-16,2-2-1 0,-3-1 1 16,5 0-1-16,-3-3 1 15,5 1-1-15,2-4 1 16,-1 1-1-16,1 2 2 16,3 3-1-16,-5-3 0 0,-5 5 0 15,-4 3 1-15,-2 2-1 16,-12 1 0-16,0 3 0 15,-12 4 2-15,-4 0 0 16,-2 1 0-16,-6-1 1 16,1 2 0-16,-6-1 0 0,-7 6 1 15,18-9-1-15,-9 6-1 16,-9 3 1-16,12-5-3 16,-12 5 0-16,16-4 1 0,-16 4-1 15,12 0 0-15,-12 0 0 16,14-3 0-16,-14 3 2 15,13-5-2-15,-13 5 0 16,11-2 1-16,-11 2 0 0,0 0-1 16,0 0 1-16,10-2 0 15,-10 2 0-15,0 0 1 16,0 0-1-16,0 0 0 16,0 0 0-16,0 0 0 0,0 0-1 15,0 0-4-15,0 0-6 16,0 0-10-16,0 0-26 15,-5 2-29-15,5-2-2 16</inkml:trace>
  <inkml:trace contextRef="#ctx0" brushRef="#br1" timeOffset="30874.4077">10414 9961 372 0,'0'0'5'16,"0"0"4"-16,0 0 1 0,0 0 1 15,0 0 1-15,0 0 0 16,0 0 0-16,3-8 0 16,-3 8-5-16,9-4-2 15,1-2-3-15,10 4-1 16,-3 0 0-16,8-3 0 15,5 2 0-15,0 1 0 0,2-3-1 16,3 5 1-16,-2-2-1 16,-3-1 1-16,-4 3-1 15,-6 0-1-15,-2 0 0 0,-6 5 0 16,-5 5 1-16,-2-1-1 16,-5 9 1-16,-7 2 1 0,-3 1-1 15,-5 8 1-15,-4 0 1 16,-4 0-1-16,-4 4-1 15,2-6 1-15,3 0-1 16,2-2 0-16,2-5 0 16,4-2 0-16,4-4 0 0,7-4 0 15,0 0-1-15,3-10-2 16,0 9-6-16,0-9-20 16,25 5-54-16,-12-5-1 15</inkml:trace>
  <inkml:trace contextRef="#ctx0" brushRef="#br1" timeOffset="31868.875">10943 10256 420 0,'0'0'5'0,"0"0"2"0,0 0 2 16,0 0 1-16,-12-8 2 16,12 8-1-16,0 0 1 15,0 0-1-15,0 0-4 16,0-9-3-16,8 6-1 0,6-2-3 15,4 5 0-15,-4-3-2 16,6 3 0-16,3 3 1 16,-4 5 0-16,-1 4 0 0,-6 5 0 15,-5 2 1-15,-7 4 0 16,0 2 1-16,-7 2-1 16,-7 0 1-16,-4-5 1 15,-1 2-1-15,-2-8 0 16,7-1 1-16,-1-7-2 15,5-4 0-15,10-4 0 0,-5-10 0 16,5-7 0-16,12-2 0 16,3-14 0-16,7 1 0 0,3-5 0 15,-2 0 0-15,2 2 0 16,-1 5 0-16,-7 6 0 16,-4 6 0-16,-6 8 0 0,-7 10 0 15,0 0 0-15,0 0 0 16,8 5 0-16,-8 10 0 15,0 3 0-15,0 4-2 16,5 0 2-16,5 5 0 16,0-5 2-16,5-1-2 15,5-6 0-15,10-3 0 0,4-7 0 16,6-8-17-16,-13-4-68 16,28 0-2-16</inkml:trace>
  <inkml:trace contextRef="#ctx0" brushRef="#br1" timeOffset="45006.044">8455 10751 206 0,'0'0'4'0,"0"0"1"16,0 0 3-16,0 0 1 16,0 0 1-16,0 0 1 0,0 0 3 15,-2 8 2-15,2-8 1 16,0 0 0-16,0 0 4 15,0 0-1-15,0 0 1 0,0-12 0 16,2-5-1-16,0 1-2 16,1-12-3-16,-3-3-3 15,0-14-3-15,0-12-2 16,0-10-2-16,-5-18-1 16,-2-14 0-16,2-13-2 0,-3-16 0 15,3-10 0-15,0-4-1 16,0 1 1-16,5 3 1 15,-2 8 0-15,2 18-1 16,0 7-2-16,0 16 0 0,0 9 0 16,-3 11 0-16,1 4 0 15,0 9 0-15,-4 6 0 16,3 8 0-16,1 2 0 16,0 13 0-16,-1 4 0 0,3 6 0 15,-2 8 0-15,2 9 0 16,0-11 0-16,0 11 0 15,0 0 0-15,0 0 0 16,0 0 0-16,0 0 0 16,0 0-5-16,0 0 0 0,0 0-1 15,-10 11-1-15,10-11-2 16,0 14-3-16,-2-4-7 16,-2 0-9-16,4-10-36 0,-2 22-18 15</inkml:trace>
  <inkml:trace contextRef="#ctx0" brushRef="#br1" timeOffset="45732.5159">8315 8635 321 0,'0'0'7'0,"0"0"5"16,0 0 3-16,-3-10 3 15,3 10 1-15,0-10-1 0,0 10 1 16,0 0-1-16,-4-7-8 15,4 7-3-15,-7 10-4 16,-3 7-1-16,1 6-2 16,-2 7 0-16,-4 2 0 15,3 4 1-15,-3 2 0 0,-5-1-1 16,10-2 1-16,-3-12-1 16,6-2 0-16,0-6 1 0,4-5 0 15,3-10 1-15,0 0 0 16,0-7 0-16,10-11 1 15,2-9 0-15,6-3 0 16,2-4 1-16,-3-3 0 0,3-3-1 16,-1 5 1-16,-3 3 0 15,-2 7-1-15,-3 6-3 16,-6 6 0-16,-3 3 0 16,-2 10 0-16,5-7 0 15,-5 7 0-15,0 0 0 0,10 12 0 16,-2 0 0-16,-1 3 0 15,5 3 0-15,3 5 0 16,0-2 0-16,3 1 0 16,-2-4 0-16,0-1-5 15,3-2-4-15,-6-4-13 0,4-17-54 16,1 6-10-16</inkml:trace>
  <inkml:trace contextRef="#ctx0" brushRef="#br1" timeOffset="46220.21">8282 8098 384 0,'0'0'6'0,"0"0"2"16,-11-8 0-1,11 8-1-15,-8-2 0 0,8 2 1 16,-11 12 0-16,10 3 1 16,1 6-6-16,8 5-2 15,4 4 0-15,2 0 1 0,4 2 1 16,2-5-1-16,5-5 0 16,0-5 2-16,-3-9-1 15,3-4 1-15,-1-8 0 0,-1-9 1 16,-3-6 0-16,-4-3-1 15,-5 0 0-15,-2-4-1 16,-3 7-1-16,-3-1-1 16,-3 8-2-16,0 12-1 0,0 0 1 15,0 0-1-15,2 7 0 16,6 10 0-16,3 3 0 16,3 1 1-16,8 3 1 15,0 3 1-15,6 0 0 0,-3-1-1 16,-4 0 1-16,0 4 0 15,-8 0-1-15,-11 2-1 16,-8 3 0-16,-10 2-4 16,-7 5-7-16,-7-5-20 15,0 5-51-15,3-2-1 0</inkml:trace>
  <inkml:trace contextRef="#ctx0" brushRef="#br1" timeOffset="46968.3116">8517 10833 349 0,'0'0'6'0,"0"0"2"16,0 0 2-16,0 0 0 15,0 0-2-15,0 0 0 16,0 0 1-16,0 0 1 0,5 15-5 16,13 5-2-16,4 4 1 15,10 10 1-15,10 4 2 0,7 9 1 16,11 3-1-16,6 4 0 15,3-1-1-15,0 2 2 16,6 1-2-16,-5-2-2 16,-1-2 1-16,-7-1-1 0,-1 0-1 15,-5-4 0 1,-6 0-1-16,-8-7-1 0,-7-6 0 16,-3-1-1-16,-9-11 0 15,-3-3 1-15,-8-4-1 16,-4-5 1-16,-8-10 1 15,7 8-2-15,-7-8 0 0,0 0 0 16,0 0-3-16,0 0-2 16,-4 0-5-16,4 0-14 15,-11-11-52-15,11 11-11 16</inkml:trace>
  <inkml:trace contextRef="#ctx0" brushRef="#br1" timeOffset="47485.1515">9282 11744 387 0,'0'0'3'0,"0"0"4"0,0 0 1 16,0 0 1-16,0 0-1 16,0 0 1-16,0 0 0 15,0 0 1-15,9-2-3 16,5 2-3-16,-3 2-1 16,10 2-1-16,2 4 1 0,2 0 0 15,5 0-1-15,-4 2 0 16,2-3 0-16,-1 4-1 15,-2-2 0-15,-2-4 0 0,-3 2 0 16,-3-5 0-16,-2 4 0 16,-5-4 1-16,-10-2 1 15,12 0 1-15,-12 0-1 16,8-12 1-16,-8 2 0 0,0-10-1 16,0-2 1-16,0-6-4 15,0-3 0-15,0 1 0 16,0-4 0-16,-3 8 0 15,0 1 0-15,1 8 0 16,2 5 0-16,-2 2 0 0,2 10 0 16,-3-11 0-16,3 11 0 15,0 0-14-15,0 0-19 16,-7-4-53-16,7 4-2 16</inkml:trace>
  <inkml:trace contextRef="#ctx0" brushRef="#br1" timeOffset="48083.0035">9656 12080 416 0,'0'0'4'16,"0"0"2"-16,0 0 2 15,0 0 1-15,0 0 1 0,0 0 1 16,-8 0-1-16,8 0 0 16,0 0-2-16,5-6-3 15,10-2-2-15,0 1-2 16,7-5 0-16,1 2-1 16,4 0 1-16,1 0-1 0,-2 3 0 15,-1 2-1-15,-5 2-1 16,1 3 1-16,-9 0 1 15,-5 8-1-15,-2 7 1 16,-5-1 0-16,-10 8 1 16,-2 5 0-16,-8 1 1 0,-3 7 0 15,-2-3 0-15,-5 0 0 16,6 0 1-16,-1-4-3 16,7-4 0-16,2-4 0 0,6-2 0 15,7-7 0-15,3-3 0 16,15-3 0-16,8-5 0 15,11-5 0-15,8-7 0 0,8-7 0 16,7-1 0-16,1-10-30 16,6 5-53-16,3-3-5 15</inkml:trace>
  <inkml:trace contextRef="#ctx0" brushRef="#br1" timeOffset="49400.5504">19268 8688 303 0,'0'0'7'15,"0"0"2"-15,-4-13 3 16,4 13 0-16,-23-12 1 16,6 7 2-16,-5-3 1 15,-6 7-1-15,-4 1-5 0,-5 3-3 16,-3 10-1-16,-5 7 0 16,3 12-2-16,-2 7 0 15,6 9 0-15,3 6 0 16,10 6-2-16,3 7 0 15,14-3 0-15,8 3-1 16,10-6 0-16,15-3 0 0,7-6 0 16,10-7 0-16,6-13 1 15,7-7 0-15,4-13 0 16,3-7 0-16,1-8 1 0,-1-11-1 16,-3-14 1-16,-1-9 0 15,-6-9 0-15,-9-14 0 16,-9-7-1-16,-7-7-1 0,-15-6 1 15,-12 3-1-15,-9 2 0 16,-21 9 0-16,-7 11-1 16,-18 9 1-16,-7 17-1 0,-8 11 0 15,-1 15 0-15,3 3-2 16,3 7-1-16,7 13-4 16,15 10-7-16,6 2-13 15,8 13-54-15,29 2-2 16</inkml:trace>
  <inkml:trace contextRef="#ctx0" brushRef="#br1" timeOffset="50184.4897">20295 9506 331 0,'0'0'4'15,"0"-13"4"-15,0 0 4 0,0 1 3 16,-5 0 1-16,-2-4-1 16,-3 4 0-16,-2-2 1 15,-10 6-5-15,2 8-2 16,-9 0-5-16,-2 12-2 15,-5 6-1-15,-1 6 0 16,0 9 0-16,0 9 1 16,-1 7-1-16,6 3 0 0,8 6 0 15,8 1 0-15,7 0 0 16,9-2-1-16,7-4 1 0,13-12 0 16,13-4 0-16,11-9 0 15,4-9 0-15,3-6 1 16,9-11 0-16,-1-4 1 15,3-13-1-15,-4-4 1 0,-3-10 0 16,-8-5 1-16,-2-10-2 16,-13-3 1-16,-7-6 0 15,-14-1-1-15,-11 3 0 0,-11-2 0 16,-18 9-1-16,-9 3 0 16,-14 12 0-16,-8 9 1 15,-5 8-2-15,-2 7 0 16,8 5-4-16,1 3-3 15,16 6-13-15,1 6-31 16,20 0-34-16,12-3-2 0</inkml:trace>
  <inkml:trace contextRef="#ctx0" brushRef="#br1" timeOffset="59486.7328">14110 10391 176 0,'0'0'1'16,"0"0"0"-16,-12 8 0 15,7 10-1-15,0 4 2 0,0 7 1 16,2 8 1-16,3 11 2 16,3 9 0-16,7 0 1 15,5-1 0-15,7 9 2 0,8-13-2 16,2 7 2-16,5-3-3 15,9-10 1-15,0-1-2 16,9-11 1-16,6 4-1 16,7-11-1-16,0-3 2 15,6-6-3-15,4-5 0 0,-2-4 0 16,7-4-1-16,-2-2 1 16,1-3-2-16,3 0 2 15,0-8-1-15,2-1-1 16,-1-4 1-16,4-2-1 0,10-2 0 15,-11 1 0-15,3-1 0 16,-2 0-1-16,-1 2 1 16,-2 1 1-16,-1 2 0 0,2 1 0 15,-6 4 1-15,0 2-1 16,-3 2 2-16,1 3-2 16,-1 3 0-16,-4 2 0 0,-3 5-1 15,3 2 0-15,-8 3 0 16,0 2-1-16,-7 2 1 15,-3 1-1-15,-2 4-1 16,-11-5 0-16,2 6 0 16,-17-3 0-16,-4 0 0 15,-8-4 1-15,-4-3 0 0,-6 2 2 16,-7-5 1-16,0-4 0 16,0-8 2-16,-13 12-1 15,13-12 1-15,-16 2 0 16,8-2-1-16,8 0 0 0,-15-7 1 15,15 7 0-15,-10-17-1 16,10 2 0-16,0-2 0 16,3-1-2-16,9-4 0 0,3-3-1 15,7-2-2-15,11-3 1 16,4-5 0-16,12 3 0 16,8-2-1-16,6 4 1 15,9 0 0-15,4 6 0 0,7 1 1 16,4 9-1-16,5-2 0 15,5 7 1-15,2 6-1 16,9 0 0-16,-1 3 0 16,11 0 1-16,-1 0-1 15,8 6 0-15,-4-2 0 16,0 1-1-16,-3 0 1 0,2-3-1 16,-1 1 1-16,-7-1-1 15,-5-2 0-15,-3 0 0 0,-4-2 1 16,-4-3 0-16,4-5 0 15,-12 0 0-15,0-2 0 16,-3-3 1-16,-3 1 0 0,0-6 0 16,-5 2 1-16,0-2-1 15,3 1 1-15,-9-3 0 16,2 1 0-16,-4-1-1 16,-4 2 2-16,-8-2 0 15,0 0 2-15,-9-6 0 16,-8 6 0-16,-3-5 1 0,-5-2 0 15,-7-3 2-15,-5 2-4 16,-5-3 1-16,-2 6-1 16,-10-1-1-16,1 9-2 0,-2 1-5 15,-2 1-9-15,0 17-25 16,0 0-43-16,-13-4 0 16</inkml:trace>
  <inkml:trace contextRef="#ctx0" brushRef="#br2" timeOffset="110139.3416">14461 14975 354 0,'0'0'4'0,"0"0"3"16,0 0-1-16,0 0 0 15,-7 0 1-15,7 0-1 16,0 0 0-16,-8 4 0 16,3 7-4-16,0 1-1 0,-2 8-1 15,0 5 0-15,1 7 1 16,-4 2 0-16,5 6 1 15,5 2-1-15,0-1 0 0,0 2 1 16,8 3 0-16,1-5 0 16,9 1 1-16,0-2-1 15,6-4 1-15,3 0 0 16,3-2 0-16,2-1-1 16,6-6 1-16,2-3-1 15,2 1 1-15,-2-2-1 16,7-6 0-16,3-3 1 0,-1-1-1 15,6-2 0-15,2-7 0 16,3-1 0-16,2-3 0 0,3 0 0 16,-1-3-1-16,2-1 0 15,-2-2 0-15,3 0-1 16,-5-6 1-16,7 3 0 16,-2-1 0-16,4 0 0 15,-1 0 1-15,7-2-1 0,1-3 0 16,2 2 1-16,8 1-1 15,-1 0 0-15,-1 2-1 16,3 2 1-16,1 0 0 16,2 4-1-16,-3-1 0 15,1 5 0-15,-2 0 0 16,2 0 1-16,-4 3-1 0,1 2 0 16,2 4 0-16,-1 2 0 15,-2 1 0-15,-2 3 0 0,1 0 0 16,-5 5-1-16,-2-3 1 15,1 5 0-15,-10 0 0 16,-6 6-1-16,0-4 1 0,-10 3 0 16,-5 1-1-16,-4 0 1 15,-7 1-1-15,-5-3 1 16,-8-1 0-16,0 0 0 16,-10-5 0-16,-1-2 0 0,-5-1 0 15,-6-7 0-15,0 0 1 16,-2-10 1-16,0 10-1 15,0-10 1-15,0 0 0 16,0 0 1-16,0 0-1 0,-4-6 0 16,1-3-1-16,1-2-1 15,-1-3 0-15,3-6 0 16,0-2-1-16,3 0 0 16,6-6 1-16,4-1 0 15,4 0-1-15,6-5 1 0,2 3 0 16,7-1 0-16,5-3 0 15,4 0 1-15,8 0-1 16,3 3 1-16,6-5 0 0,-2 8-1 16,9-6 1-16,2 2 0 15,3 6-1-15,1-2 1 16,2 4-1-16,1 0 0 16,6 3 0-16,2 2 0 0,2 0-1 15,6 5 1-15,2 0 1 16,-1 3-1-16,7-3 0 15,1 5 0-15,1 0 0 16,-1 3 0-16,1-1 0 16,-6 4 0-16,1-1 0 15,-1 5 0-15,-2 0 0 0,0 0 0 16,-3 0 0-16,1 2-1 16,-6 1 1-16,4 1 0 15,-4 4 0-15,0-3 0 16,4 0-1-16,-6 2 1 0,-3-2 0 15,1 3 0-15,0-1 0 16,-4 2 0-16,2 2 0 16,-7-5 0-16,1 5 0 0,0-1 0 15,1-2 1-15,-1-1-1 16,0 0 0-16,0-1 0 16,3-4 0-16,-3 0 1 0,-3 0-1 15,1-2 0-15,-1 0 0 16,-6 0 0-16,2-2 0 15,-1-2 0-15,0 1 0 16,2-2 0-16,-2 0 0 0,0-2 1 16,4 2-1-16,7-2 0 15,-1-4 0-15,3 4 0 16,-3-4 1-16,6 2-1 16,-6-3 0-16,-2-4 1 15,-4 4 0-15,-8-5 1 16,-6-3 0-16,-9 0 1 0,-1-2 0 15,-12-2 1-15,1-2-4 16,-6 2 0-16,-4-1 0 16,-3 0 0-16,-3 3 0 0,-2 0 0 15,-8 1 0-15,7 1 0 16,-7 4 0-16,0 1 0 16,-2 0 0-16,0 2 0 0,-1 3 0 15,-4 10 0-15,6-12 0 16,-6 12 0-16,0 0 0 15,0 0 0-15,0 0 0 16,0 0 0-16,0 0 0 16,0 0 0-16,0 0 0 0,0 0 0 15,0 0 0 1,0 0 0-16,0 0 0 0,0 0 0 16,0 0-8-16,0 0-82 15,0 0-2-15</inkml:trace>
  <inkml:trace contextRef="#ctx0" brushRef="#br2" timeOffset="116186.5373">7761 15839 439 0,'0'0'4'15,"0"0"2"-15,0 0 0 16,0 0 1-16,0 0-1 0,0 0 0 15,0 0 0-15,0 13-1 16,0 4-2-16,0 13-2 16,0 2-1-16,-2 7-1 15,-1 11 2-15,1-3-1 0,2 7 1 16,0-4 0-16,0-3 0 16,0-4-2-16,0-4 1 15,0-2-1-15,0-4-2 16,-3-4-3-16,1-9-4 15,0-1-5-15,-6-6-16 0,-7-5-54 16,15-8-2-16</inkml:trace>
  <inkml:trace contextRef="#ctx0" brushRef="#br2" timeOffset="116689.7364">7264 15877 365 0,'0'0'5'0,"0"0"3"15,0 0 3-15,0 0-1 16,0 0 2-16,5-8 0 16,-5 8 1-16,15-15 1 0,2 6-5 15,11-7-1-15,9 2-1 16,13-6 0-16,10-2-1 15,9-1-1-15,9 2 0 16,-2 0 0-16,4 1-2 0,-6 5 0 16,-7 0 0-16,-12 6-3 15,-8-2 0 1,-12 10 0-16,-10-5 0 0,-8 6 0 16,-6 0 0-16,-11 0 0 15,9 3 0-15,-9-3-2 16,0 7 1-16,0 3-3 0,0-3-4 15,-2 8-6-15,-8-2-15 16,-7 6-58-16,9 6 0 0</inkml:trace>
  <inkml:trace contextRef="#ctx0" brushRef="#br2" timeOffset="117108.4008">8179 16310 429 0,'0'0'4'0,"0"0"1"0,0-10 0 16,0 10 1-16,-10-10 0 15,0 7 0-15,0 2 0 16,-5 1 0-16,0 0-4 15,-2 9-1-15,7 4-1 0,-2 1-1 16,1 5 0-16,9 1 0 16,2-2 0-16,0 0 1 0,13-3 0 15,1-3 1-15,4-3 0 16,7-6 0-16,2-3 1 16,0-5 0-16,-2-5 0 15,0-5 1-15,-5-1 0 0,-5-7-1 16,-6-4 1-16,-9-1 0 15,-3 2-1-15,-13-3-1 16,-4 5-1-16,-4 4 0 16,-2 5-2-16,-4 3-3 15,1 10-5-15,-4 2-12 0,11 0-50 16,4 4-14-16</inkml:trace>
  <inkml:trace contextRef="#ctx0" brushRef="#br2" timeOffset="117569.3795">8418 15596 458 0,'0'0'3'0,"-5"-9"2"16,5 9 0-16,-6-15 2 16,1 5 0-16,3-2 0 15,0-4 1-15,-1 2-1 16,3 1-3-16,3 1-4 16,6 1 0-16,2 2 0 0,6 4 0 15,1 3 0-15,-2 2 0 16,5 0 0-16,-4 9-2 15,-2 4 0-15,-3 7 0 0,-4 3 0 16,-8 3 1-16,0 2-1 16,-8 4 1-16,-3-5 0 15,-2 3 1-15,-4-6-1 16,6-1 0-16,-4-5 0 0,5-4 0 16,6-1 0-16,1-6 1 15,3-7 0-15,12 9 1 16,4-6 0-16,5-3-1 15,3 0-2-15,6 0-7 0,-1 0-33 16,3 0-43-16,0 0-1 16</inkml:trace>
  <inkml:trace contextRef="#ctx0" brushRef="#br2" timeOffset="118060.1785">8928 15995 461 0,'0'0'2'16,"0"0"-1"-16,0 0 1 0,0 0 1 15,9-5-1-15,-1 3 0 16,1-3-2-16,9 3-5 15,-6-9-22-15,-12 11-56 16,30-4-1-16</inkml:trace>
  <inkml:trace contextRef="#ctx0" brushRef="#br2" timeOffset="118211.8537">8972 16113 430 0,'0'0'1'0,"0"0"1"16,0 0 0-16,0 0 3 15,0 0 1-15,10 8 0 0,3-5 1 16,6-3 0-16,6 0-7 16,5-3-27-16,10-2-53 15,9-2-1-15</inkml:trace>
  <inkml:trace contextRef="#ctx0" brushRef="#br2" timeOffset="118568.8823">9852 15738 447 0,'0'0'5'0,"0"0"2"0,0 0 0 16,-3-9 0-16,3 9-1 15,0 0 1-15,-7 14 0 16,4 8-1-16,2 13-4 0,-3 7-1 16,4 10-1-16,0 5 1 15,0 7-1-15,0-2 0 16,5 0-3-16,1-5-3 0,1-5-9 15,-7-7-33-15,2-9-39 16,3-4-2-16</inkml:trace>
  <inkml:trace contextRef="#ctx0" brushRef="#br2" timeOffset="118807.244">9507 15715 455 0,'0'0'2'16,"0"0"2"-16,-3-15 0 16,3 6 1-16,3-2 1 0,4 0 0 15,3-4 0-15,7-2 1 16,9 0-2-16,11 4-1 16,9-3-1-16,7 7-1 15,6-1 0-15,6 5-2 0,-3 3 0 16,5 2-3-16,-7 0-4 15,-3 9-9-15,-12 16-55 16,-5-10-16-16</inkml:trace>
  <inkml:trace contextRef="#ctx0" brushRef="#br2" timeOffset="119190.3683">10220 16147 450 0,'0'0'3'15,"0"0"1"-15,0 0 2 0,0 0-1 16,0 0 0-16,0 0-1 16,-3 12 1-16,3-12-1 15,-14 18-3-15,8-4-1 16,-1 3-2-16,2 0 0 0,3 1 1 15,2 0 1-15,7-4 0 16,8-3 0-16,2-4 1 16,8-7 0-16,-1 0 0 15,6-7 1-15,-1-9 0 0,-2 0 0 16,-5-5 1-16,-7-8-1 16,-5 2 0-16,-8-3 1 15,-2 2-3-15,-10 1 0 16,-10 5-2-16,1 5-2 15,-11 4-4-15,4 8-7 0,-4 5-16 16,-3 0-55-16,12 0 0 16</inkml:trace>
  <inkml:trace contextRef="#ctx0" brushRef="#br2" timeOffset="119420.5086">10588 15354 498 0,'0'0'3'0,"0"0"0"0,0 0 1 0,0 0-1 16,0 0-3-16,0 0 0 16,2-10 0-16,-2 10 0 15,0 0 0-15,0 0 0 16,-5 15-48-16,5-1-40 15,0 6-2-15</inkml:trace>
  <inkml:trace contextRef="#ctx0" brushRef="#br2" timeOffset="120309.3858">10585 15287 268 0,'0'0'10'0,"0"0"5"16,0 0 5-16,0 0 3 16,0 0 2-16,5-5 2 15,-5 5-1-15,0 0 0 16,0 0-10-16,0 0-7 0,0 0-3 15,1 6-4-15,-1 13 0 16,0 0-2-16,0 6-1 16,0 7 1-16,0 5 1 0,0 1 1 15,0 1-1-15,0 1-1 16,0 0 1-16,7-6-1 16,-4-4 0-16,-2-2 0 0,7-6 0 15,-6-5-1-15,3-2-1 16,-5-15-3-16,4 15-6 15,-4-15-6-15,0 0-60 16,11-9-6-16</inkml:trace>
  <inkml:trace contextRef="#ctx0" brushRef="#br2" timeOffset="120608.643">11058 15933 494 0,'0'0'2'0,"0"0"1"15,0 0 0-15,0 0 0 16,0 0 0-16,0 0 0 16,0 0-3-16,0 0 0 0,0 0-7 15,0 0-26-15,0 0-53 16,0 0-3-16</inkml:trace>
  <inkml:trace contextRef="#ctx0" brushRef="#br2" timeOffset="120920.1908">11598 15703 400 0,'0'0'7'0,"0"-12"3"15,0 12 3-15,0-15 1 0,0 15-1 16,-4-13 0-16,4 13-1 16,0 0 0-16,-2 10-6 15,-3 15-4-15,5 12-2 16,0 5-2-16,0 10 1 0,0 7 1 16,0 4 0-16,7-4-1 15,-1 1-4-15,0-9-5 16,0-1-11-16,-4-1-47 15,1-15-19-15</inkml:trace>
  <inkml:trace contextRef="#ctx0" brushRef="#br2" timeOffset="121160.1063">11219 15527 423 0,'0'0'2'16,"0"0"2"-16,5-11 1 0,6 5 2 16,1-2 0-16,10-2 2 15,8 2 0-15,10-1 1 16,6-1-2-16,9 3-2 16,0 2-1-16,7 2-2 0,-2 3-2 15,-1 3-6 1,-9 5-17-16,-17 6-60 0,9 3-5 15</inkml:trace>
  <inkml:trace contextRef="#ctx0" brushRef="#br2" timeOffset="121371.5794">11963 16053 441 0,'0'0'1'16,"0"0"1"-16,0 9 0 15,0-9 2-15,2 20-1 16,0-5 0-16,-2 4 1 16,3 4 0-16,0 1-1 15,-1 7-1-15,0-2-1 0,3 2-5 16,-5-4-10-16,5-8-45 16,-5 3-24-16</inkml:trace>
  <inkml:trace contextRef="#ctx0" brushRef="#br2" timeOffset="121753.7284">12290 15562 485 0,'0'0'2'0,"0"-10"2"15,0 3 0-15,0-5 1 16,0-5 1-16,3-2-1 0,3 2-5 15,-2-5 0-15,8 2 0 16,1 0 0-16,4 2 0 16,6 6 0-16,-2 4 0 15,5 1 0-15,-2 7 0 0,2 3 0 16,-4 7 0-16,-5 7 0 16,-4 9 0-16,-11 0 0 15,-2 9 0-15,-9 2 0 16,-7 5 0-16,-4-4 0 15,-5 4 0-15,1-5 0 16,4-3-2-16,0-4 1 0,8-3 1 16,7-7 0-16,5-1 0 15,7-4 1-15,13 1 1 0,10-6-2 16,7-2-5-16,5 1-11 16,-1-2-68-16,0-2-4 15</inkml:trace>
  <inkml:trace contextRef="#ctx0" brushRef="#br2" timeOffset="123076.8479">7309 16637 379 0,'0'0'-1'16,"0"0"-1"-16,0 0 0 0,-3 7-1 16,3-7 1-16,-2 20 1 15,2-5-1-15,0 3 2 16,7 4 3-16,4 4 0 15,-2 5 1-15,9 6 1 16,4 2 2-16,3 1-2 0,7-1 0 16,3-1 0-16,8-1 0 15,3-7 0-15,9-5 0 16,2-6-1-16,6-8 0 16,3-7-1-16,7-4 0 15,-1-4 0-15,8-13 0 0,-6 1-3 16,3-4 1-16,0-2 0 15,-2 0-1-15,-1-6 1 16,0 6-1-16,-1-5-1 16,-4 5 1-16,4-1-1 0,-4 3 1 15,-2 3 0-15,3 2 0 16,0 3 0-16,-1-1 0 16,-4 9 0-16,2-1 0 0,-3 5 0 15,2 0 0-15,0 8 0 16,-1 1 0-16,-3 6 1 15,-2 4-1-15,-3 4 1 16,-2 1-1-16,-8 4-1 0,-4-3 1 16,-6 2-1-16,-7 0 0 15,-9-2-1-15,-3-3 0 16,-8-7 1-16,0 0-1 16,-10-3 2-16,0-12 1 0,3 13 3 15,-3-13-1-15,0 0 1 16,0 0 0-16,4-13-1 15,1-2 0-15,7 0-1 16,1-4-1-16,8-4-3 16,3-1 1-16,5-4 0 0,7 3-1 15,5 1 0-15,4 0 1 16,0 3-1-16,5 4 1 16,4 2 0-16,4 3 0 15,4 5 1-15,0 2-1 0,2 2 1 16,4 3 0-16,4 8 0 15,0-1 0-15,-1 2 0 16,-1 9 1-16,-2-3-1 0,-4 5 0 16,2-1 1-16,-8-1-1 15,0 2 1-15,-3-1-1 16,-1-2 1-16,-1 1 0 16,-4-5 0-16,4-3-1 0,-1-3 1 15,3-2 0-15,1-2 0 16,1-1 0-16,1-2 0 15,1-2-1-15,6-6 1 16,-2-2 0-16,4-2-1 16,-5 0 1-16,-2-6 0 15,-1-2 0-15,0-2 0 0,-2-3 1 16,-2-5 2-16,-5 0 0 16,-5 1 2-16,-2-4 1 0,-9 3 1 15,-4 3 2-15,-7 6-3 16,-9 3-2-16,-4 6-5 15,-4 1 0-15,-6 11 0 16,0-9 0-16,0 9-10 0,0 0-79 16,0 0 1-16</inkml:trace>
  <inkml:trace contextRef="#ctx0" brushRef="#br2" timeOffset="130066.4428">565 17080 140 0,'0'0'7'0,"0"0"3"0,0 0 5 15,-10 0 2-15,10 0 0 16,0 0 1-16,-13 0-2 0,13 0 0 16,0 0-6-16,0 0-2 15,0 0 1-15,10 0-2 16,5-7 3-16,15-8 1 15,13-2 2-15,6-13 1 0,15-5-1 16,14-10 1-16,11-3-4 16,13-12 1-16,15-7-3 15,2-2-2-15,8-3-1 16,10-3 0-16,4-3 0 0,6-2 0 16,0-2-2-16,2 7-1 15,-2 1 2-15,0 0 0 16,-7 7-1-16,-7 2 0 15,-4 6 0-15,-9 7-1 16,-14 8 1-16,-14 4-1 16,-15 10 0-16,-19 8-1 0,-12 4 1 15,-14 9-1-15,-12 4 0 16,-7 2-1-16,-13 3 1 0,0 0-1 16,0 0 0-16,0 0 0 15,0 0 1-15,0 0-2 16,0 0 0-16,0 6-3 15,0-6-5-15,0 0-14 0,-7 19-49 16,-3-12-10-16</inkml:trace>
  <inkml:trace contextRef="#ctx0" brushRef="#br2" timeOffset="132553.5076">751 17036 111 0,'0'0'4'0,"0"0"3"16,-17-5 2-16,17 5 3 0,-13-2 2 15,13 2 1-15,-14-3 0 16,14 3 1-16,-18 0-4 16,18 0-2-16,0 0-3 15,-10 3 0-15,10-3-4 0,0 0 1 16,0 0 0-1,-7 4 1-15,7-4 0 0,0 0 1 16,0 0 1-16,0 0 0 16,0 0 0-16,0 0-1 15,0 0 2-15,0 0-2 0,0 0-1 16,0 0 0-16,0 0 0 16,0 0-1-16,0 0-1 15,0 0 1-15,0 0-1 0,0 0 1 16,0 0-1-16,0 0 0 15,0 0-1-15,0 0 0 16,0 0 0-16,0 0 0 16,0 0-1-16,-8 8-1 0,8-8 1 15,0 0-1-15,0 0 0 16,-11 7-1-16,11-7 1 16,-4 13 0-16,4-13-1 15,-7 13 1-15,5 1-1 16,-4-4 0-16,3 3 0 0,1-1 0 15,2 0 0-15,-2-2 0 16,2-1 0-16,0 2 0 16,0-2 0-16,0 3 0 15,0-12 1-15,4 16-1 0,-4-16 1 16,9 14-1-16,-9-14 1 16,12 13 0-16,-12-13 0 15,16 10 1-15,-3-3 1 16,2-4-1-16,5 2 1 0,-2-3 0 15,6 0 0-15,-1-2 1 16,4 0 0-16,-2-2-1 16,10-5 0-16,-9-1 1 0,4-2 0 15,6-5-1-15,1 1-1 16,1-4 1-16,-1-1-1 16,10-1 0-16,-2-2 0 15,2-3 0-15,5 0 0 16,5 0 0-16,1-2 0 0,0-3 0 15,5 0 1-15,-5 0-1 16,6 3 0-16,-2 1 0 16,-4-5 0-16,4 4-1 15,0 2 0-15,-2 4 0 16,-3-3 1-16,-2 5-2 0,-4-3 3 16,-1 3-3-16,0 1 0 15,-9-5 1-15,4 3 0 16,-4 3-1-16,-2 0 1 0,1-3 1 15,-2 2-3-15,4 1 3 16,0 0 0-16,1 0 0 16,-4-3 0-16,3-1 0 0,1 1-1 15,-1 1 1-15,0 2 0 16,-7-1-1-16,0 2 1 16,-5-1 0-16,2-1 0 15,-2 0 0-15,-5 4 0 0,5-1 1 16,-3 0-1-1,3 0 0-15,-6 3 1 16,6-3-1-16,0-1 0 0,0 0 0 16,2 3 0-16,-5-1-1 15,1 0 1-15,-1 1 0 16,-3-1-1-16,0 5 1 0,1-5 0 16,-6 3 0-16,1 1 0 15,1-5 0-15,0 3-1 0,2-4 1 16,-3 2-1-16,-2-1 0 15,1 0 1-15,-2 0 0 16,1 3 0-16,-6 3 0 16,1 1 1-16,-4-2 1 15,1 2-1-15,-2 1 0 0,2 2 0 16,-1-3 0-16,2 1-1 16,1-1 0-16,1-1 0 15,4 1 0-15,-4-2-1 16,-1 3 0-16,2-1 2 0,-3 4-2 15,-4 1 0 1,-7 3 0-16,10-7 2 0,-10 7 0 16,0 0 0-16,0 0 1 15,0 0 0-15,0 0 1 16,0 0-1-16,0 0 0 0,2-10 0 16,-2 10-1-16,0-11 0 15,0 11-1-15,-2-15 1 0,2 15 0 16,-4-12 0-16,4 12-1 15,-6-14 0-15,6 14 0 16,-9-15 0-16,4 5 0 16,-3 0-1-16,0 3 0 0,1-3 0 15,7 10 0-15,-15-18 0 16,15 18 0-16,-17-15 0 16,9 8-1-16,-2 2 1 15,3-2-1-15,-6 1 0 16,3 2 0-16,-2 1 0 15,-1-4-1-15,0 4 1 16,1 1 0-16,0-1-1 0,0 1 1 16,1 0-1-16,2 2 0 15,-1-3 0-15,0 3 0 16,10 0-1-16,-17-2 0 0,17 2 0 16,-13-5-1-16,13 5 1 15,-10 0-2-15,10 0 0 16,0 0-3-16,-9-6-2 0,9 6-6 15,0 0-8-15,0 0-14 16,0 0-10-16,-11-10-7 16,11 10-1-16,-2-9 2 15,2 9 6-15,-5-11 15 0,5 11 16 16,0 0 24-16,-5-9 19 16,5 9 11-16,0 0 5 15,0 0-2-15,0 0-4 16,0 0-6-16,0 0-9 15,0 0-9-15,0 0-6 16,0 0-3-16,0 0-2 0,10-3-1 16,7 3-1-16,0 0 0 15,6 5 2-15,7-2 1 16,7 0 2-16,7-2-3 0,4 2 3 16,11-3-2-16,7 0 0 15,6 0 0-15,4-3-1 0,11-1 0 16,0-1 0-1,8-3 0-15,7 4 0 0,-1-4 0 16,4 1 2-16,5-3 0 16,2 2-1-16,1 1 2 15,10 0 0-15,-4 1-1 16,-2-1 0-16,4 4 0 0,-4-1-2 16,8-1 1-16,-2 2-1 15,-3 1 0-15,-5-1-1 16,4 0 1-16,1 1-1 15,-8 2 0-15,1-2 1 16,-8 2-1-16,-3-3 0 0,-5 1 0 16,-3-1 0-16,-7 1 0 15,-7-1 1-15,-9-1-1 16,-8-2 0-16,-8 2 1 0,-11 1-1 16,-11 3 2-16,-8-2 1 15,-8-1 1-15,-7 3 1 16,-10 0-1-16,0 0-8 15,0 0-20-15,0 0-43 0,0 0-6 16</inkml:trace>
  <inkml:trace contextRef="#ctx0" brushRef="#br2" timeOffset="134133.4778">3712 15951 171 0,'0'0'0'0,"0"0"0"0,0 0 2 16,0 0 1-16,0-10 1 15,0 10 4-15,12-3 2 16,3 3 4-16,5 3-1 16,10-1 3-16,4 4 0 0,7-4 0 15,8 1-2-15,1-1-1 16,12 0-3-16,2-2-1 16,3 0-1-16,6 0-1 0,1 0-2 15,6-2-1-15,5 0 0 16,-1-3-1-16,0 1-1 15,6 0 1-15,-5-1-2 16,2 2 1-16,-3-2-1 16,0 2 0-16,-4 1 0 0,0-1 1 15,-3 2 0-15,-2 1-1 16,-4-3 1-16,-1 0 0 16,-2 3 0-16,-2-2 0 0,-6-1-1 15,0 1 1-15,-6 0-1 16,1-3 0-16,-5 2 0 15,-11 1 0-15,2 2-1 16,-9-3 0-16,0 3 0 0,-4 0 0 16,-8 0 0-16,4 0 0 15,-4 0 2-15,2 0-2 16,0 0 1-16,1 0 0 16,-6-3-1-16,6 1 1 15,-3 0-1-15,5-3 1 0,-1 3-1 16,1-1 1-16,0 3-1 15,0-5 0-15,0 5 0 16,0-3 0-16,-3 2 0 16,-2-2 1-16,0 3-1 15,-1-3 0-15,-1 3 0 0,1-2 1 16,2 2-1-16,-3-3 0 16,1 3 0-16,-1 0 0 15,2 0 0-15,-3 0 0 0,-2 0 1 16,2 0-1-16,-2 0 0 15,0 0 1-15,0 0 0 16,0-2-1-16,0 0 1 0,-1 2 0 16,2-3 1-16,-2-2-1 15,-1 5 0-15,2-5 1 16,-3 2-1-16,1 0 0 16,-1 1 0-16,0 0 0 0,-4 2 0 15,2-6 0-15,0 6 0 16,0-5 0-16,1 4 1 15,-2-5 0-15,3 1 0 16,-3 1 2-16,5-6 0 16,-7 2 1-16,5 1 0 15,-6-3 1-15,3 0 0 0,-4 0 0 16,0 3-1-16,0-2 1 16,1-3-1-16,-2 3-1 0,-1-1 0 15,-1 3-1-15,-2-4 1 16,0 11-1-16,5-17 0 15,-5 8 0-15,0-1 0 16,0 10 0-16,0-13 0 0,0 2 1 16,0 11-1-16,0-13 1 15,0 13-4-15,-5-19 0 16,5 19 0-16,-7-11 0 16,7 11 0-16,-8-15 0 15,8 15 0-15,-10-15 0 0,10 15 0 16,-14-10 0-16,14 10 0 15,-16-15 0-15,16 15 0 16,-16-12 0-16,7 4 0 16,-3 1 0-16,5-1 0 15,-6 4 0-15,6-6 0 0,-3 5 0 16,0-2 0-16,0-1 0 16,2 3 0-16,-4 1 0 15,5-2 0-15,-3 1 0 0,-2 2 0 16,1-1 0-16,2 1 0 15,-4 0 0-15,1 1 0 16,-1 2 0-16,3-2 0 0,-2-2 0 16,4 4 0-16,8 0 0 15,-12 0 0-15,12 0 0 16,0 0 0-16,0 0 0 0,0 0-27 16,-15 0-60-1,15 0-5-15</inkml:trace>
  <inkml:trace contextRef="#ctx0" brushRef="#br1" timeOffset="138445.021">6916 15619 376 0,'0'0'7'0,"0"0"1"15,0 0 2-15,0 0 0 16,0 0 1-16,0-11 0 16,0 11 0-16,0 0 0 0,0 0-6 15,-7 6-2-15,7-6-2 16,-10 14 0-16,5-5-1 16,-2 0 0-16,6 1-1 15,-1 3 1-15,2-13 0 0,0 14 0 16,0-14 0-16,10 10 2 15,-10-10 0-15,17 0 0 16,-11 0 2-16,5 0 0 16,-11 0 2-16,15-10-1 0,-15 10 1 15,7-12-1-15,-7 12 0 16,0-13-1-16,0 13-2 16,-14-9-2-16,4 9 0 15,-3 0 0-15,-1 0 0 0,-1 5 0 16,0 4 0-16,2 1 0 15,3 0 0-15,1-2-2 16,6 4 0-16,1-3 1 16,2 2-1-16,0-11 1 15,12 12 1-15,0-6 0 0,1-4 0 16,2-2 1-16,0 0 0 16,-1-5 0-16,-1-3 1 15,-3 1-1-15,-3-4 1 0,-3 2-2 16,-1-1 0-16,-3 0 0 15,0 10 0-15,-9-14 0 16,-1 11 0-16,0 0 0 16,-2 3 0-16,-3 0 0 0,2 8 0 15,-1-3 0-15,3 2 0 16,1 3 0-16,6 0 0 16,-1-2 0-16,5 1-3 15,0-9 2-15,2 13 0 0,-2-13 0 16,17 8 1-16,-4-8 0 15,-1 0 0-15,4-3 0 16,-4-5 2-16,-4 1-1 16,3-4 0-16,-3-1 1 15,-7 3-2-15,3-2 0 0,-4 2 0 16,-5 1 0-16,5 8 0 16,-20-12 0-16,8 10 0 15,-1 2 0-15,-2 0 0 0,3 2 0 16,2 5 0-16,-2-2-3 15,12-5 0-15,-13 13 1 16,13-13-1-16,-3 10 0 16,3-10 0-16,11 5-1 0,-2-5-1 15,4 0 1-15,2-3 1 16,-3-2 1-16,1-2 0 16,-3 0 1-16,-10 7 0 15,7-15 0-15,-7 15 1 16,-5-10-1-16,-7 10 0 15,-1 0-3-15,1 0-7 0,-3 5-13 16,0 4-58-16,8 2-1 16</inkml:trace>
  <inkml:trace contextRef="#ctx0" brushRef="#br0" timeOffset="144681.3307">5307 15695 337 0,'0'0'5'0,"0"0"3"16,0 0 2-16,0 0 3 0,0 0 1 15,-9-9 0-15,9 9 0 16,0 0 0-16,0 0-4 16,-10-6-3-16,10 6-3 15,0 0-2-15,0 0-2 16,0 0 0-16,-8 6-1 0,8-6-1 15,0 9 0-15,0-9 1 16,0 13 0-16,0-13 1 16,0 0 1-16,13 9 0 0,-13-9 1 15,12 0 1-15,-12 0 0 16,11 0 1-16,-11 0 1 16,9-12 0-16,-9 12 0 15,0-14-1-15,0 14 0 16,-5-15-1-16,5 15 0 0,-15-13-2 15,3 8-1-15,-3 3-1 16,3 2 0-16,-4 7-1 16,4 1 0-16,0-1 0 15,1 3-1-15,4 2 1 0,2 0 0 16,5 5 0-16,0-8 0 16,3-2 1-16,6 3 1 15,2-3 0-15,3-4 0 16,2-3 1-16,1 0 1 0,1-3 0 15,-4-1 0-15,-1-4 1 16,-6-1-1-16,-1-2 2 16,-2 1-1-16,-4 1-1 15,0-2 0-15,0 11 0 0,-17-14-1 16,4 8-1-16,1 6-1 16,-6 0 0-16,4 0-1 15,1 3 0-15,-2 5 0 16,8-4-1-16,-4 6 1 0,11-10 0 15,-2 15 0-15,2-5 0 16,0-10 1-16,13 15 0 16,-1-10 0-16,0-2 2 15,4-1-1-15,0-2 1 0,0 0 1 16,-4-2-1-16,1-6 1 16,-6 4 0-16,-7 4 1 15,7-16-1-15,-7 16-1 16,-2-17 0-16,2 17 0 0,-19-15-2 15,6 13 0-15,-4 2 0 16,1 0-1-16,0 0-1 16,0 2 1-16,4 5-1 0,1-2 0 15,11-5 0-15,-12 15 1 16,12-15-1-16,0 13 1 16,0-13 1-16,12 8 0 15,4-8 1-15,-2 0 0 16,4-3 1-16,-1-5 0 15,3 3 0-15,-4-3 1 0,-4 2 0 16,-5-5 1-16,-1 4-1 16,-6 7 0-16,-1-13-1 15,1 13 0-15,-17-9-2 0,4 7 0 16,-4 2-1-16,2 0-1 16,0 4 0-16,0 3-1 15,3-1-2-15,2 3-3 16,2 1-4-16,5 0-9 15,1 0-18-15,2-10-41 0,0 16-5 16</inkml:trace>
  <inkml:trace contextRef="#ctx0" brushRef="#br0" timeOffset="145423.9706">5220 15534 314 0,'0'0'4'15,"0"0"3"-15,-7-7 0 16,7 7 0-16,-17-3 1 15,1 3 1-15,2 0 0 16,-6 10 1-16,0 3-5 0,1 7 0 16,1 1-3-16,-2 7-1 15,5 5 0-15,8 1-1 16,-1 3 0-16,8-2-1 16,3 0 1-16,7-6 0 0,4-1 0 15,9-6 1-15,4-5 1 16,6-4 0-16,1-11 1 15,9-2 1-15,-3-2 0 16,4-11 0-16,-4-4 1 0,0-2 1 16,-6-7 0-16,-4-1 2 15,-7 0 0-15,-6-5 0 16,-7-3 0-16,-10 5 0 16,0-2 0-16,-13 5-2 0,-4 1-1 15,-5 3-2-15,-3 3 0 16,-5 8-1-16,0 3-1 15,-2 5-1-15,0 4 0 16,-3 2-1-16,0 9 0 0,5 1-1 16,3 5 0-1,1 3 0-15,6 2-1 0,9 5 1 16,2 0 0-16,9 3-1 16,4-1 2-16,8 2-2 15,8-6 2-15,3-1-1 0,7-9 0 16,2-3 1-16,3-9-1 15,-1-3 0-15,-3-3 2 16,3-6 0-16,-8-9 0 0,-2-2 2 16,-12-7-1-16,-5-3 1 15,-7-4 0-15,-5-3 0 16,-12 2 0-16,-5 0-2 16,-7 6 0-16,-2 6-2 0,-1 8 0 15,-3 13-2-15,3 2-3 16,2 12-8-16,7 8-15 15,21 5-52-15,-5-1-2 0</inkml:trace>
  <inkml:trace contextRef="#ctx0" brushRef="#br0" timeOffset="147585.7084">6638 15683 156 0,'0'0'6'0,"0"0"3"16,0 0 2-16,0 0 5 0,0 0 0 15,-10 0 3-15,10 0-1 16,-7 0 0-16,7 0-4 16,-13-3-5-16,3 3-1 15,-1 0-4-15,2 0-1 0,-3 0-2 16,-6 3 1-16,4 0-1 16,-4-1 1-16,3 1 0 15,-2-3 0-15,-2 2 2 0,3-2-1 16,-2 2 0-16,4-2 1 15,-9 3-1-15,9-3 2 16,-4 0-1-16,3 2 1 16,0-2 3-16,3 0 1 15,1 0 0-15,11 0 0 0,-12 0-2 16,5 0-1-16,7 0 0 16,-18 0-1-16,9 0-4 15,-4 0 0-15,1 0-1 16,-1 3 0-16,-2-3 0 15,3 2 1-15,-6-2 0 0,3 3 1 16,3 0 0-16,0-3 1 16,-1 1-1-16,1-1 1 15,2 0 0-15,-3 3 0 16,6-1-1-16,-3-2 0 16,0 0 0-16,0 3-1 0,-2-3 1 15,4 3-1-15,-2-3 0 16,1 2 0-16,-2-2 1 0,4 0-1 15,7 0 0-15,-17 0 0 16,17 0 0-16,-16 0-1 16,9 0 1-16,-3 0-1 15,2 0 0-15,-4 4 0 16,2-4-1-16,0 1 1 0,1-1 0 16,1 3 1-16,-2-1-1 15,10-2 1-15,-12 0-1 16,12 0 1-16,-11 3 0 0,11-3 0 15,0 0-1-15,-10 0 1 16,10 0-1-16,0 0 0 16,-9 0 0-16,9 0-1 15,0 0 1-15,0 0 0 16,-10 0 0-16,10 0 0 0,0 0 0 16,0 0 0-16,0 0 0 15,0 0 0-15,0 0 0 16,0 0-1-16,0 0 1 15,0 0-2-15,0 0-2 0,0 0-3 16,0 0-9-16,0 0-7 16,0 0-13-16,0 0-43 15,0 0-5-15</inkml:trace>
  <inkml:trace contextRef="#ctx0" brushRef="#br0" timeOffset="148215.5831">6049 15608 285 0,'0'0'7'16,"0"0"3"-16,0 0 3 15,0 0 2-15,0 0 2 16,0 0-1-16,0 0 4 16,-8-4-4-16,8 4-5 0,0 0-4 15,-10 3-3-15,10-3-2 16,-14 13-1-16,3-5-1 15,-1 2-1-15,-4 1 2 16,2-2-1-16,2 4 1 16,-6-4 0-16,3 2 0 15,-2-2 0-15,-2-1-1 0,3-1 2 16,-2-2-1-16,-1 4 0 16,4-8 0-16,0 4 1 0,2-2-1 15,4-3 1-15,9 0 0 16,-13 3 0-16,13-3 0 15,0 0-1-15,0 0 0 16,0 0-1-16,0 0-1 0,0 0-1 16,0 0 0-16,0 0-1 15,0 0 1-15,0 0-1 16,10-3 1-16,2 3-1 16,1 0 1-16,4 3 0 0,3 4 2 15,2 0-1-15,2 3 1 16,5 0 0-16,-4 2 0 15,0 1 0-15,-5-1 1 16,4-3-2-16,-6-1-5 16,2 2-10-16,-6 1-34 0,4-7-28 15,-1 1-3-15</inkml:trace>
  <inkml:trace contextRef="#ctx0" brushRef="#br3" timeOffset="157765.2578">550 17391 213 0,'0'0'8'16,"0"0"3"-16,0 0 3 16,0 0 3-16,0 0 2 15,0 0 1-15,0 0 1 16,0 0 0-16,0 0-6 0,-8-6-1 16,8 6-3-16,-5-12-2 15,3-8-2-15,2-5-1 16,-3-10-1-16,3-4 0 15,3-8 0-15,1-3-1 0,5-4 1 16,3 4-1-16,0 3 0 16,1-1-1-16,1 5 1 15,9 6-2-15,-3-4 1 16,-1 10-1-16,9-1-1 16,-1 2 1-16,0 2 0 0,3 2-2 15,0 2-1-15,-2 2 1 16,2 2-1-16,-3 6 0 15,-2 3 0-15,-4 5 0 16,5 6-2-16,-6 5 3 0,-1 7 1 16,-4 7 1-16,2 11 1 15,-1 2 1-15,-4 8-1 0,1 9 2 16,-3 6-1-16,-3 2 1 16,3 7-2-16,-7-26-1 15,2 1-2-15,-5 1 1 16,4 5 0-16,-1 2-1 15,-1 0 0-15,1 4 0 0,1 2 0 16,0-2 1-16,-2 5 1 16,1-8-1-16,0 5-3 15,3-7-1-15,-3 4-3 16,1-5-5-16,-1 2-7 16,-3-47-8-16,6 37-30 15,-4 27-25-15,3-41-5 16</inkml:trace>
  <inkml:trace contextRef="#ctx0" brushRef="#br3" timeOffset="158232.578">562 17159 286 0,'0'0'6'16,"0"0"6"-16,0 0-1 15,0 0 1-15,0 6 0 0,0 3 0 16,0 3 0 0,0 4 1-16,0 1-5 0,3 8-5 15,-1 1-1-15,-2 5 0 16,5 1 0-16,-5 2-1 15,5 4 1-15,-5 1-1 0,5-2-2 16,0 6-3-16,-2-4-4 16,-1-1-7-16,3 1-7 15,-3-5-16-15,1-5-24 16,5-3-14-16</inkml:trace>
  <inkml:trace contextRef="#ctx0" brushRef="#br3" timeOffset="158727.2955">455 17677 285 0,'0'0'4'15,"0"0"2"-15,0 0-2 16,0 0 1-16,0 0 5 15,0 0 3-15,13 5 1 0,-1-2 2 16,6-1-2-16,2 1 0 16,6-2 1-16,4 2-2 0,11-3-2 15,-4 0-3-15,13 0-2 16,-4 0-3-16,9 0 0 16,3 0 0-16,1-4-2 15,3 1 0-15,3 1 0 0,-1-1-1 16,-2 0 0-16,-4 1 1 15,-3-1-1-15,-6 3 0 16,-6 0-1-16,-5-2-3 16,-5 2-4-16,-6 2-10 15,1 1-33-15,-10 5-26 0,-6-3-8 16</inkml:trace>
  <inkml:trace contextRef="#ctx0" brushRef="#br3" timeOffset="159105.829">652 17737 356 0,'0'0'5'0,"0"0"0"0,0 0 1 16,-9 3 1-16,9-3 1 15,-14 9 0-15,14-9-2 16,0 0 1-16,-17 20-5 0,-3 2 1 15,20-22-1-15,-27 25-2 16,-1 3 0-16,9-6-6 16,-1-2-5-16,2 1-8 0,-4 0-33 15,6 1-25-15,-1 0-7 16</inkml:trace>
  <inkml:trace contextRef="#ctx0" brushRef="#br3" timeOffset="159315.7718">894 17699 355 0,'0'0'1'0,"0"0"3"15,0 0 1 1,0 0 0-16,-1 6 2 0,-6 4 1 16,-4 2 0-16,11-12-1 15,0 0-1-15,-19 20-2 16,-1 2-2-16,2 0-2 0,1-4-6 15,-3 4-12-15,0 0-26 16,-2 3-31-16,2-1-5 16</inkml:trace>
  <inkml:trace contextRef="#ctx0" brushRef="#br3" timeOffset="159532.789">1109 17712 329 0,'0'0'3'0,"0"0"2"16,0 0 1-16,0 8 1 16,0-8 1-16,-2 15 2 15,-3-6-1-15,5-9 0 16,0 0-4-16,-16 22-4 16,2 3-6-16,1-3-11 15,3 1-15-15,-2-1-36 16,-1 3-13-16</inkml:trace>
  <inkml:trace contextRef="#ctx0" brushRef="#br3" timeOffset="160341.1464">923 17053 205 0,'0'0'6'16,"0"0"2"-16,0 0 3 16,0 0 0-16,0 0 2 0,0 0 1 15,0 0 0-15,0 0 1 16,0 0-4-16,0 0-3 15,0 0 0-15,0 0-2 16,0 0-2-16,0 0 0 0,0 8-2 16,0-8 0-16,0 0-2 15,0 0-1-15,0 7 0 16,0-7 0-16,0 0 1 16,0 0 1-16,0 0 0 0,9 5 1 15,-9-5 1-15,0 0 2 16,0 0 0-16,0 0 1 15,0 0 0-15,0 0-1 16,0 0-3-16,0 0-6 0,0 0-13 16,0 0-22-16,-5 7-33 15,5-7-6-15</inkml:trace>
  <inkml:trace contextRef="#ctx0" brushRef="#br3" timeOffset="161770.0232">940 17132 35 0,'0'0'2'0,"0"0"2"15,0 0-1-15,0 0 3 16,0 0 0-16,0 0 1 0,0 0 5 15,13 0 6-15,-13 0 3 16,0 0 1-16,0 0 3 16,0 0 1-16,7-5 2 15,-7 5 1-15,0 0-4 16,0 0-4-16,0-9-4 0,0 9-2 16,0 0-4-16,-12-7-3 15,12 7-3-15,-16-3-2 16,16 3-2-16,-14 0-1 15,3 3-1-15,4 1 0 0,-3 1-1 16,10-5 1-16,-15 15-1 16,15-15 0-16,-7 12-1 15,7-12 0-15,-4 10-1 0,4-10 1 16,0 9-1-16,0-9 1 16,9 8-1-16,-9-8 2 15,15 9 1-15,-15-9 1 16,17 0 1-16,-8 0 1 15,0 0 0-15,-9 0 2 0,17-14 0 16,-17 14 1-16,13-15 2 16,-12 6 0-16,2 1 0 15,-3-2 1-15,0 1 1 16,-3 2-2-16,3 7 0 0,-11-13-2 16,11 13-2-16,-16-10 0 15,16 10-2-15,-13-2-1 16,13 2 0-16,-12 0-1 15,12 0-1-15,0 0 0 0,-12 5 0 16,12-5-1-16,-4 9 0 16,4-9-1-16,0 12 1 15,0-12 0-15,0 13 0 0,0-13-1 16,0 0 3-16,7 7-1 16,-7-7 1-16,12 0 2 15,-12 0 1-15,13-9 2 16,-13 9 0-16,5-12 0 15,-5 12 0-15,1-11 2 0,-1 11-2 16,0-12-1-16,0 12 0 16,-14-6-1-16,6 4-1 15,-1-4-1-15,2 6-1 16,-4 0-1-16,4 0-2 0,7 0-3 16,-15 8-9-16,15-8-18 15,0 18-39-15,0-7-5 16</inkml:trace>
  <inkml:trace contextRef="#ctx0" brushRef="#br3" timeOffset="163578.4381">15501 16723 390 0,'0'0'-22'0,"0"0"-50"16,11 3-3-16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6:58:39.86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C000"/>
    </inkml:brush>
  </inkml:definitions>
  <inkml:trace contextRef="#ctx0" brushRef="#br0">1243 8663 222 0,'0'0'7'0,"0"0"3"15,0 0 2-15,0 0 1 16,8-5 0-16,-8 5 0 15,10 0 1-15,-10 0-1 16,12-3-3-16,-4 3-4 0,4 0-2 16,6 0 2-16,1-3-1 15,11 1 1-15,-3 1 0 16,10 1-1-16,-1-4 2 16,8 4-3-16,-4 0 0 0,7-2 1 15,-2 2-2-15,2 0 0 16,3 0-1-16,2 2 1 15,0-2 0-15,6 4 0 16,-1-3 0-16,3 1-1 16,-1 1 0-16,-1 0 1 15,-2 2-1-15,1-5 0 0,-2 2-1 16,0 1 1-16,-3-3-1 16,-2 0 1-16,0 0 0 15,0 0 0-15,-1-3-1 0,-2 1 1 16,-2-3 0-16,1 2 0 15,2 0-1-15,-3 0 0 16,-3 3 0-16,-1-4 1 0,1 4-2 16,-3 0 0-16,2 0 0 15,-4 0 1-15,-1 4-1 16,7-3 1-16,2 1 0 16,-2-2 0-16,6 0 1 15,1 0-1-15,-4 0 0 0,5-3 0 16,-7-1 0-16,4-3 0 15,-5 4-1-15,1-1 1 16,-2-2 0-16,-3 1-1 0,-1 0 1 16,2 1 0-16,-8-1 0 15,4 2-1-15,-1-2 1 16,-2 0 0-16,-1 1 0 16,4 1 0-16,-4-2-1 15,0 0 1-15,5-2 0 0,-3-1 0 16,2 4-1-16,1-7 2 15,1 1 0-15,-1 0-1 16,0-2 1-16,-1-1-1 0,0 1 0 16,-1 0 1-16,0-3-1 15,-5 3 0-15,-1-3-1 16,-1 2 1-16,-3-2-1 0,-3 3 1 16,-2-2 0-16,-3-2-1 15,-3 1 1-15,2 1-1 16,-3-4 1-16,-2-1-1 15,0-1 1-15,-1 1-1 16,-1-7 1-16,0 3-1 0,-5 4 0 16,1-5 1-16,-2 1-1 15,-3 3 0-15,0-2 0 16,0 0 0-16,0 2 0 16,-3 0-1-16,1-3 1 15,-3 4-1-15,-1-3 1 0,4-1-1 16,-3 1 0-16,-2 0 0 15,2-3 0-15,-2 3 0 16,-2-1 0-16,0 1 1 0,-1-1-1 16,-3 3 2-16,4 1-1 15,-7 2 0-15,3-1 1 16,-1 0 0-16,-2 4 0 0,0-1 0 16,-1 3 0-16,-1-3-1 15,-1 0 0-15,-2 3 1 16,-1-1-1-16,3 1 0 15,-4-1 0-15,-3 3 0 0,2 1 0 16,-6-1 0-16,0 2-1 16,0-1 1-16,-4-2 0 15,-1 5 0-15,0-2 0 16,1 3 0-16,-5-2 0 16,3-4 0-16,-1 6 0 15,-5-3 0-15,-1 4 0 0,-1-1 0 16,-2-3 0-16,0 6 0 15,-2-2 0-15,4 1-1 16,-4-2 1-16,1 3 0 0,4-1 0 16,-1 0 0-16,4-1 1 15,3 1-1-15,-3-2 0 16,1 2 0-16,-2 2 0 0,2-4 0 16,-1 5 0-16,-3-4 0 15,2 2-1-15,-5 0 1 16,2 2 0-16,1-3 0 15,0 1 0-15,2-1 0 16,1 1 0-16,0 2 0 0,6 0 0 16,-3-2-1-16,-2 2 1 15,3 0 0-15,-1 0 0 16,-1 0 0-16,1 0 0 16,-1 0 0-16,3 0 0 15,-1-4 0-15,1 2 0 16,0-1 0-16,1-1 0 0,-2 1 0 15,4 3-1-15,-1-2 1 16,3-1-1-16,-2 3 1 0,3 0-1 16,-1 0 1-16,0 0-1 15,2 0 0-15,-1 0 1 16,1 0 0-16,-2 3 0 0,6-1-1 16,-7 4 1-16,5-5 0 15,1 4-1-15,-4 1 1 16,3-1-1-16,-1 2 0 15,-3 1 1-15,2 2-1 0,-2-1 0 16,0 1 1-16,3 0-1 16,1 2 0-16,-2 3 1 15,1 1-1-15,-3 0 1 16,5 0-1-16,-3 1 1 16,6 0 0-16,-6-3 0 15,4 4-1-15,-2 2 1 0,5-2 0 16,-4-1 0-16,0 2 0 15,5-1 0-15,-2 2 0 16,-1-2 0-16,4 1 0 0,1-1 0 16,4-1-1-16,-2 0 0 15,2 0 1-15,0 1 0 16,3 2 0 0,-2-1 1-16,3 1 0 15,3 2-1-15,-6-2 1 16,6 3 1-16,-2-3-1 15,3 2 0-15,4-7-1 0,-6-1 1 16,5 4-1-16,1 0 0 16,2-1 1-16,0 0-1 15,0 0 1-15,0 0 0 16,0 7-1-16,5-5 1 0,-3 1 0 16,0 1 0-16,2 3 0 15,1-3 0-15,2-1-1 16,-2 0 1-16,4 2 0 15,2-1 0-15,-2-1 0 0,1-1 0 16,6 1 0-16,-2 1 0 16,1 2-1-16,6 0 0 15,-2-1 0-15,1-3 0 16,3 4-1-16,-6-3 1 0,8 0-1 16,-5-3 0-16,1-2 2 15,0-1-1-15,-1-2 1 16,-1-1-1-16,1-2 1 15,2 2 0-15,-2-4-1 0,-2 1 1 16,5-4-1-16,-4 2 1 16,-1-1-1-16,-4-1 1 15,2-1 0-15,-4-1-1 16,1 1 0-16,-5-3 1 16,-8 0 0-16,13 2-1 0,-13-2-1 15,16 5-3-15,-16-5-8 16,14 3-28-16,-1-1-43 15,1-2-1-15</inkml:trace>
  <inkml:trace contextRef="#ctx0" brushRef="#br1" timeOffset="371368.8865">13004 16803 173 0,'0'0'1'0,"0"0"1"0,0 0-2 16,0 0 1-16,0 0-4 15,7 0-13-15,-7 0-29 16,10-2-9-16</inkml:trace>
  <inkml:trace contextRef="#ctx0" brushRef="#br1" timeOffset="371467.6286">13099 16798 260 0,'0'0'-2'0,"0"0"-26"0,0 0-32 0,0 0-2 15</inkml:trace>
  <inkml:trace contextRef="#ctx0" brushRef="#br1" timeOffset="465334.1566">8813 9939 297 0,'0'0'6'0,"0"0"3"0,0-15 4 15,0 15 2-15,0-16 1 16,0 6 2-16,0-2 2 0,-5 2 0 16,-5 3-5-16,2-3-3 15,-7 2-4-15,1 4-1 16,-2-1-1-16,-3 2-1 15,-4 1-1-15,4 2-1 0,-6 0-1 16,0 0 1-16,0 0-1 16,0 0 1-16,-3 2-1 15,1 3-1-15,2-2 1 0,1 1 0 16,-1 2-1-16,0 1 0 16,-5 1 0-16,5 1-1 15,-7 2 1-15,1 1-1 16,0 6 0-16,-4-1 1 15,-2 2-1-15,0 5 0 16,-1 2 1-16,-2 1-1 0,6 0 0 16,-1 0 0-16,2 3 0 15,3-5-1-15,6 2 1 16,-1 0 0-16,6-1-1 0,-2-2 1 16,6 1 0-16,-7 2 0 15,4 5 1-15,-2-4-1 16,3 6 1-16,-3 1-1 15,-1 0 0-15,5 2 1 16,-4 5-1-16,3-5-1 0,-1 6 1 16,4 1-1-16,-2-2 1 15,2 2 0-15,1-1 0 16,3-2-1-16,3 2 1 16,1-4 0-16,1-3 2 0,3 1-1 15,2-6 1-15,0 2-1 16,0 1 1-16,5-2 0 15,1 3 1-15,-1 0 0 0,-1-1-3 16,6 1 0-16,-3 0 0 16,1-1 0-16,2 0 0 15,2-1 0-15,-1-3 0 16,1 0 0-16,1-2 0 16,1 1 0-16,2-4 0 0,-1 4 0 15,6-4 0-15,-2 0 0 16,7-3 0-16,-1 2 0 15,2 0 0-15,1-4 0 16,-1 4 0-16,3-8 0 0,-2 8 0 16,3-4 0-16,-1-3 0 15,3 0 0-15,-3 3 0 16,4-6 0-16,-1-2 0 16,-1 5 0-16,5-5 0 0,-6-3 0 15,8-1 0-15,-4-1 0 16,7 1 0-16,-3-4 0 15,2-1 0-15,-2 0 0 16,1-3 0-16,0 0 0 0,2 0 0 16,0 0 0-16,-2-6 0 15,2-1 0-15,0 2 0 16,1-4 0-16,-1-2 0 16,1-1 0-16,-4-1 0 0,-2 1 0 15,6-1 0-15,-9 1 0 16,1 0 0-16,-2 0 0 15,1-1 0-15,-4 1 0 16,0 3 0-16,0-4 0 16,-5 0 0-16,2 2 0 0,-2 0 0 15,3-1 0-15,-4-1 0 16,1 1 0-16,0-3 0 16,0 2 0-16,0-7 0 0,-1 3 0 15,2 0 0-15,-2-3 0 16,3 0 0-16,-4-3 0 15,-1 4 0-15,0-3 0 0,-1 2 0 16,-1-2 0-16,-1 0 0 16,1-3 0-16,1 0 0 15,-5-2 0-15,1 1 0 16,2 2 0-16,0-3 0 0,-4 0 0 16,0 1 0-16,0 2 0 15,-5-1 0-15,2-1 0 16,-2 0 0-16,-2 2 0 15,-1-6 0-15,0 3 0 16,1-1 0-16,-2 1 0 0,-2-3 0 16,1 3 0-16,-2-3 0 15,-1 1 0-15,-2-1 0 16,0-3 0-16,2 2 0 16,-2-1 0-16,0-2 0 0,-2 5 0 15,0 2 0-15,-3 0 0 16,0 3 0-16,-1-2 0 15,-4 7 0-15,3-4 0 0,-3-1 0 16,-2 3 0-16,0 0 0 16,1-4 0-16,-4 0 0 15,0 0 0-15,3 0 0 16,-1 0 0-16,1 4 0 0,-6-4 0 16,6 4 0-16,0 5 0 15,-1-2 0-15,1 1 0 16,0-1 0-16,-3-2 0 15,0 5 0-15,2-2 0 16,1 0 0-16,-3 0 0 0,-2-3 0 16,-1 2 0-16,3 3 0 15,-5-5 0-15,-1 4 0 16,2 1 0-16,2-3 0 16,-5 0 0-16,1 4 0 0,5-4 0 15,-5 4 0-15,7-1 0 16,-4 0 0-16,1 3 0 15,2 0 0-15,-2 2 0 0,-1-4 0 16,-1 5 0-16,-1-1 0 16,-5 0 0-16,2 0 0 15,-1 1 0-15,-6 1 0 16,3-2 0-16,-6-1 0 0,1 4 0 16,-2-2 0-16,3 4 0 15,-2-3 0-15,1 1 0 16,0-1 0-16,2 4 0 15,0-4 0-15,3 6 0 16,-1-3 0-16,4 0 0 0,-1 3 0 16,3-1 0-16,-1 3 0 15,6 0 0-15,-1 5 0 16,0 2-7-16,11 10-36 16,0 0-45-16,2 7-2 0</inkml:trace>
  <inkml:trace contextRef="#ctx0" brushRef="#br1" timeOffset="466083.3585">8694 10803 342 0,'0'0'9'0,"0"0"3"16,2-10 5-16,-2 10 1 15,0-7 1-15,0 7 0 16,0 0 1-16,5-15-1 16,-5 15-9-16,0 0-4 15,0 0-2-15,0 17-3 0,0-5-1 16,0 10-1-16,0 1 1 16,0 4-1-16,0 0 1 0,2 3-1 15,-2-7 1-15,3 0 0 16,-1-6 0-16,-2-3 0 15,3-5 0-15,-3-9 1 0,0 0 0 16,0 0-1-16,8-9 0 16,-8-8-2-16,0-8 2 15,0-4 0-15,0-12 0 16,0 4 0-16,-4-1 1 16,3 7 2-16,-2 2 0 0,0 3 0 15,3 14-2-15,0 12 0 16,0 0 0-16,-5 6-2 15,5 14 0-15,0 1 0 16,5 7-1-16,-2 7 1 16,0-1 0-16,-3 0-1 0,1 2-3 15,-1-7-3-15,0 1-10 16,0-9-17-16,-12-1-48 16,10-4-2-16</inkml:trace>
  <inkml:trace contextRef="#ctx0" brushRef="#br1" timeOffset="466303.7776">8465 10924 395 0,'0'0'4'16,"0"0"1"-16,0 0 2 16,2-10 1-16,13 6 1 0,6-4 1 15,10 0 1-15,7 4 0 16,6-4-4-16,6 3-1 15,5 3-3-15,-3-1-6 16,0 3-14-16,-9 10-52 16,-1-10-15-1</inkml:trace>
  <inkml:trace contextRef="#ctx0" brushRef="#br1" timeOffset="466953.6267">8873 10239 430 0,'0'0'6'0,"0"0"2"16,0 0 1-16,0 0 0 15,0 0 0-15,0 0 0 0,0 0 0 16,0 4 1-16,5 11-6 16,-3 2-3-16,3 5 0 15,0 6 0-15,5-1 0 0,-5 3 0 16,5-6 0-16,-3 2-1 15,-5-9 2-15,4-2-2 16,-4-5 0-16,-2-10 0 0,0 0 0 16,0 0 0-16,0 0 0 15,3-15 0-15,-3-8 0 16,2-4 0-16,1 0 0 16,-1 0 0-16,1 0 0 0,-1 1 0 15,5 9 0-15,-1 5-3 16,4 9 1-16,-1 3 0 15,2 5 0-15,1 5 0 16,0 2 0-16,3 5 1 16,-5 1 0-16,0-3 1 0,-3 0 0 15,1 0 0-15,-3-6 1 16,-5-9 0-16,0 0 1 16,6 5-1-16,-6-11 0 15,4-10 0-15,1-3 1 0,-3-3-1 16,3-6-1-16,0 3-1 15,2 3 0-15,-1 3 0 16,4 6-1-16,-1 6 1 0,2 7-1 16,3 10 0-16,2 6 0 15,3 7-1-15,6 7-7 16,-1 2-24-16,9 3-48 0,7-1-2 16</inkml:trace>
  <inkml:trace contextRef="#ctx0" brushRef="#br1" timeOffset="469937.6293">9305 13568 270 0,'0'0'4'0,"0"0"4"16,0-17 2-16,0 6 0 0,0 1 2 15,-5 1 2-15,-2-7 1 16,-6 2 0-16,-1 2-2 16,-9-1-4-16,-2 6 0 15,-5-1-3-15,-9 1-1 16,-1 5-1-16,-8-2-1 16,1 2 0-16,-5 2-1 0,0 2 0 15,-3 4 0-15,0 1 1 16,-1 4 0-16,-3 1-1 15,-10 3 1 1,5 6 0-16,-6-1 0 16,1 8 0-16,-6-1 0 0,3 2-1 15,-2 3 0-15,6 4 0 16,11-4 0-16,0 0-1 16,3 2 1-16,1 7-1 15,8-5 1-15,3 7 1 16,-4-2-1-16,5 7 0 0,-3 1 0 15,-2 4 0-15,5 1 0 16,-5 1-1 0,7 3 1-16,-6 2 0 0,6 5-2 15,1-4 3-15,3 7-1 16,3-5-1-16,0 5 0 16,2-2 0-16,0 1 0 0,3 0 0 15,2-2 1-15,3-1-1 16,4 1-1-16,0-2 2 0,4 2-1 15,1 0 1-15,-2 1 0 16,5-3-1-16,0 1 0 16,3 0 0-16,5-4-1 0,2 4 0 15,0 1 0-15,2 0 0 16,5-2 1-16,3 2-1 16,3 2 1-16,4-3 0 15,1 3 0-15,4-1 0 16,0-3 0-16,3-2 0 0,5-1-1 15,0-2 0-15,2-4 1 16,2 6 0-16,2-9 1 16,4 2 1-16,0-2 0 15,7-1-3-15,-1-3 0 16,2 0 0-16,-1-2 0 0,0-6 0 16,6 1 0-16,-4-1 0 15,6-3 0-15,0-2 0 16,4-5 0-16,6-2 0 0,2 2 0 15,3-8 0-15,2-1 0 16,1-1 0-16,3-1 0 16,-2-3 0-16,4-2 0 15,-2-3 0-15,4-1 0 0,-1-1 0 16,1-1 0-16,-2-4 0 16,1 2 0-16,0-3 0 15,-1-2 0-15,-4 0 0 16,-2 0 0-16,-2 0 0 15,-3 0 0-15,0-7 0 0,-3-1 0 16,-4-2 0-16,0 1 0 16,0-6 0-16,-4 3 0 15,0-4 0-15,-5 2 0 16,-1-4 0-16,3 1 0 16,-9-2 0-16,3-1 0 0,-2-1 0 15,0 4 0-15,-3-5 0 16,1 2 0-16,-1 0 0 15,-3-2 0-15,2-1 0 0,-2 1 0 16,3-3 0-16,-1 4 0 16,-2-8 0-16,-2 0 0 15,8 3 0-15,-3-7 0 0,-2-2 0 16,0-1 0-16,0-2 0 16,-1-4 0-16,2 2 0 15,-2-5 0-15,3 3 0 16,-4 0 0-16,4-5 0 0,-5 2 0 15,2-2 0-15,-5 0 0 16,-3 0 0-16,-4 1 0 16,1-3 0-16,-8-2 0 15,3 4 0-15,-6-5 0 16,0 2 0-16,-2-1 0 16,5-2 0-16,-2 2 0 0,-1-4 0 15,0 1 0-15,-2 1 0 16,0-1 0-16,-5 4 0 15,0-4 0-15,-5 2 0 0,-2 0 0 16,-1-3 0-16,-2 4 0 16,0-5 0-16,-2 5 0 15,-3-7 0-15,-1 9 0 0,1-3 0 16,1 0 0-16,-2 5 0 16,2-2 0-16,-7 4 0 15,4-2 0-15,-1 2 0 16,-4 1 0-16,2-2 0 15,-4 2 0-15,1 1 0 0,-2 0 0 16,2-2 0-16,1 3 0 16,-3 2 0-16,0 1 0 15,0 2 0-15,3-1 0 16,0 6 0-16,-1 0 0 16,-4 0 0-16,2 3 0 0,0 3 0 15,-3-4 0-15,-2 6 0 16,1 0 0-16,-1-2 0 15,-3-1 0-15,4 2 0 0,-4-1 0 16,-2 0 0-16,0-1 0 16,1 0 0-16,-6 3 0 15,2-1 0-15,-3 1 0 0,-5 3 0 16,-1-4 0-16,0 5 0 16,-3 0 0-16,0 2 0 15,-4-3 0-15,-3 1 0 16,4-2 0-16,-2 1 0 15,-2 4 0-15,-1 0 0 0,4-2 0 16,-3 4 0-16,1 0 0 16,0 3 0-16,1-2 0 15,0 5 0-15,-2-1 0 16,0-3 0-16,2 3 0 16,-2 3 0-16,0-2 0 0,-3 1 0 15,6 0 0-15,-6 7 0 16,2-2-4-16,-4 3 0 15,2 4-5-15,-5 2-4 0,6 6-12 16,-3 8-36-16,-8 12-27 31,10 3 0-15</inkml:trace>
  <inkml:trace contextRef="#ctx0" brushRef="#br1" timeOffset="470796.0442">9112 15079 232 0,'0'0'8'0,"0"0"5"16,2-16 5-16,-2 10 4 15,2-4 4-15,-2 0 1 0,3-2 3 16,-3-4 1-16,0 4-7 15,-3 2-5-15,-1 2-4 0,-7 4-4 16,-1 1-3-16,-6 3-2 16,1 3-3-16,-3 6-1 15,-5 4 0-15,0 7-1 16,1 4-1-16,-4 6 1 0,3 7-1 16,0 6 0-16,5 1 1 15,3 3 0-15,4 5 0 16,9-2 0-16,4-1-1 15,2-4 1-15,11 1 0 0,6-6 1 16,4 1-1-16,7-10-1 16,2-1 1-16,5-5 1 15,3-3-2-15,0-9 0 16,1-6 0-16,3-5 0 16,-2-2 0-16,-2-9 0 0,-1-6 0 15,-4-7 0-15,2-1 0 16,-5-9 0-16,-2 0 0 15,-5-8 0-15,-2 1 0 16,-6-6 0-16,-8-2 0 0,-3-4 0 16,-6-5 0-16,-7 2 0 15,-11 2 0-15,-4 3 0 16,-11-1 0-16,-4 8 0 0,-7 5 0 16,1 9 0-16,-4 8 0 15,5 5 0-15,0 6 0 16,7 1 0-16,0 8 0 15,10 3 0-15,5 4 0 16,8 3-5-16,-1 0-15 0,13-1-37 16,0 8-30-16,6-6-3 15</inkml:trace>
  <inkml:trace contextRef="#ctx0" brushRef="#br1" timeOffset="471692.447">9261 14896 313 0,'0'0'3'0,"0"0"2"0,0 0-1 15,0 0 2-15,0 0 1 16,0 0 1-16,5 8 3 16,-5-8 3-16,14 6-2 15,-3-6 1-15,3 0 0 0,4 0 2 16,1-5-1-16,9-7-1 15,-1-3-1-15,3-10-1 16,2-2 0-16,3-5-1 16,-2-8-2-16,4-5 0 15,-3-6-8-15,-1-3 0 16,-1-7 0-16,-7 1 0 0,-3 2 0 16,-2-5 0-16,-2 5 0 15,-6 5 0-15,-2 2 0 0,-2 5 0 16,-3 4 0-16,-1 5 0 15,1 0 0-15,-5 3 0 16,5-1 0-16,-5-5 0 16,0 6 0-16,0-4 0 0,0 6 0 15,0 0 0-15,0 0 0 16,0 7 0-16,0 3 0 16,-5 5 0-16,2 2 0 15,-1 5 0-15,-2 2 0 0,6 8 0 16,-5-9 0-16,5 9 0 15,0 0 0-15,0 0 0 16,0 0 0-16,-9-9 0 16,9 9 0-16,0 0 0 0,0 0 0 15,0 0 0 1,0 0 0-16,-7-6 0 0,7 6 0 16,0 0 0-16,-10-8 0 15,10 8 0-15,0 0 0 0,0 0 0 16,0 0 0-16,0 0 0 15,0 0 0-15,0 0 0 16,0 0 0-16,0 0 0 16,-2 12 0-16,2-12-5 0,0 20-17 15,2-8-22-15,-2 9-45 16,1 0 1-16</inkml:trace>
  <inkml:trace contextRef="#ctx0" brushRef="#br1" timeOffset="472651.8114">9452 15100 57 0,'0'0'5'0,"0"0"6"15,-5 0 9-15,5 0 5 16,0 0 6-16,0 0 4 0,0 0 2 15,0 0 1-15,0 0-1 16,0 0-6-16,3-6-7 16,-3 6-2-16,9-11-4 0,-4 2-3 15,8-4-2-15,-1-1-1 16,3-4-1-16,2-3-1 16,3-3-1-16,0-3-1 15,6-5 0-15,0 0-1 16,4 0-1-16,0-3-1 0,0 1 0 15,4-1-1-15,1 0 0 16,2 0-1-16,1 3-3 16,-1-3 0-16,3 6 0 15,0-4 0-15,4 1 0 0,-2 3 0 16,4-4 0-16,-3 3 0 16,3 1 0-16,2 4 0 15,-4-2 0-15,4 4 0 16,-9 4 0-16,1 1 0 15,0 6 0-15,-5 1 0 0,-3 2 0 16,-1 3 0-16,-2 2 0 16,-2 2 0-16,-5-4 0 15,-2 6 0-15,0-2 0 16,-8 0 0-16,-2 2 0 16,-10 0 0-16,15-3 0 0,-15 3 0 15,0 0 0-15,0 0 0 16,0 0 0-16,0 0 0 15,0 0 0-15,0 0 0 0,-5 7-21 16,-10 1-66-16,10-1-3 16</inkml:trace>
  <inkml:trace contextRef="#ctx0" brushRef="#br1" timeOffset="473473.7157">9496 15316 311 0,'0'0'7'0,"0"0"4"15,0 0 3-15,0 0 3 16,0 0 3-16,0 0 0 0,-7-8-1 16,7 8 0-16,0 0-8 15,0 6-3-15,0-6-4 16,12 23 0-16,1-6-2 16,0 5 0-16,8 2 1 0,7 6 1 15,7 1 1-15,4 0 0 16,4 1 0-16,6-2 0 15,6 0-1-15,2-6 1 16,8 5-1-16,2-8-2 16,3 4-2-16,2-5 0 0,0-3 0 15,-1-2 0-15,2 0 0 16,0-3 0-16,-6-1 0 16,-3-4 0-16,-2 0 0 15,-2 1 0-15,-5-6 0 0,-6 1 0 16,-1-3 0-16,-9 0 0 15,-2-5 0-15,-4 0 0 16,-11-1 0-16,-2 2 0 0,-5 1 0 16,-5-1 0-16,-10 4 0 15,7-3 0-15,-7 3 0 16,0 0 0-16,0 0 0 0,0 0 0 16,-12-12-25-16,-15 7-62 15,9 2-4-15</inkml:trace>
  <inkml:trace contextRef="#ctx0" brushRef="#br1" timeOffset="474180.8789">9198 15712 259 0,'0'0'9'0,"0"0"3"16,0 0 3-16,0 0 0 16,0 0 1-16,0 0 0 15,0 0 1-15,0 0 4 16,13 3-7-16,-6 11-4 0,8 0-2 15,2 8 1-15,3 5 1 16,7 5 0-16,3 6-1 16,8 4 0-16,1-1-1 0,4 4 0 15,-1 5-1-15,3-3-1 16,-1 2-1-16,-4 1-1 16,0-3-1-16,-7-2 0 15,-1 2-2-15,-7-2 1 0,-1-3-1 16,-1-1 1-16,-5 0-2 15,-4 1 2-15,-2-3-2 16,-4 3 0-16,-3-3 0 16,-5 2 0-16,0-5 0 0,-3 5 0 15,-4-4 0-15,-1-8 0 16,1 3 0-16,-1-6 0 16,2-5 0-16,-5 1 0 15,6-5 0-15,0 1 0 16,0 2 0-16,3-2 0 0,-4-3 0 15,6 4 0-15,0-2 0 16,0 0 0-16,6 1 0 16,-4-3-16-16,3-3-12 0,0 3-38 15,-5-15-21-15</inkml:trace>
  <inkml:trace contextRef="#ctx0" brushRef="#br1" timeOffset="474305.3211">9767 17152 345 0,'0'0'1'0,"0"0"0"16,0 0-2-16,0 0-8 15,0 0-46-15,-9 7-13 16</inkml:trace>
  <inkml:trace contextRef="#ctx0" brushRef="#br1" timeOffset="475086.2979">8887 15569 273 0,'0'0'6'15,"0"0"4"-15,0 0 2 16,0 0-1-16,-9 0 3 16,9 0-1-16,-10 10 1 0,4 5 1 15,-3 2-4-15,1 9-3 16,-5 0-3-16,-1 11 1 16,-2 4 0-16,-5 5-1 15,-2 4 0-15,-7 1-1 0,-2 2 0 16,-3-1 0-16,1 0-1 15,-9 0 0-15,1-5-1 16,-1-3-1-16,-1 1 0 0,-4-10 1 16,2-3-2-16,-3 0 0 15,-2-5 1-15,1-1-1 16,0-5 1-16,1-3 0 0,-1-1 1 16,-2-2-1-16,0-2 1 15,2-3-1-15,0 0 1 16,1-4 0-16,1 2 0 15,4-5-1-15,6 2 1 16,1-5 0-16,5 0 0 16,4-3-1-16,5-2 1 15,7-3-2-15,6 2-4 0,10 6-4 16,-15-20-11-16,15 10-23 16,15-1-40-16,-8 1-4 15</inkml:trace>
  <inkml:trace contextRef="#ctx0" brushRef="#br1" timeOffset="475615.1864">9041 15666 327 0,'0'0'6'0,"0"0"3"16,0 0 0-16,0 0 0 16,0 0 2-16,-7 0-1 0,5 10 2 15,-8 5 0-15,-1 11-5 16,-4 7-3-16,-2 12 0 16,-4 7 2-16,-7 7-1 15,-4 8 0-15,-4 7-1 16,-3 0-1-16,-3 1 0 0,-1 2 0 15,1-1-1-15,0 1-1 16,2 0 1-16,8-5 0 16,2-3 0-16,7-2 1 15,8-4 0-15,5-4-1 16,9-8 1-16,1-6 0 0,9-2-4 16,2-9-2-16,8-2-7 15,-2-8-14-15,1-4-56 16,4-4-1-16</inkml:trace>
  <inkml:trace contextRef="#ctx0" brushRef="#br1" timeOffset="475749.3407">8664 16969 352 0,'0'0'0'15,"0"0"-5"-15,0 0-10 16,-10 7-37-16,10-7-17 15</inkml:trace>
  <inkml:trace contextRef="#ctx0" brushRef="#br1" timeOffset="476682.9505">8681 15257 209 0,'0'0'7'15,"0"0"8"-15,0 0 5 16,3 5 2-16,-3-5 3 15,0 0 0-15,0 10 1 16,0-10 2-16,-13 3-6 16,3-3-6-16,-5-3-4 15,-2-2-3-15,-5-7-2 0,-3-1 0 16,-4-7-2-16,-5-2 0 16,0-3-1-16,-8 1 0 15,-1-6 0-15,-4 3-1 0,-3-4 2 16,-1 5-1-16,2-3-1 15,0 0 1-15,-3 0-1 16,2-1 0-16,0-3 0 0,-2 1-1 16,3 1 0-16,1-1 0 15,1 2 0-15,-3 2 1 16,4 3-3-16,3 3 0 16,1 2 0-16,6 3 0 0,4 3 0 15,5-2 0-15,5 7 0 16,2-1 0-16,5 0 0 15,1 2 0-15,8 0 0 16,6 8 0-16,-13-9 0 16,13 9 0-16,-11-11 0 15,11 11 0-15,0 0 0 0,-8-7 0 16,8 7 0-16,0 0 0 16,0 0 0-16,0 0 0 15,0 0 0-15,0 0 0 16,-7-7 0-16,7 7 0 0,0 0 0 15,-5-9 0-15,5 9 0 16,0 0 0-16,0 0-2 0,-11-11-11 16,11 11-16-16,0 0-16 15,0 0-42-15,0 0-2 16</inkml:trace>
  <inkml:trace contextRef="#ctx0" brushRef="#br1" timeOffset="477623.9263">7316 14507 285 0,'0'0'5'0,"0"0"4"16,0 0 2-16,0 0 2 0,0 0-1 16,0 0-1-16,0 0 0 15,0 0 4-15,0 5-3 16,10 4-2-16,7 4-2 0,13 4 1 15,6 2 1-15,13 4 3 16,8 2 0-16,10 0-1 16,6 2-2-16,1 3-1 15,6-3-2-15,-4 5-2 0,1 1 0 16,-2 1-2-16,-5 3-1 16,-3 0 0-16,-2 0-1 15,-8 1 0-15,-2-1 0 16,-6 0 0-16,-5-3-1 0,-1-1 1 15,-7-4-1-15,-3-4 1 16,-5 3-1-16,-8-6 0 16,-3 0 0-16,-4-5 1 15,-6-1-1-15,-2-3 2 16,-5 3-2-16,0-6-2 0,-10 1 1 16,3-7-2-16,-8 1-3 15,3-2-2-15,-4-3-7 16,4 0-14-16,0 0-53 0,-3-11-3 15</inkml:trace>
  <inkml:trace contextRef="#ctx0" brushRef="#br1" timeOffset="478165.0526">7860 14214 204 0,'0'0'9'0,"-7"-7"5"16,7 7 5-16,-17-12 5 15,7 6 2-15,2 0 2 0,-1-2 1 16,0-1 4-16,9 9-12 16,-9-9-4-16,9 9-7 15,0 0-3-15,0 0-2 0,0 0-3 16,15 8 0-16,0 2-2 16,8 4 3-16,6 4 1 15,6 6 1-15,8 3 2 16,11 8-2-16,3 5 1 15,-2 4 0-15,7 4 0 0,3 4-1 16,-3 3-1-16,0-1-1 16,-3 3-1-16,-1-3 0 15,-9-2-1-15,1 0 1 16,-7-2-2-16,-6-5 0 16,-5-4 0-16,-7-2 0 0,-2-6 0 15,-6-1 0-15,-3-10 0 16,-6 1-2-16,-1-9 1 15,-4-2-1-15,-3-12-3 0,2 12-4 16,-2-12-14-16,0 0-48 16,-7 0-15-16</inkml:trace>
  <inkml:trace contextRef="#ctx0" brushRef="#br1" timeOffset="481397.253">7386 14645 221 0,'0'0'7'16,"0"0"3"-16,0 0 4 0,0 0 3 15,0 0 1-15,0 0 3 16,0 0 0-16,-2-12 0 0,2 4-3 16,0-1-5-16,2-3-1 15,5-6-4-15,3-2-1 16,3 0 0-16,0-7-1 16,6 0 0-16,3-6-1 15,1 1 1-15,2 0-2 0,2-1 1 16,-2 4-2-16,5 0 0 15,-5 1 0-15,0 1-1 16,1 2 2-16,2 1-1 0,-2 4-1 16,0-3 1-16,4 0 0 15,0 1-1-15,-5 1 0 16,7 1 0-16,-4-3-1 16,4 1-1-16,-3 2 1 15,7 1-1-15,-4-1 1 16,2 2-1-16,1 0 0 0,3 4 0 15,-6 1 0-15,2-1 0 16,-1 2 0-16,-3 5 0 16,5-7 1-16,-3 4-1 0,5 0 1 15,-2-2-1-15,4 0 1 16,2-1 0-16,-3 1-1 16,6 0 1-16,-2 2-1 15,-3 0 0-15,-3 2 0 0,-1 1 0 16,-5 2 0-16,-1 2 0 15,1 0 0-15,-4-1 0 16,2 1 1-16,0 1-1 16,4-3 1-16,-2 0 0 0,2 0 0 15,-1 0 0-15,-1 1 0 16,4-2-1-16,-4 4 1 16,-3 0 0-16,-2-1-1 15,2 3 1-15,-4 0-1 0,2 0 1 16,2 5-1-16,-4-3 1 15,7 1-1-15,3 2 0 16,1 0 1-16,-2 0-1 16,3-3 0-16,-8 3 0 0,3-3 0 15,-3 3 0-15,-4-2 0 16,1 1 0-16,1-1 0 16,-5 2 0-16,4 0 1 15,-1-2-1-15,4 1 0 0,3 2 0 16,0-1 1-16,-1-2-1 15,4 1 0-15,-3-1 0 16,0 2 0-16,-3-1 0 16,1 2 0-16,-6-1 1 0,2 0-1 15,-1-1 0-15,0 1 0 16,2 0 0-16,-4 3 0 16,4-1 0-16,-2 1 0 15,2-1 1-15,3 4-1 16,-7 1 1-16,7-3-1 0,-3 6 1 15,-4-2-1-15,8 1 1 16,-2-2 0-16,-5 3 0 16,5 2 0-16,-2 0 1 0,3 2-2 15,-1-5 0-15,-4 6 0 16,4 0 0-16,-5-3 0 16,1 3 0-16,-2 3 0 0,3-4 0 15,-5 1 0-15,4-1 0 16,-3 2 0-16,-1-1 0 15,4-1 0-15,-3-2 0 16,4 3 0-16,-4 1 0 0,3-1 0 16,-4-1 0-16,4 3 0 15,-9-2 0-15,4 3 0 16,-3-1 0-16,0 0 0 16,-3 0 0-16,1 3 0 15,-1 0 0-15,1 0 0 16,-1 0 0-16,1-4 0 0,-3 5 0 15,-1-2 0-15,2 1 0 16,-4 0 0-16,0 5 0 16,-2-6 0-16,3 1 0 0,-3 4 0 15,0 0 0-15,-3 0 0 16,3-2 0-16,0 3 0 16,-3 0 0-16,4-1 0 0,-3-2 0 15,-1 3 0-15,-2 0 0 16,0 0 0-16,0 2 0 15,0-2 0-15,0 4 0 16,-2-2 0-16,-1 3 0 16,1 0 0-16,-2 0 0 15,0-1 0-15,-1-2 0 0,0 6 0 16,0-5 0-16,-2 3 0 16,-1-4 0-16,-2 3 0 15,5 0 0-15,-5 2 0 16,0-2 0-16,0-1 0 15,0 3 0-15,0-1 0 0,-2-2 0 16,2-2 0-16,0 3 0 16,0-3 0-16,0-3 0 0,0 2 0 15,-3-4 0-15,1 2 0 16,2 1 0-16,-5 0 0 16,-2 0 0-16,-1 1 0 15,0 1 0-15,-3 1 0 0,1 1 0 16,-2-3 0-16,-3 1 0 15,5-3 0-15,-1 1 0 16,5 0 0-16,-5-6 0 16,5 3 0-16,-2-1 0 0,-2-2 0 15,3 1 0 1,-4 0 0-16,2-1 0 0,-1 5 0 16,-5-8 0-16,2 6 0 15,2-2 0-15,-5 0 0 16,-1-3 0-16,2 3 0 15,-5-3 0-15,0-1 0 0,1 0 0 16,-4-3 0-16,4-1 0 16,-1 2 0-16,-3 0 0 0,1-3 0 15,-1 2 0-15,-1-3 0 16,2-1 0-16,0-1 0 16,-4-3 0-16,1 0 0 15,-2-5 0-15,5 2 0 16,-5 1 0-16,0-4 0 0,-1 4 0 15,1 0 0-15,-3 4 0 16,3-5 0-16,-2 1 0 16,8-1 0-16,-4-2 0 15,3-3 0-15,5-2 0 0,-3 0 0 16,2 0 0 0,-4 0 0-16,0 0 0 0,0 0 0 15,-3 0 0-15,0 0 0 16,1 0 0-16,-1 3 0 15,-1-3 0-15,2 0 0 0,4 0 0 16,0-3 0-16,3 1 0 16,-1-3 0-16,4 0 0 15,-1 1 0-15,0 1 0 16,0 0 0-16,0 1 0 0,0-3 0 16,1 0 0-16,-2 2 0 15,-3 1 0-15,2-2 0 16,-6 1 0-16,6-2 0 0,-5-2 0 15,4 2 0-15,-4-4 0 16,4 5 0-16,-1-4 0 16,1 3 0-16,1 3 0 15,-1-1 0-15,4 1 0 0,-1-1 0 16,0 1 0 0,2-5 0-16,2-1 0 0,-2 3 0 15,3-4 0-15,-4-4 0 16,4-2 0-16,-5-3 0 15,2 3 0-15,-2 1 0 0,-2-3 0 16,2 2 0-16,-2 2 0 16,2 1 0-16,0-1 0 15,0 1 0-15,1 2 0 0,6-2 0 16,-7-1 0-16,5-4 0 16,1 1 0-16,-2-4 0 15,1-4 0-15,1 2 0 16,1 3 0-16,-3 0 0 0,5 1 0 15,1-1 0-15,0 6 0 16,-3 0 0-16,6 3 0 16,-3-2 0-16,3-3 0 15,-5 0 0-15,6-3 0 16,-3 1 0-16,1-3 0 0,-1 1 0 16,0-3 0-16,0 2 0 15,1-1 0-15,1 2 0 16,0-1 0-16,1 3 0 0,2 0 0 15,-1-3 0 1,2 2 0-16,-4-4 0 0,5 0 0 16,-4 0 0-16,1-4 0 15,1-1 0-15,-4 0 0 0,3-1 0 16,-3-1 0-16,6-3 0 16,-5 2 0-16,5-3 0 15,-1 2 0-15,3-4 0 16,-2-3 0-16,2 7 0 0,0-6 0 15,3 1 0-15,-1-1 0 16,3 1 0-16,-3 0 0 16,3 5 0-16,0-4 0 15,0 3 0-15,0-3 0 16,0 4 0-16,0-1 0 16,3 3 0-16,0 0 0 0,-1 1 0 15,5-2 0-15,-2 1 0 16,0-1 0-16,3-3 0 15,4-1 0-15,0 2 0 0,1-2 0 16,-1-1 0-16,3 0 0 16,-3-2 0-16,1 5 0 15,2-3 0-15,-3 1 0 0,1 1 0 16,-3 2 0-16,2-6 0 16,-2 8 0-16,2-3 0 15,-1 3 0-15,1 1 0 16,0-2 0-16,1 3 0 0,-3-2 0 15,5 1 0-15,-3-1 0 16,0-1 0-16,1 0 0 16,4-2 0-16,-4 0 0 15,4 2 0-15,-2 0 0 16,0 3 0-16,0 5 0 16,-3 2 0-16,3 2 0 0,-5 4 0 15,3 4 0-15,-6 2 0 16,3 1 0-16,-3 5 0 15,6-4-3-15,2 6-35 0,14 0-49 16,-8-2-4-16</inkml:trace>
  <inkml:trace contextRef="#ctx0" brushRef="#br1" timeOffset="483754.6087">10414 13691 394 0,'0'0'7'15,"0"0"4"-15,0 0 3 0,0 0 1 16,0 0 1-16,0 0 0 16,0 0 1-16,7 0 0 15,-7 0-13-15,0 0-4 0,0 0 0 16,3 13 0-16,-1-1 0 15,1 5 0-15,-1 0 0 16,3 4 0-16,3 4 0 16,-3 0 0-16,2-4 0 15,-2 2 0-15,2-4 0 0,-4-3 0 16,-1-4 0-16,1-2 0 16,-3-10 0-16,5 9 0 15,-5-9 0-15,0 0 0 0,-2-5 0 16,-4-4 0-16,4-8 0 15,-1-5 0-15,1 1 0 16,-3-2 0-16,5 2 0 16,0-1 0-16,0 5 0 15,0 4 0-15,5 6 0 0,-5 7 0 16,10-13 0-16,-10 13 0 16,20-3 0-16,-5 3 0 15,-1 5 0-15,3 8 0 16,1-1 0-16,0 6 0 0,2 1 0 15,-8 3 0-15,-1 5 0 16,0-6 0-16,-5 1 0 16,-6-7 0-16,0-1 0 0,0-6 0 15,0-8 0-15,0 0 0 16,-8 3 0-16,3-6 0 16,0-12 0-16,0-2 0 15,2-7 0-15,1 0 0 16,0-3 0-16,2 3 0 0,0 1 0 15,2 4 0-15,3 4 0 16,0 5 0-16,-5 10 0 16,15-6 0-16,-15 6 0 15,17 6 0-15,-7 1 0 16,5 6 0-16,3 2 0 0,-1 2 0 16,1 5 0-16,-2 1 0 15,0 1 0-15,2 3 0 16,-9-4 0-16,8-8-42 0,-4 7-48 15,-3-8-2-15</inkml:trace>
  <inkml:trace contextRef="#ctx0" brushRef="#br1" timeOffset="487646.9081">9198 15233 279 0,'0'0'8'0,"0"0"5"16,0 0 2-16,0-13 4 15,0 13 2-15,0-12 2 0,0 12 2 16,0-16 0-16,0 16-6 15,0-9-5-15,0 9-4 16,0 0-2-16,0 0-3 16,0 0-1-16,0 7-2 0,3 7-1 15,-3 4 0-15,3 5-1 16,-1 4 2-16,0 3-1 16,1 0 0-16,-1-1 0 15,-2-2 0-15,0-4 1 0,0-4-1 16,0-4 1-16,0-7-1 15,0-8 1-15,0 0-1 16,0 0 0-16,-7-12 0 16,5-9-1-16,-4-6 0 0,1-3 0 15,3-1-1-15,-1-5 1 16,3 5 0-16,-2 2-1 16,2 5 2-16,0 7 0 15,0 5 1-15,0 12-2 16,0-11 0-16,0 11 0 0,0 0 0 15,0 6 0-15,0 6 0 16,0 6 0-16,0 2 0 16,0 4 0-16,0 6 0 0,0 2 0 15,0-2 0-15,0-1 0 16,0-7 0-16,0-1 0 16,0-7 0-16,-3-3 0 15,3-11 0-15,0 0 0 0,0 0 0 16,-2-12 0-16,2-9 0 15,0-1 0-15,0-5 0 16,0-3 0-16,0 3 0 0,2 1 0 16,-2 7 0-16,0 7 0 15,3 0 0-15,-3 12 0 16,0 0 0-16,0 7 0 16,0 8 0-16,0 2 0 15,0-1 0-15,0 8 0 16,0-2 0-16,0 3-5 15,0-5-10-15,0-4-15 0,2-5-55 16,-2-1-2-16</inkml:trace>
  <inkml:trace contextRef="#ctx0" brushRef="#br1" timeOffset="488136.5962">9009 15282 309 0,'0'0'7'0,"0"0"4"16,0 0 2-16,-10 2 2 15,10-2 2-15,0 0 2 16,-9 4-1-16,9-4 1 16,0 0-5-16,0 0-2 0,9 3-3 15,7-3-1-15,3 0-1 16,6 0-1-16,5 0 0 15,2-3-2-15,3 2 0 0,0-4-2 16,-1-1 0-16,-3 2-1 16,-1-1 0-16,-4 3-1 15,-5-4 0-15,-8 4 1 0,1 0 0 16,-14 2 0-16,12-3 1 16,-12 3 0-16,0 0-2 15,-10 0 0-15,-3 3 0 16,-1-1 0-16,0 3 0 0,-10 0 0 15,2 0 0-15,-3 2 0 16,0-2 0-16,1 2 0 16,1-2 0-16,1 1 0 15,5-1 0-15,-1 0 0 16,9-3 0-16,-2 0 0 0,11-2 0 16,0 0 0-16,0 0 0 15,11 6 0-15,8-6 0 16,8 0 0-16,8 0-4 15,0-10-18-15,0 5-62 16,12-3-3-16</inkml:trace>
  <inkml:trace contextRef="#ctx0" brushRef="#br1" timeOffset="491291.0697">7644 14395 293 0,'0'0'6'16,"0"0"0"-16,0 0 3 16,0 0 1-16,0 0 2 15,0-10 1-15,0 0 1 0,5-3 2 16,1-6-4-16,3-4-3 16,6-6-2-16,5-4 1 15,8-9-3-15,1 1-2 0,6-7-1 16,0 4 0-16,3 2-2 15,-4 5-1-15,1 4-4 16,-7 11-7-16,-8-1-12 16,1 11-35-16,-3 10-20 15</inkml:trace>
  <inkml:trace contextRef="#ctx0" brushRef="#br1" timeOffset="491530.4623">7770 14226 312 0,'0'0'3'0,"0"-10"1"16,0-2 4-16,7-5 2 0,2-5 0 16,5-9 0-16,7-3 2 15,2-1-1-15,4-2-1 16,3 0-4-16,7 7-6 15,-5 6-5-15,0 4-11 0,-7 5-14 16,3 3-27-16,-1 9-19 16</inkml:trace>
  <inkml:trace contextRef="#ctx0" brushRef="#br1" timeOffset="491759.3818">7770 14200 264 0,'0'0'4'16,"0"0"2"-16,7-20 3 15,2 6 0-15,5-10 1 0,7 0 0 16,6-11-6-16,13-15-55 15,7 11-13-15</inkml:trace>
  <inkml:trace contextRef="#ctx0" brushRef="#br1" timeOffset="493746.5441">7791 14583 230 0,'0'0'5'0,"0"0"3"15,-10-5 4-15,10 5 3 16,-11-3 3-16,11 3 3 0,-14-2 1 15,14 2-1-15,-12 0-4 16,12 0-5-16,0 0-1 16,-4 5-2-16,8 4-3 15,8 8-2-15,11-1 0 0,2 9 1 16,7 7 1-16,10 3 2 16,11 0 0-16,4 1-1 15,7 5 0-15,6-4-1 16,-1 2 0-16,11 1-2 0,-8-4-1 15,3 5 0-15,-6-1-1 16,-3-2 0-16,-10 0-1 16,-1-3-1-16,-13-3 1 15,-8-4 0-15,-4-4-1 0,-7-4 1 16,-5-5-1-16,-11-3 1 16,0-4-1-16,-7-8 0 15,5 9-3-15,-5-9-7 16,0 0-20-16,-12 9-53 15,12-9-1-15</inkml:trace>
  <inkml:trace contextRef="#ctx0" brushRef="#br1" timeOffset="500028.7543">8965 9230 311 0,'0'0'7'0,"0"0"4"16,0 0 3-16,0 0 2 0,-5-10 4 16,5 10 2-16,0 0-1 15,0 0 1-15,0 0-6 16,0 0-4-16,0 0-3 0,0 0-3 16,0 0-2-16,0 0-2 15,0 0 0-15,5 2 0 16,7 4-1-16,6 1 2 15,2 2 1-15,14 4 0 16,6-1-2-16,7 0-2 0,8 6 0 16,4 2 0-16,1 2 0 15,7 8 0-15,-5 0 0 16,0 7 0-16,-2 2 0 16,-5 6 0-16,-1 5 0 15,-6 4 0-15,-4-2 0 16,-2 1 0-16,-4 1 0 0,-3 0 0 15,-5-1 0-15,-5-2 0 16,-6-1 0-16,-1-3 0 16,-6-5 0-16,-4 0 0 0,-3-7 0 15,-3-4 0-15,1-7 0 16,-3-2 0-16,0-7 0 16,0-3 0-16,0-2 0 0,0-10 0 15,0 9 0-15,0-9 0 16,0 8 0-16,0-8 0 15,0 0 0-15,0 0 0 0,0 12-8 16,0-12-76-16,0 0-8 16</inkml:trace>
  <inkml:trace contextRef="#ctx0" brushRef="#br1" timeOffset="500461.3952">9797 10193 400 0,'0'0'4'0,"0"0"0"16,0 0 3-16,0 0 1 16,0 0 2-16,7 8 1 15,-7-8 0-15,15 13 2 0,-2-3-4 16,2 2 0-16,2 0-2 15,3 1-2-15,3 1-1 16,0 1-1-16,1 0-1 0,-4 0 0 16,0 0 0-16,-6-3-2 15,2-2 0-15,-10 0 0 16,-6-10 0-16,13 10 0 16,-13-10 0-16,0 0 0 15,0 0 0-15,11-8 0 0,-9-6 0 16,2-6 0-16,7-5 0 15,-2 2 0-15,4-6 0 16,2 2 0-16,-3 0 0 16,3 6 0-16,-2 2 0 0,-3 9 0 15,-3 0 0-15,4 10 0 16,-11 0-40-16,0 0-48 16,12 5-3-16</inkml:trace>
  <inkml:trace contextRef="#ctx0" brushRef="#br1" timeOffset="501326.1209">10847 13248 376 0,'0'0'2'0,"0"0"3"15,0 0 3-15,0 0 1 16,-4-11 2-16,4 11 2 0,0 0 1 16,0 0 1-16,13 0 0 15,-13 0-3-15,20 6-2 16,-5 2 0-16,0 2-2 16,5 2-5-16,2 2-3 15,3 7 0-15,5 3 0 0,0 6 0 16,0 2 0-1,1 6 0-15,7 4 0 0,-3-1 0 16,3 2 0-16,-1 1 0 16,-3 0 0-16,4-1 0 0,-4 4 0 15,1-3 0-15,-5 3 0 16,0 1 0-16,-1-4 0 16,-4 4 0-16,-2-9 0 15,0-2 0-15,-9-5 0 0,2-2 0 16,-4-5 0-16,-3-3 0 15,-3-5 0-15,0-3 0 16,0-2 0-16,-4-3 0 16,3 3 0-16,-5 1 0 0,0-1 0 15,0 1-6-15,0 0-37 16,5-1-39-16,-5-2-9 16</inkml:trace>
  <inkml:trace contextRef="#ctx0" brushRef="#br1" timeOffset="501914.8122">11440 14226 342 0,'0'0'2'0,"0"0"3"0,0 0 3 15,0 0 3 1,0 0 2-16,0 0 2 0,8-4 0 16,-8 4 2-16,12-3-1 15,-2 3-3-15,-2 0-2 0,4 5-2 16,0 2-1-16,1 3-2 16,2-2 0-16,0 6-1 15,-3-1-1-15,4 0 1 0,-4 2-5 16,1-3 0-16,-5 0 0 15,5-2 0-15,-7-1 0 16,-6-9 0-16,17 12 0 16,-17-12 0-16,13 8 0 0,-13-8 0 15,14-2 0-15,-14 2 0 16,10-18 0-16,-3 6 0 16,-1-7 0-16,1-4 0 15,0-3 0-15,-2-2 0 16,6-4 0-16,-4 5 0 15,-2 1 0-15,2 2 0 0,-5 4 0 16,3 6-8-16,-1-3-22 16,-4 3-47-16,0 14-12 15</inkml:trace>
  <inkml:trace contextRef="#ctx0" brushRef="#br1" timeOffset="507873.589">7876 13872 251 0,'0'0'5'0,"0"0"2"15,0 0-2-15,0 0 1 16,0 15 1-16,0-2 0 16,-5 6 1-16,3 1 0 15,-1 10-5-15,1-5-6 0,-2 9-20 16,4 6-34-16,0-12-10 15</inkml:trace>
  <inkml:trace contextRef="#ctx0" brushRef="#br1" timeOffset="508090.5495">8166 13650 340 0,'0'0'4'0,"0"0"0"15,0 0 1-15,0 0 0 0,0 0 0 16,0 0 1-16,3 14-1 16,-3-2 0-16,-8 9-3 15,1-2 0-15,2 8-4 16,-4-2-8-16,6 3-16 0,-3 3-35 16,4-7-13-16</inkml:trace>
  <inkml:trace contextRef="#ctx0" brushRef="#br1" timeOffset="508259.857">8443 13583 330 0,'0'0'1'0,"0"0"-1"16,0 0 0-16,-11 10 1 0,4-1 0 15,-3 6-1-15,0 8 2 16,-2-4-5-16,-4 6-13 15,7-5-30-15,2 5-23 16</inkml:trace>
  <inkml:trace contextRef="#ctx0" brushRef="#br1" timeOffset="508630.8134">9074 13444 292 0,'0'0'0'16,"0"0"0"-16,0 15 1 16,-3-6 1-16,-4 9 0 15,-1 4-1-15,-3 0 0 16,0 6 1-16,1-3-14 0,-3 6-33 15,4-5-21-15</inkml:trace>
  <inkml:trace contextRef="#ctx0" brushRef="#br1" timeOffset="508812.4954">9372 13421 286 0,'0'0'3'0,"0"0"3"15,5 11 0-15,-5-11 1 16,0 22 0-16,-5-2 2 16,-2 2-3-1,-1 4-14-15,-7 4-48 0,6-2-13 16</inkml:trace>
  <inkml:trace contextRef="#ctx0" brushRef="#br1" timeOffset="508995.0446">9698 13432 271 0,'0'0'6'16,"0"0"1"-16,0 0 1 0,-5 15 1 16,0 2-1-16,-5 0 1 15,-2 7-5-15,-4 1-37 16,-3 11-32-16,1-9-5 15</inkml:trace>
  <inkml:trace contextRef="#ctx0" brushRef="#br1" timeOffset="509176.551">10080 13365 344 0,'0'0'0'0,"0"5"1"0,0 7-1 15,-7 0 1-15,-6 12-1 16,-4 5 1-16,0 3 0 16,-5 2-1-16,-1 1-11 0,1 7-40 15,2-13-19-15</inkml:trace>
  <inkml:trace contextRef="#ctx0" brushRef="#br1" timeOffset="509356.7348">10309 13505 326 0,'0'0'1'15,"0"0"0"-15,-8 20 0 16,-3-3 0-16,-2 9 0 16,-5 3 0-16,-1 3-12 0,-4-4-53 15,3 9-4-15</inkml:trace>
  <inkml:trace contextRef="#ctx0" brushRef="#br1" timeOffset="509536.2555">10538 13704 362 0,'0'0'1'0,"0"10"1"16,-8 5 1-16,1-1-1 0,-5 11 1 15,-1 3 0-15,-4 6-7 16,-5 4-25-16,-1-2-40 16,4-1-4-16</inkml:trace>
  <inkml:trace contextRef="#ctx0" brushRef="#br1" timeOffset="509719.9307">11040 14075 430 0,'0'0'1'0,"0"16"0"0,-2 1-1 15,-6 7 1-15,-5 9 1 16,-1 4-2-16,-4 12-3 0,-6 4-11 16,-1-7-52-16,0 14-11 15</inkml:trace>
  <inkml:trace contextRef="#ctx0" brushRef="#br1" timeOffset="509892.9967">11235 14697 435 0,'0'0'3'16,"0"0"-1"-16,0 18 1 0,0-4 1 15,-6 6 0-15,-4 5-1 16,3 7-4-16,-6 5-10 15,3 3-38-15,-2 7-30 16,-1-1-4-16</inkml:trace>
  <inkml:trace contextRef="#ctx0" brushRef="#br1" timeOffset="510649.5704">9169 15180 289 0,'0'0'8'0,"0"0"3"0,0 0 5 16,5-10 1-16,-5 10 2 16,0 0 4-16,2-7-2 0,-2 7 1 15,0 0-7-15,0 0-5 16,0 0-3-16,5 7-2 16,-5 7-2-16,0 4-2 15,0 5-1-15,0 2 0 0,0 1-1 16,0 5-1-16,0-6-3 15,0 2-7-15,0-7-15 16,0-13-48-16,0 10-6 16</inkml:trace>
  <inkml:trace contextRef="#ctx0" brushRef="#br0" timeOffset="514199.127">9201 15145 346 0,'0'0'7'16,"0"0"3"-16,0 0 5 16,0 0 1-16,0-9 1 15,0 9 0-15,0 0-1 0,0 0 1 16,0 0-9-16,0 0-3 15,0 0-3-15,0 15-1 16,3 2-2-16,-1 2-1 16,3 4 1-16,-3 4 1 15,3 1 0-15,2-5 1 0,-4 1-1 16,2-4 0-16,-2-6 0 16,-2-3 1-16,-1-11 0 15,6 14 1-15,-6-14 1 16,0 0 0-16,0 0 0 0,0 0 0 15,0-12 0-15,-6-3-1 16,2-3 0-16,-1-1-1 16,-3-4 0-16,1-2 0 15,5 6 0-15,-3-3 1 0,5 6 0 16,-2 4 0-16,2 12 0 16,-3-12 0-16,3 12-2 15,0 0 0-15,0 0 0 0,0 0 0 16,0 0 0-16,0 17-2 15,0 0 0-15,-3 4 1 16,3 3-1-16,-3 3 2 16,3 3 0-16,-2 0 1 15,2-5-1-15,0-3 1 0,-2-5 0 16,-1-5 0-16,3-3 0 16,0-9-1-16,0 0 2 15,0 0-2-15,0 0 0 16,0 0 0-16,0-18 0 0,0-2 0 15,0-8 0-15,0-6 0 16,0-1 0-16,0-2 0 16,0 0 0-16,-2 7 0 0,-1 3 0 15,3 8 0-15,0 4 0 16,0 15 0-16,-2-11 0 16,2 11 0-16,0 8 0 15,0 10 0-15,0 1 0 16,0 2 0-16,0 10 0 15,0 1 0-15,5 3 0 0,-3-3 0 16,1-5 0-16,-1-2 0 16,3-8 0-16,-2-2 0 15,0-5 0-15,-3-10 0 16,2 10 0-16,-2-10 0 16,0 0 0-16,0-7 0 0,0-9 0 15,0 0 0-15,-2-12 0 16,-4-7 0-16,3-2 0 0,1-5 0 15,-3 5 0-15,5 2 0 16,-2 3 0-16,2 11 0 16,-3 3 0-16,3 10 0 15,0 8 0-15,0 0 0 0,0 18 0 16,-2 2 0-16,2 7 0 16,0 6 0-16,0 5 0 15,0 7 0-15,0 0 0 16,2-3 0-16,1-8 0 15,-3-2 0-15,2-7 0 0,-2-5 0 16,3-5 0-16,-3-15 0 16,2 12-5-16,-2-12-3 15,0 0-5-15,0 0-11 16,2-12-32-16,1 2-30 16,-3-5 0-16</inkml:trace>
  <inkml:trace contextRef="#ctx0" brushRef="#br0" timeOffset="514729.9317">8977 15250 365 0,'0'0'7'15,"0"0"1"-15,0 0 2 16,0 0 0-16,0 0-1 15,-7-3 1-15,7 3 1 16,0 0 1-16,9-7-4 0,7 3-3 16,4-2 0-16,4 4 1 15,6-4 0-15,2 4 0 16,0 2-2-16,4 0-1 16,-7 0 0-16,4 0-1 0,-9 0 0 15,-1 2-1-15,-4 4-1 16,-1-4 0-16,-8-2 0 15,0 3 1-15,-10-3-1 0,0 0 2 16,0 0-1-16,0 0 1 16,0 0 0-16,0 0 0 15,-14 7-1-15,-2-7 1 16,-4 2-2-16,-4 1 1 16,-6-1-2-16,0 3 1 15,-2 0 0-15,-1 0-1 0,6 0 1 16,0 0 0-16,4-1-1 15,8-1-1-15,3-3 0 16,12 0 1-16,0 0-1 0,0 9 1 16,7-6 0-16,13 2 0 15,3-2 1-15,7 0 1 16,2-1 1-16,5 1-2 16,0-3-2-16,0 0-5 15,-1 1-19-15,-4 3-57 0,-9-2-3 16</inkml:trace>
  <inkml:trace contextRef="#ctx0" brushRef="#br0" timeOffset="515621.6374">11120 14105 268 0,'0'0'11'0,"0"0"3"16,0 0 4-16,0 0 1 15,0 0 0-15,0 0 5 16,0 0-1-16,4 20 0 16,-1 7-9-16,-3 5-4 0,0 6-4 15,0 7 0-15,-5 4 0 16,-3 0-4-16,1 1-1 16,-6-6-1-16,7-2-4 15,-2-9-5-15,3-4-10 0,2-6-24 16,3-1-38-16,0-12-3 15</inkml:trace>
  <inkml:trace contextRef="#ctx0" brushRef="#br0" timeOffset="515844.1951">11281 14375 408 0,'0'0'3'0,"0"0"2"15,0 0 1-15,3 16 1 0,-3 3 0 16,-3 5 1-16,-4 8 0 16,-6 9 0-16,1 3-2 0,-2 6-3 15,-7-1-4-15,1 1-4 16,0-3-11-16,-2-2-18 16,-6-8-46-16,13-5-3 15</inkml:trace>
  <inkml:trace contextRef="#ctx0" brushRef="#br0" timeOffset="516042.6534">11334 14702 363 0,'0'0'7'0,"0"0"2"16,0 6 2-16,0 3 0 15,-3 8 1-15,1 6 1 0,-6 9-1 16,-2 3 1-16,-2 9-6 15,-8 1-3-15,0 4-3 0,-2-2-4 16,-3 1-4-16,2-1-13 16,3 0-52-16,3-14-8 15</inkml:trace>
  <inkml:trace contextRef="#ctx0" brushRef="#br0" timeOffset="516274.5434">11329 15220 355 0,'0'0'4'0,"-8"13"3"15,1 4 4-15,-3 8 1 16,-8 7 1-16,-1 5 0 16,-6 12 0-16,-7 6 0 15,-1 4-4-15,-5 1-3 0,-1-2-3 16,2-3-6-16,2-6-10 15,5-10-30-15,8-5-38 16,7-9-2-16</inkml:trace>
  <inkml:trace contextRef="#ctx0" brushRef="#br0" timeOffset="516453.2402">11219 15683 388 0,'0'0'4'0,"0"0"2"0,0 8 1 16,-7 4 1-16,0 8 0 15,-4 5 0-15,-6 7 1 16,-6 7 0-16,-4 11-3 16,-6 4-4-16,-3 4-1 0,-5 6-6 15,0-5-8 1,-2 0-22-16,13 1-44 0,-11-15-4 16</inkml:trace>
  <inkml:trace contextRef="#ctx0" brushRef="#br0" timeOffset="516635.7502">10918 16295 405 0,'0'0'1'16,"-9"15"0"-16,-7 0 2 0,-4 7 0 16,-10 6 1-16,-1 3-1 15,-7 8 1-15,-6 11-3 16,-6-3-7-16,0 9-13 0,5-8-57 15,-2 3-3-15</inkml:trace>
  <inkml:trace contextRef="#ctx0" brushRef="#br0" timeOffset="517725.9407">7028 15408 357 0,'0'0'6'16,"0"0"3"-16,0 0-1 15,0 0 0-15,0 0-1 0,0 0 1 16,0 21 1-16,0 0 0 15,0 16-4-15,5 10-4 16,-3 7 0-16,3 9 1 16,-3 3 0-16,4 4-1 15,-6-3-1-15,0-10-2 0,0-7-3 16,0-6-8-16,-2-9-13 16,2-10-18-16,0-5-29 15,0-20-9-15</inkml:trace>
  <inkml:trace contextRef="#ctx0" brushRef="#br0" timeOffset="517918.27">7145 15341 345 0,'0'0'5'0,"0"0"2"0,0 0 2 16,0 0 1-16,0-9-2 16,0 9 1-16,0 5 1 15,0 15 0-15,0 6-4 16,5 11-3-16,2 8-1 0,4 0-3 15,-4 12-2-15,5-4-7 16,-5-4-11-16,4-10-22 16,2-4-34-16,-4-13-6 15</inkml:trace>
  <inkml:trace contextRef="#ctx0" brushRef="#br0" timeOffset="518126.4163">7244 14913 407 0,'0'0'2'16,"0"0"-1"-16,0 0-1 15,-5 7 1-15,3 9 0 16,2 5 1-16,0 12-1 0,0 4 1 16,2 10-2-16,3 3-2 15,-1 4-5-15,5-10-10 16,1 1-22-16,2-4-34 15,-4-9-8-15</inkml:trace>
  <inkml:trace contextRef="#ctx0" brushRef="#br0" timeOffset="518328.5004">7334 14583 387 0,'0'0'2'0,"0"0"-2"15,0 0-1-15,-3 4 1 16,1 13 1-16,2-1-1 0,0 11 1 16,0 5-1-16,0 6-3 15,2 4-5-15,3 0-10 16,2-2-17-16,-1-13-36 16,6 1-6-16</inkml:trace>
  <inkml:trace contextRef="#ctx0" brushRef="#br0" timeOffset="518530.4423">7607 14241 393 0,'0'0'-1'0,"0"0"-1"16,0 0 0-16,0 8 2 15,0 6 0-15,0 10 0 16,-2 0 1-16,2 10 0 0,0 4 1 15,0 1-4-15,0-2-12 16,2 1-24-16,10-11-33 16,-6-5-7-16</inkml:trace>
  <inkml:trace contextRef="#ctx0" brushRef="#br0" timeOffset="518717.9624">7898 13964 396 0,'0'0'2'0,"0"0"-1"16,0 0-1-16,0 0 0 16,0 0 1-16,0 15 0 15,0 0 0-15,0 5 1 16,0 7-5-16,0 3-8 16,0 2-17-16,5 4-38 0,0-6-10 15</inkml:trace>
  <inkml:trace contextRef="#ctx0" brushRef="#br0" timeOffset="518910.4254">8301 13607 359 0,'0'0'0'16,"0"0"-3"-16,0 0 1 15,0 5 1-15,-3 9-1 16,1 4 2-16,2 5 1 15,-5 7 0-15,3 3-2 16,-5 3-8-16,7 1-10 0,0 2-35 16,0-9-16-16</inkml:trace>
  <inkml:trace contextRef="#ctx0" brushRef="#br0" timeOffset="519106.9505">8724 13476 341 0,'0'0'1'0,"0"0"0"0,0 0 0 16,-5 3 1-16,5-3-1 15,-13 19 1 1,10-2 0-16,-4 1-3 16,7 9-7-16,-5-4-12 0,5-1-27 15,3-1-24-15,4-1-4 16</inkml:trace>
  <inkml:trace contextRef="#ctx0" brushRef="#br0" timeOffset="519280.0142">9121 13359 360 0,'0'0'1'0,"0"6"0"15,-7 8 2-15,2 4-3 0,-5 9 3 16,-5 8 0-1,2 2-2-15,1 7-8 16,-2-4-16-16,3-3-37 16,9-4-15-16</inkml:trace>
  <inkml:trace contextRef="#ctx0" brushRef="#br0" timeOffset="519471.2308">9628 13433 262 0,'0'0'1'0,"0"14"1"16,-5 1 0-16,0 4 2 15,-2 5 2-15,0 4-2 16,-3 5-1-16,2-2-9 16,0-2-14-16,6-11-26 0,2-3-19 15</inkml:trace>
  <inkml:trace contextRef="#ctx0" brushRef="#br0" timeOffset="519589.9165">9909 13424 219 0,'0'12'0'0,"-10"11"-5"16,-5-1-35-16,-10 27-16 16</inkml:trace>
  <inkml:trace contextRef="#ctx0" brushRef="#br0" timeOffset="520071.0694">7410 16049 345 0,'0'0'5'0,"0"0"3"16,0 0-1-16,0 0-1 0,0 9 0 15,0 8 1-15,0 5 0 16,0 12-1-16,0 1-5 0,-1 12-3 16,1 3-4-16,0 7-8 15,0-7-12-15,0-8-43 16,7-1-9-16</inkml:trace>
  <inkml:trace contextRef="#ctx0" brushRef="#br0" timeOffset="520210.6979">7530 16516 269 0,'0'12'2'0,"0"8"-2"0,0 12 3 16,0 7-2-16,0 8-17 16,10 3-43-16,-5 4-4 15</inkml:trace>
  <inkml:trace contextRef="#ctx0" brushRef="#br0" timeOffset="522320.5701">8689 10761 309 0,'0'0'6'0,"0"0"3"15,0 0 2-15,0 0 3 16,12-10 2-16,-12 10 2 0,0 0 0 16,7-4 0-16,-7 4-6 15,0 0-2-15,0 0-2 16,6 6-2-16,-6 8-2 16,0-1-1-16,0 5-1 0,0 9 0 15,0 1 0-15,0 4 0 16,-3 0-1-16,-2-2 1 15,2-2 0-15,-1-2-1 16,1-6 0-16,-2-6 0 0,3-3 1 16,2-11-1-16,0 13 1 15,0-13-1-15,0 0-1 16,0-10 0-16,2-9-1 16,3-5 1-16,-2-6 0 15,1-7-1-15,1-5 2 16,2 0 0-16,-1 2 2 0,-1 5 2 15,0 6 0-15,-3 7 0 16,1 10-1-16,-3 12-1 16,0 0-1-16,0 0-2 0,0 19 0 15,0 4 0-15,0 4 0 16,-3 5-2-16,1 3 2 16,-1 4 0-16,1-2 0 0,0-5 2 15,-1-1-2-15,3-8 0 16,-2-5 0-16,-2-8 0 15,4-10 0-15,0 13 0 16,0-13 0-16,0 0 0 0,0-15 0 16,0-5 0-16,0-7 0 15,0-7 0-15,4-4 0 16,-2-2 0-16,-2 3 0 16,3 2 0-16,-1 11 0 15,0 2 0-15,-2 11 0 0,0 11 0 16,0 0 0-16,0 8 0 15,0 9 0-15,0 3 0 16,3 4-3-16,-3 5 0 0,2 2-1 16,-2-2-3-16,5 2-6 15,-5-6-14-15,-12 0-57 16,12-9-2-16</inkml:trace>
  <inkml:trace contextRef="#ctx0" brushRef="#br0" timeOffset="522734.4672">8519 10929 389 0,'0'0'6'0,"0"0"3"16,-12-3 2-16,12 3 1 0,0 0 0 16,-14-2-1-16,14 2 1 15,0 0 1-15,0 0-6 16,17 0-2-16,5 0-3 0,2 2 0 15,9 3-1-15,5 1 1 16,-1-1 0-16,5 0-1 0,1-3 0 16,-2 1-1-16,-3-3 0 15,-6 0 0-15,-2 0 0 16,-3-3-1-16,-7 1 1 16,-3-1-1-16,-6 3-1 15,-11 0 0-15,0 0-1 0,0-13 1 16,-11 8-2-16,-3 1 1 15,-9 1-1-15,-2 1 1 16,-3 2 0-16,-4 0 0 16,0 7 1-16,0 0 0 0,2 1 0 15,6 0-1-15,6 2 0 16,6-3 1-16,12-7-1 16,1 8 1-16,17-8-1 15,5-3-8-15,14-17-62 16,0 15-5-16</inkml:trace>
  <inkml:trace contextRef="#ctx0" brushRef="#br0" timeOffset="523245.7098">7834 10439 293 0,'0'0'6'0,"0"0"0"15,0 0-1-15,-13 3 0 16,10 6 3-16,1 14 1 16,0 11 1-16,2 16 1 0,2 11-4 15,8 16-1 1,3 15 3-16,4 7-1 0,5 3-1 16,1-1-2-16,4-2-4 15,-5-12-3-15,3-5-9 16,-8-13-13-16,1-11-34 0,-1-4-18 15</inkml:trace>
  <inkml:trace contextRef="#ctx0" brushRef="#br0" timeOffset="523559.0089">8044 10189 307 0,'0'0'-1'16,"0"0"0"-16,0 7-1 16,0 16 1-16,0 6 3 0,0 28 3 15,8 17 0-15,4 21 2 16,6 16 0-16,4 13 2 15,5 12 1-15,6 0-1 0,-1 2-3 16,1-6-5-16,-10-13 1 16,3-9-14-16,-3-12-7 15,-9-14-15-15,-1-11-36 0,-5-16-5 16</inkml:trace>
  <inkml:trace contextRef="#ctx0" brushRef="#br0" timeOffset="523836.2731">8306 10115 221 0,'0'0'0'0,"0"0"-6"16,0 0 2-16,0 7 0 15,0 13 2-15,4 16 2 16,5 17 1-16,-2 16 2 0,10 22 1 16,3 19 5-16,7 8-1 15,1 16 1-15,2 7-3 16,4-5-7-16,-2-6-19 0,-4-9-35 16,-1-5-5-16</inkml:trace>
  <inkml:trace contextRef="#ctx0" brushRef="#br0" timeOffset="524127.0665">8621 10057 144 0,'0'10'2'15,"0"20"0"-15,6 9 2 16,3 33 7-16,3 20 0 0,9 19 1 16,-1 13-1-16,10 23 3 15,0 2-4-15,6-11-8 16,4-2-23-16,-12-22-34 15,4-12-4-15</inkml:trace>
  <inkml:trace contextRef="#ctx0" brushRef="#br0" timeOffset="524358.9935">9039 10050 255 0,'0'0'1'0,"0"24"-1"0,5 12 1 16,0 28 1-16,5 20 1 16,6 20-3-16,5 17-6 0,4 21-10 15,5 9-27-15,0-3-16 16</inkml:trace>
  <inkml:trace contextRef="#ctx0" brushRef="#br0" timeOffset="524581.0834">9462 10328 389 0,'0'0'-1'0,"0"7"1"16,0 20 0-16,4 17 0 15,5 21 0-15,3 17-2 0,2 9-4 16,9 26-17-16,4 12-45 16,-4-1-5-16</inkml:trace>
  <inkml:trace contextRef="#ctx0" brushRef="#br0" timeOffset="527989.3748">10843 12857 76 0,'0'0'1'0,"-7"15"-1"16,2-3 0-16,-2 8 1 0,-4 5 2 15,-1 7 0-15,0 9 4 16,-6 12 3-16,11 4 2 16,-5 12 2-16,12 16 2 0,5 8 2 15,7 16 0-15,6 3 0 16,7 12-2-16,6-1-2 15,5-1-2-15,6 0-1 16,1-9-2-16,-2-10 0 0,12-7-2 16,2-13 0-16,9-6-1 15,8-9-1-15,2-9-1 16,8-12-2-16,3-10-2 16,1-9-3-16,0-15-1 15,-2 1-1-15,-7-17 2 0,-4-14 2 16,-4-8 1-16,-9-10 2 15,-6-9 1-15,-6-11 4 16,-9-9 1-16,3-15-1 16,-14-11-1-16,-6-6-4 0,-9-13-2 15,-6-8-1-15,-7-9-2 16,-15-5 0-16,-12 0 1 16,-13-1 1-16,-12 3 1 0,-13 11 6 15,-7 3 2-15,-10 6 2 16,-12 15 2-16,-3 13 1 15,-7 17 0-15,4 8 0 16,-5 22-2-16,9 9-3 0,4 18-2 16,5 10-2-16,7 17-2 15,13 11-2-15,5 13 0 16,12 16-2-16,10 13-1 16,11 11-1-16,17 15-3 15,12 7-11-15,14 1-33 0,18 5-25 16,15-14-4-16</inkml:trace>
  <inkml:trace contextRef="#ctx0" brushRef="#br0" timeOffset="529065.1598">12136 15180 362 0,'0'0'8'0,"0"0"3"16,0-10 4-16,0 10 1 16,0 0 0-16,8-9 0 0,-8 9 1 15,10 7 1-15,-10 9-6 16,7 15-6-16,-2 6 0 15,2 7-3-15,4 4 0 16,-1 3-1-16,-1 2-2 0,2-4-2 16,-4-6-3-16,0-1-8 15,-7-17-18-15,0-1-54 16,0-9-2-16</inkml:trace>
  <inkml:trace contextRef="#ctx0" brushRef="#br0" timeOffset="529257.6542">12373 15051 414 0,'0'0'3'16,"0"0"3"-16,0 0 0 15,0 0 0-15,0 0 1 16,12 0 1-16,-8 12 0 0,6 13 1 16,-2 8-3-16,4 7-3 15,4 7-2-15,2 7-6 16,-4 0-18-16,-7 1-57 15,8-3-2-15</inkml:trace>
  <inkml:trace contextRef="#ctx0" brushRef="#br0" timeOffset="529420.436">12278 15475 455 0,'0'0'1'16,"0"0"0"-16,0-10 0 15,0 10-1-15,12-15 1 0,1 3-3 16,10 0-5-16,3-11-15 16,2 6-57-16,17 2-2 15</inkml:trace>
  <inkml:trace contextRef="#ctx0" brushRef="#br0" timeOffset="529571.0246">12738 15257 428 0,'0'0'2'0,"0"0"1"15,0 0 2-15,0 10-1 16,0-1 1-16,0 3 0 0,2 4 0 16,3 5-1-16,1-5-8 15,6 6-27-15,0-2-48 16,1-3-1-16</inkml:trace>
  <inkml:trace contextRef="#ctx0" brushRef="#br0" timeOffset="530590.8333">13078 15163 432 0,'0'0'3'0,"0"0"1"0,0 0 1 16,-12-10 0-16,12 10 0 0,-17-5 1 16,2 5-1-16,2 0 0 15,-1 7-4-15,-2 3 0 16,4 3-1-16,3 4-1 0,-2 0-1 15,6 7 1-15,5-5 0 16,0 1-1-16,13-1 1 16,4 1 0-16,3 0 1 0,5 0 1 15,8 2 0-15,1 0 1 16,3 3 0-16,6 2-1 16,-7 6 1-16,4-1-1 15,-10 3-1-15,-2 2-2 0,-14 2 0 16,-14 1-1-16,-4-6-1 15,-18 4 1-15,-14-8 1 16,-6-6 0-16,-8-7 0 16,-1-5 3-16,1-12 1 0,6-9 0 15,5-16 0-15,10-14 0 16,12-16 0-16,14-10-1 16,11-11-1-16,14-3 0 15,10-11 0-15,8 6 1 16,-1 5-1-16,2 10 1 0,-4 1 1 15,-7 14 1-15,-8 12 1 16,-10 5 0-16,-7 10 0 16,0 4 0-16,-5 10-1 15,0 1-1-15,0 12-2 0,0 0-1 16,-10 5 0-16,10 15 0 16,0 8-1-16,2 3 0 15,6 4 0-15,3 8 1 0,0-4 0 16,5 1 0-16,-2-8-1 15,4-10 0-15,2-5 0 16,-3-6 0-16,0-9 0 16,1-2 1-16,0-10 0 15,-6-8 2-15,0-1 0 0,-1-2-1 16,-4 1 1-16,0-1-1 16,-2 4-2-16,-3 4 0 15,-2 13-1-15,0 0-2 16,11-2-2-16,-11 2-1 0,9 15-3 15,1-3-3-15,1 0-5 16,-2-2-9-16,3-2-6 16,3-3 0-16,0-5 1 15,0-3 6-15,-2-7 13 0,4 0 13 16,-5-9 11-16,4 3 15 16,-9-3 9-16,3 2 3 15,-4-2 1-15,-2 2-6 16,-1 10-10-16,-1-2-8 0,-2 9-7 15,0 0-3-15,10-5-3 16,-10 5-3-16,21 2 0 16,-8 2-2-16,4 7 2 0,2-1 0 15,0 1 0 1,-1 3 0-16,-1-2 0 0,-2 1 0 16,-7-1 2-16,-1-2 0 15,-5 0 1-15,-2-10 0 16,3 7 2-16,-3-7-1 15,0 0 1-15,0-10 0 0,3-7 0 16,-1-5-1-16,5-7-1 16,3-4 0-16,8-5-1 15,-1-1 1-15,1 2-2 0,0 2-2 16,-2 10-8-16,2-2-25 16,-6 10-41-16,-2 14-4 15</inkml:trace>
  <inkml:trace contextRef="#ctx0" brushRef="#br0" timeOffset="531873.4259">13168 16169 331 0,'0'0'7'0,"0"0"5"0,0 0 4 16,0 0 4-16,0 0-1 15,0 0 2-15,0 0 0 16,0 0 1-16,0 0-6 15,0 0-6-15,11 10-2 16,-8 5-2-16,3 4-4 0,-2 4-2 16,4 4 0-16,0 5 0 15,0 5 0-15,-4-2 0 16,1 0 0-16,0-8 0 16,-5 0 0-16,2-4 0 0,-2-8-6 15,0-3-9-15,0-12-17 16,-14 10-54-16,14-10-3 15</inkml:trace>
  <inkml:trace contextRef="#ctx0" brushRef="#br0" timeOffset="532159.1287">13004 16208 423 0,'0'0'5'0,"0"0"2"15,0 0 2-15,0 0 1 16,0 0 0-16,0 0 0 0,0 0 2 16,0 0 1-16,15-12-4 15,7 0-6-15,3-6-3 0,10 2 0 16,2-5 0-16,7-2 0 16,4-1 0-16,-3 1 0 15,-3 7 0-15,-5 0 0 0,-7 4 0 16,-7 5 0-16,-5 4 0 15,-2 3-8-15,-11 10-11 16,2 4-20-16,3 4-47 16,-10 5-2-16</inkml:trace>
  <inkml:trace contextRef="#ctx0" brushRef="#br0" timeOffset="532496.9274">13007 16795 424 0,'0'0'4'0,"0"0"0"0,0 0 2 16,0 0 3-16,7-1 1 15,4-7 1-15,5-2 2 16,5-1 0-16,8-6-3 0,6-5-3 16,7 0-7-16,2-3 0 15,2 2 0-15,1 1 0 16,-5 3 0-16,1 3 0 0,-11 4 0 15,-2 5 0-15,-9 2 0 16,-5 3 0-16,-4 2 0 16,-1-3 0-16,-11 3 0 15,9 0 0-15,-9 0 0 16,0 0 0-16,0 0 0 0,0 0 0 16,0 0 0-16,0 0 0 15,-4 5 0-15,4 6-10 16,0-11-79-16,0 0-4 15</inkml:trace>
  <inkml:trace contextRef="#ctx0" brushRef="#br0" timeOffset="535956.2772">11681 15426 257 0,'0'0'9'0,"0"0"5"0,0 0 4 16,0 0 1-16,0 0 3 16,0 0 1-16,0 0 3 15,11-3-2-15,-11 3-8 0,0 0-5 16,0 0-2-16,0 6-3 16,0 3-2-16,0 3-2 15,0 8 0-15,0 2-1 16,0 13 1-16,0 5 0 15,0 4-1-15,0 8 0 0,0 2 0 16,-6 6 0-16,6 2 1 16,-5 0 0-16,0 0 0 15,-2 2 0-15,-7-4 0 16,1-3-1-16,-4 0 1 0,4-4-1 16,-7-7 0-16,1-1-1 15,-2-5 0-15,4-9 0 16,2-2 0-16,0-3 0 0,3-6 0 15,2-5 0-15,3-1 0 16,1-1 0-16,6-13-1 16,-12 15-1-16,12-15-1 15,-12 9-4-15,12-9-3 16,-11 5-7-16,11-5-14 16,-12 0-47-16,12 0-7 15</inkml:trace>
  <inkml:trace contextRef="#ctx0" brushRef="#br0" timeOffset="536356.7294">11421 16375 381 0,'0'0'6'16,"0"0"2"-16,0 0 3 0,0 0 0 16,0 0 2-16,0 0 0 15,0 0 0-15,0 0 0 16,0 0-5-16,-11 15-3 16,6-1-3-16,1 6 0 0,-4 4-2 15,0 4 1-15,-4 2-1 16,3 0 1-16,-4 0-2 15,1-10 2-15,2-1-2 16,4-5 1-16,-1-1 0 16,7-4 0-16,0-9 1 0,13 3 1 15,9-7 0-15,5-2-1 16,8-9 2-16,10 3 0 16,2-5-2-16,0-3-3 0,7 7-10 15,-11-4-71-15,2 5-3 16</inkml:trace>
  <inkml:trace contextRef="#ctx0" brushRef="#br0" timeOffset="537921.5308">13099 14373 223 0,'0'0'1'0,"-23"-14"-2"0,4 5-3 15,-17 2-8-15,-8 4 2 16,-16 3 0-16,-9 15 1 16,-19 13 2-16,-6 19 0 15,-6 20 5-15,-4 32 5 0,-6 22 5 16,4 37 4-16,4 21 0 16,11 22-2-16,11 14-1 0,14 1-3 15,19 2-1-15,22-18-4 16,23-9 1-16,32-23 0 15,27-19-1-15,28-17 0 16,14-22-1-16,-37-57-2 16,11 1 0-16,6-4 3 0,6 0-1 15,6-11 0-15,4-12 2 16,116 15 4-16,-7-25 4 16,4-20 4-16,-6-35 0 15,0-21-1-15,-14-31 1 16,-23-23-3-16,-46-12-2 0,-3-9-4 15,-11-9-4-15,-15-9 0 16,-16-6 1-16,-17-5 0 16,-14-6-3-16,-19-1 1 15,-11-2 2-15,-20 1 1 0,-20 6 2 16,-16 4-1-16,-17 9 1 16,-12 13-1-16,-15 13 2 15,-12 20 1-15,-18 20-2 16,-7 23-2-16,-13 22-1 0,-7 23 1 15,-3 18-2-15,-2 22-1 16,10 13-1-16,14 12-8 16,13 2-14-16,15 8-45 0,26 10-5 15</inkml:trace>
  <inkml:trace contextRef="#ctx0" brushRef="#br0" timeOffset="541056.1357">8681 9794 169 0,'0'0'7'0,"0"0"2"0,0 0-4 16,0 0 1-16,4-2 0 15,-4 2 2-15,21-3 1 16,-3 1 3-16,13 2-5 16,12 0-1-16,9 0 3 0,15 5 2 15,8 7-1-15,4 9 0 16,6 5-1-16,2 15-1 16,-5 6-1-16,-5 7-3 0,-4 8-1 15,-7 5 1-15,-9 7 1 16,-5 5-2-16,-9 1-1 15,-6 0 0-15,-9-2-1 16,-7 1 0-16,-3-2-1 16,-6-3-12-16,-4 1-8 15,-6-6 0-15,-6-7-47 0,-2-5-3 16</inkml:trace>
  <inkml:trace contextRef="#ctx0" brushRef="#br0" timeOffset="541242.7023">9703 11172 135 0,'0'0'-17'0,"0"0"-28"16,0 0-3-16</inkml:trace>
  <inkml:trace contextRef="#ctx0" brushRef="#br0" timeOffset="542010.8543">9643 10994 196 0,'0'0'7'0,"0"0"3"15,0-8 2-15,0 8 3 0,0 0 1 16,0 0 2-16,0 0 0 16,0 0 2-16,13 8-5 15,-6 1-4-15,0 11-1 16,6-5-1-16,0 8-3 15,1-1 1-15,1 5-3 0,0-2-2 16,-2-3-2-16,-4-4-1 16,1 1-1-16,-3-4 0 15,-1-2-1-15,-6-13 0 0,7 9 0 16,-7-9 3-16,6-9 3 16,-2-6 3-16,7-5 1 15,1-4 1-15,1-9 1 16,11-1-2-16,1-6-1 0,9 5-18 15,12-5-60-15,-5 1-5 16</inkml:trace>
  <inkml:trace contextRef="#ctx0" brushRef="#br0" timeOffset="548968.2869">14312 15695 146 0,'0'0'6'16,"0"0"7"-16,0 0 4 15,0 0 5-15,0 0 3 16,0 0 2-16,0 0 2 16,4 0-1-16,-4 0-4 0,0 0-6 15,0-9-2-15,5-1-3 16,-2-3-4-16,3-9-1 15,3-3-1-15,6-7 0 16,3-7-1-16,11-11 1 0,6-4 1 16,13-7 0-16,8-3 0 15,9 0-2-15,12-4 1 16,3 8-2-16,5 2 1 16,-4 9-3-16,-3 8-1 15,-5 10-1-15,-5 9-1 0,-11 9 0 16,-7 8 0-16,-11 4-1 15,-6 1 1-15,-9 1 0 16,-1 4 0-16,-8 1 1 16,-5-4 1-16,0 0 1 15,-10-2 1-15,0 0 0 0,0 0 1 16,0 0 0-16,0 0 1 16,0 0-6-16,5 10 0 15,-5-10 0-15,0 0 0 0,-3 10 0 16,3-10 0-16,-2 7 0 15,2-7 0 1,0 0 0-16,-5 10 0 0,5-10 0 16,0 0 0-16,0 0 0 15,0 10 0-15,0-10 0 0,0 0 0 16,0 0 0-16,0 0 0 16,0 8 0-16,0-8 0 15,0 0 0-15,0 0 0 0,0 0 0 16,0 0 0-16,0 9 0 15,0-9 0-15,0 0 0 16,0 0 0-16,0 7 0 16,0-7 0-16,0 0 0 0,0 0 0 15,0 0 0-15,0 11 0 16,0-11 0-16,0 0 0 16,0 0 0-16,0 0 0 15,0 0 0-15,0 0 0 0,0 0 0 16,0 0 0-16,0 0 0 15,0 0 0-15,0 0 0 16,0 0 0-16,0 0 0 16,0 0 0-16,0 10 0 0,0-10 0 15,0 0 0-15,0 0 0 16,0 0 0-16,0 0 0 16,0 0 0-16,0 0 0 15,0 0 0-15,0 0-3 0,0 0 0 16,0 0-1-16,0 10-1 15,0-10-1-15,0 0-1 16,0 10-1-16,0-10-1 16,0 0-2-16,0 8 0 0,0-8-3 15,0 0-1-15,0 0-3 16,0 0-7-16,0 0-11 16,0 0-26-16,0 0-10 15</inkml:trace>
  <inkml:trace contextRef="#ctx0" brushRef="#br0" timeOffset="562266.2476">8972 13401 249 0,'0'0'4'0,"0"0"2"15,0 0 1-15,0 0-1 16,0 0 2-16,0 0-1 15,0 0 2-15,0 0 1 16,12-7-2-16,0 4 0 0,12 1-1 16,1-3 1-16,14-2 1 15,5 2 0-15,6-2-2 16,8-3 0-16,-1 2-2 16,3 1-2-16,-4 5-1 15,-1 2-2-15,-7 0-2 0,-9 0-4 16,1 5-5-16,-11-1-9 15,1 4-12-15,-10-4-21 16,1 7-21-16</inkml:trace>
  <inkml:trace contextRef="#ctx0" brushRef="#br0" timeOffset="562567.4414">9103 13338 302 0,'0'0'4'0,"0"0"-1"15,0 0 0-15,0 0 0 16,6-4 1-16,9 4 2 16,7-2 0-16,15 2-1 15,5 0-7-15,19 0-24 16,10 0-39-16,6 2-5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8:05:39.188"/>
    </inkml:context>
    <inkml:brush xml:id="br0">
      <inkml:brushProperty name="width" value="0.05292" units="cm"/>
      <inkml:brushProperty name="height" value="0.05292" units="cm"/>
      <inkml:brushProperty name="color" value="#92D05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FF0000"/>
    </inkml:brush>
  </inkml:definitions>
  <inkml:trace contextRef="#ctx0" brushRef="#br0">7168 5011 246 0,'0'0'6'0,"0"0"4"16,0 0 0-16,-6-11 2 15,6 11-1-15,0 0-1 0,0 0 0 16,-12 0 1-16,9 11-5 16,-4 4-4-16,5 3-2 15,-4 4 1-15,4 3 0 16,-1-1 1-16,3 6 1 0,5-3-1 16,6 0 1-1,3 1 1-15,4-6-1 0,1 0 0 16,9-2 0-16,1-3 0 15,1-2 0-15,5-2 0 16,3-3 0-16,-1-6-1 16,5 2 1-16,-2-6-1 0,5 0 1 15,2 0 0-15,0-7-1 16,3-1 1-16,-3-4-1 16,3 1 0-16,0-4-1 0,-1 0 1 15,-1 1 0-15,2-1 0 16,4 1-1-16,-2-2 0 15,1 3 0-15,1 1 0 0,-2 7 0 16,-4 1-1-16,-5 1 0 16,1 3 0-16,-7 3 0 15,-3 6 0-15,-6 0 0 16,-3 0 1-16,-1 1-2 16,1 3 2-16,-5 1-1 0,3-2 0 15,-4 3 0-15,-1-1 0 16,2 4 1-16,-5 0-2 15,0-1 3-15,-5 0 0 16,-3-2-1-16,1 3 1 0,-7-6 0 16,3 3 0-16,-4-7 0 15,0-8 1-15,2 15-2 16,-2-15 0-16,0 0 2 16,0 9 1-16,0-9 0 0,0 0 1 15,0 0-1-15,5-8 0 16,-5 8-1-16,7-16 1 15,-2 2-4-15,6 2-1 0,1-5-1 16,2 0 0-16,5 0 0 16,7-1 0-16,4-2 0 15,5 5-1-15,2-5 2 16,8 6 1-16,2 1-1 0,8-2 1 16,0 6 0-16,2-1 0 15,5 2 0-15,-2 2 0 16,4 6 0-16,-2 0-1 15,3 0 2-15,-2 1-2 16,1 7 2-16,-2-1-1 0,1 1 0 16,-5 1 0-16,2 2 0 15,0-4 1-15,0 3-1 16,-1-3 1-16,1 0-1 16,2 1 0-16,-2-4 1 0,-1 2-1 15,6-4 1-15,3 1-1 16,1-3 1-16,0 0-1 15,4-3 0-15,1 1 1 16,0-5-1-16,4-1 0 0,-1 1 0 16,-5-1 0-16,-5 1 0 15,0-3 1-15,-7 0-1 16,-5 0 0-16,-3-2 0 16,-3-1 0-16,-7 1 1 0,-6-3-1 15,-6 0 1-15,-3-4 0 16,-7 2-1-16,-3-7 1 15,-4 3 0-15,-6-4-1 16,-4 3 1-16,1 2 0 0,-1 0 1 16,-3 4-1-1,2 7-1-15,-2 9 0 0,0 0-3 16,0 0-10-16,0 0-66 16,5 9-1-16</inkml:trace>
  <inkml:trace contextRef="#ctx0" brushRef="#br0" timeOffset="2542.6718">13491 4625 376 0,'0'0'5'0,"5"-15"5"15,-2 3 1 1,1-1 2-16,1-5 2 0,-5 4 1 15,4-3 0-15,-4-6 0 16,-4 8-5-16,-13 5-3 16,-5 10-3-16,-14 0-2 0,-2 10-3 15,-10 10 1-15,-1 10-1 16,-7 4 0-16,2 9 1 16,4 0-1-16,13 3 1 0,10-1 0 15,15-4 1-15,12-5-2 16,9-5 0-16,23-6 0 15,8-3 0-15,9-6 0 0,9-6 0 16,2-8 0-16,-3 1 0 16,1-3 0-16,-7-3 0 15,-8 1 0-15,-11-4 0 16,-7 2 0-16,-8-1 0 16,-6 2 0-16,-11 3 0 0,0 0 0 15,0 0 0-15,0 0 0 16,0 0 0-16,0 0 0 15,0 0 0-15,0 0 0 16,0 0 0-16,0 0 0 16,0-8 0-16,0 8 0 15,0 0 0-15,0 0 0 0,0 0 0 16,0 0 0-16,-9 0 0 16,9 0 0-16,0 0-6 0,-7 11-12 15,7-11-9-15,-2 15-35 16,2-15-26-16,0 0-2 15</inkml:trace>
  <inkml:trace contextRef="#ctx0" brushRef="#br0" timeOffset="3808.7354">12991 4320 331 0,'0'0'5'16,"0"0"1"-16,0 0 2 0,0 0 0 16,0 0 3-16,10 0 1 15,3 0 4-15,7 0-1 16,5 0-3-16,12 0-1 16,5-3 0-16,8-1-1 15,3 2-1-15,-4-4-2 0,1 1-2 16,-3 3-1-16,-7-3-1 15,-10 5-1-15,-5-2 0 16,-8 2-1-16,-4-3 0 16,-4 3 0-16,-9 0 0 0,0 0 0 15,0 0 0-15,0 0 0 16,0 0 1-16,0 0 0 16,0 0-1-16,0 0 0 0,0 0-1 15,-7 0-2-15,7 0-3 16,-18 5-7-16,5 0-11 15,6-5-50-15,-3 7-14 16</inkml:trace>
  <inkml:trace contextRef="#ctx0" brushRef="#br0" timeOffset="4240.1912">14272 4177 395 0,'0'0'5'0,"0"0"2"15,-2-15 2-15,-4 4 2 16,-2-1 2-16,4 0-1 0,2-6 1 16,-2 4 0-16,4-2-4 15,6 4-3-15,6-3-2 16,8 5-2-16,8 0-1 0,4 3 0 15,3 5-1-15,4-1-1 16,-1 3 1-16,-3 5-1 16,-3 2 1-16,-9 8-1 15,-6 3 1-15,-4 0-1 0,-13 4 1 16,-6 3 0-16,-9-1-1 16,-5 2 1-16,-5-5 0 15,-1 2 0-15,-2-1-1 16,1-5 1-16,7-2-1 15,5-2 1-15,5-4 0 16,7 2 0-16,10-2 1 0,14-4 0 16,11 0-2-16,7-3-4 15,11 3-19-15,20-3-57 16,-11-2-4-16</inkml:trace>
  <inkml:trace contextRef="#ctx0" brushRef="#br0" timeOffset="6160.0877">2081 8112 341 0,'0'0'6'0,"0"0"1"0,0 0 0 16,-5-9 0-16,5 9 0 16,0 0 2-16,5 0 1 15,9 4 1-15,20 4-3 16,12-1-2-16,24 1 2 15,19-2 3-15,26-6-2 0,22 0 1 16,17-8-1-16,17-8-2 16,13-1 0-16,8 0-2 15,1-3 0-15,4-2-1 16,-8 7-1-16,-3-3-1 0,-11 6 0 16,-9 4-1-16,-4-1 1 15,-16 4-2-15,-11 0 2 16,-11 2-1-16,-20 2-1 0,-12 1 0 15,-15 0 0-15,-19 0 0 16,-18 0 0-16,-11 0 0 16,-9 1 0-16,-13 2-1 15,-7-3 1-15,0 0-1 0,0 8-1 16,0-8-1-16,-16 7-3 16,2-5-6-16,-2 0-10 15,0 6-41-15,-6-8-24 16,-6 0-2-16</inkml:trace>
  <inkml:trace contextRef="#ctx0" brushRef="#br0" timeOffset="6474.2462">3227 7466 249 0,'28'0'4'0,"29"-5"1"15,37-2 1 1,28-3 0-16,35 1 1 16,17-5-15-16,27 0-49 0,30 2-3 15</inkml:trace>
  <inkml:trace contextRef="#ctx0" brushRef="#br0" timeOffset="8666.961">14467 4645 399 0,'0'0'6'0,"0"0"2"16,0 0 2-16,0 0 2 16,0 0 1-16,0 0 0 15,0 0 0-15,0 4 0 0,0-4-5 16,0 0-3-16,13 0-3 16,3 0-2-16,4-2-5 15,7 2-13-15,3 0-39 16,5 2-28-16,0 1-3 15</inkml:trace>
  <inkml:trace contextRef="#ctx0" brushRef="#br0" timeOffset="8837.5157">14451 4810 413 0,'0'0'4'16,"0"0"2"-16,0 0 1 0,0 0 1 15,0 0-2-15,5-1 3 16,6-2 0-16,8 3 1 15,5-6-5-15,9 4-5 16,7 0-7-16,4-8-25 0,9 4-50 16,2-1-2-16</inkml:trace>
  <inkml:trace contextRef="#ctx0" brushRef="#br0" timeOffset="9675.2615">15162 4392 436 0,'0'0'5'0,"0"0"2"0,0 0 2 15,0 0-1-15,0 0 0 16,0 0 0-16,0 0 0 0,2 13 1 16,-2 3-5-16,0 12-2 15,-7-2-2-15,5 8 0 16,-1 5 1-16,-2-2 0 16,2 6 0-16,1-7 0 15,-1-4-2-15,3 1-2 0,-2-6-7 16,2 0-13-16,0 3-50 15,0-15-14-15</inkml:trace>
  <inkml:trace contextRef="#ctx0" brushRef="#br0" timeOffset="9889.6958">15410 4400 441 0,'0'0'3'0,"0"0"1"16,0 0 0-16,0 0 0 0,5 5 0 15,0 10 2-15,1 6 0 16,1 6 1-16,-2 9-3 16,0 5-1-16,5 4 1 15,-5 5 0-15,0-1-1 0,-3-2-3 16,1-5-5-16,0 1-12 16,-3-1-48-16,0-10-19 15</inkml:trace>
  <inkml:trace contextRef="#ctx0" brushRef="#br0" timeOffset="10064.7502">15114 4655 457 0,'0'0'3'16,"0"0"0"-16,0 0 1 0,6-8 0 15,6 3 0-15,6 0 0 16,8 0 0-16,10 1-3 15,6-7-14-15,2 10-68 16,14 1-4-16</inkml:trace>
  <inkml:trace contextRef="#ctx0" brushRef="#br0" timeOffset="10231.864">15915 4628 463 0,'0'0'5'0,"0"0"1"15,0 0 1-15,0 0 1 16,0 0-1-16,0 0 1 16,5-8-1-16,-5 8-7 15,0 0-9-15,12-24-68 0,1 24-10 16</inkml:trace>
  <inkml:trace contextRef="#ctx0" brushRef="#br0" timeOffset="10509.2332">16467 4305 466 0,'0'0'5'0,"0"0"2"0,0 0 1 16,7-9 0-16,-7 9 0 15,0 0 1-15,0 0-9 16,0 0 0-16,0 17 0 0,0 7 0 15,0 9 0-15,-2 4 0 16,0 7 0-16,-1 6 0 16,1-1 0-16,-1 3 0 15,3-7 0-15,-2-1 0 16,-1-6 0-16,1-6-12 0,-4-2-36 16,1-8-40-16,-2-10-1 15</inkml:trace>
  <inkml:trace contextRef="#ctx0" brushRef="#br0" timeOffset="10777.0311">16077 4278 423 0,'0'0'6'0,"0"0"1"0,0 0 1 15,4-11 1-15,7 7 1 16,8-6 1-16,9 0 0 15,9 1 2-15,15-1-5 16,8-1-3-16,6 7-5 0,10 2 0 16,-4-1 0-16,-1 3 0 15,-11 3 0-15,-5 3 0 16,-14 2 0-16,-9 2 0 0,-13 2 0 16,-6 5-5-16,-11-2-23 15,-12 3-57-15,3 2-4 16</inkml:trace>
  <inkml:trace contextRef="#ctx0" brushRef="#br0" timeOffset="11175.2718">16853 4694 469 0,'0'0'3'0,"0"0"-1"0,0 0 2 16,0 0-1-16,-7 2 0 16,-3 4 1-16,2 6 0 15,-3 3 0-15,0-1-2 0,3 6-1 16,1 3 0-16,7 1 0 16,0-1 1-16,9-3-1 15,11-6 1-15,0-1 0 0,2-6 1 16,6-4-3-16,-1-3 0 15,-2-8 0-15,-1-4 0 16,-3-8 0-16,-6-2 0 0,-8-6 0 16,-2 1 0-16,-5-3 0 15,-5 7 0-15,-10-6 0 16,-2 9 0-16,-6 6 0 16,-2 2 0-16,2 7-2 0,0 0-9 15,2 5-10-15,-1 0-36 16,7 2-30-16,2 3-3 15</inkml:trace>
  <inkml:trace contextRef="#ctx0" brushRef="#br0" timeOffset="11608.3092">17104 4075 487 0,'0'0'3'16,"-5"-8"2"-16,5 8 0 16,-3-15 1-16,3 1-1 15,0 1-5-15,10-2 0 16,4-2 0-16,11 5 0 0,3-1 0 15,4 8 0 1,0 3 0-16,-2 2 0 0,0 7 0 16,-5 9 0-16,-9 0 0 15,-9 7 0-15,-7-4 0 16,-3 9 0-16,-12-6 0 0,-2 6 0 16,-8-6 0-16,2 2 0 15,1-7 0-15,3-1 0 16,1-2 0-16,6-1 0 0,7-4 0 15,5-9 0-15,5 18 0 16,11-13 0-16,10 0 0 16,3-2 0-16,6-3 0 0,6 4-12 15,-4-1-73-15,0-3-3 16</inkml:trace>
  <inkml:trace contextRef="#ctx0" brushRef="#br0" timeOffset="12908.875">17951 4402 393 0,'0'0'6'0,"0"0"3"16,0-10 3-16,0 10 3 0,0-10 0 15,0 10 1-15,0-11 0 16,0 11 1-16,0 0-7 16,0 0-8-16,-4 8-2 15,-3 10 0-15,-4 2 0 16,-4 6 0-16,-3 6 0 15,-4 4 0-15,-3 3 0 0,-7 1 0 16,-1-2 0-16,-4-2 0 16,-5 0 0-16,2-7 0 15,0-2 0-15,3-8 0 16,0 2 0-16,10-7 0 16,4-3 0-16,5-7 0 0,11-1 0 15,7-3 0-15,0 0 0 16,0 0 0-16,16 0 0 0,5 0 0 15,7-4 0-15,6-2 0 16,7 1 0-16,5-2 0 16,5 1 0-16,1-3 0 15,0 6 0-15,-2-2 0 0,4 5 0 16,-5-3 0-16,-1 3 0 16,0 0 0-16,-9 0 0 15,3 3 0-15,-8 0 0 16,0 2 0-16,-8-3 0 15,-3 1 0-15,-5 1 0 0,-4-4 0 16,-3 0 0 0,-1 0 0-16,-10 0 0 0,7 0 0 15,-7 0 0-15,2-17 0 16,-2 5 0-16,-4-3 0 16,-8-5 0-16,1-2 0 0,-4-3 0 15,-2 3 0-15,-3-3 0 16,-2-1 0-16,-2 2 0 0,8-2 0 15,-4 5 0-15,2 0 0 16,6 1 0-16,-3 4 0 16,8-1 0-16,-1 5 0 15,4-1 0-15,4 13 0 16,-5-12 0-16,5 12 0 16,0 0 0-16,0 0 0 0,0 0 0 15,0 0-12-15,9-13-63 16,3 16-16-16</inkml:trace>
  <inkml:trace contextRef="#ctx0" brushRef="#br0" timeOffset="13409.8501">18878 4459 459 0,'0'0'3'16,"0"0"2"-16,0 0 1 15,0-8 1-15,0 8 1 0,-2-12 0 16,2 12 0-16,-17-12-1 16,1 5-7-16,2 7 0 15,-9 4 0-15,0 11 0 16,-4 5 0-16,-3 4 0 15,1 6 0-15,4 5 0 16,5 2 0-16,5 1 0 16,3-2 0-16,9-4 0 0,6-3 0 15,9-3 0-15,10-9 0 16,8 3 0-16,4-7 0 16,10-3 0-16,3-7 0 0,0-3 0 15,0 0 0-15,-4-3 0 16,-1-3 0-16,-13-1 0 15,-3 2 0-15,-9 0 0 16,-7 2 0-16,-10 3 0 0,12-7 0 16,-12 7 0-16,0 0 0 15,0-7 0-15,0 7 0 16,0 0 0-16,-7-7 0 0,7 7 0 16,-15-6 0-16,2 6 0 15,1 0 0-15,2-10-63 16,-2 8-30-16</inkml:trace>
  <inkml:trace contextRef="#ctx0" brushRef="#br0" timeOffset="13907.1915">18958 4075 448 0,'0'0'4'0,"0"0"3"0,0-12 1 15,0 1 2-15,0-2 0 16,0 2 1-16,2-4 0 16,2 1-9-16,10-1-2 0,1 4 0 15,2 4 0-15,8 4 0 16,0 3 0-16,0 0 0 15,0 8 0-15,0 5 0 16,-6-1 0-16,-4 5 0 16,-5 2 0-16,-8 6 0 15,-2 1 0-15,-4-2 0 16,-11 1 0-16,-3 2 0 0,1-5 0 16,-3-2 0-16,0-3 0 15,6-1 0-15,1-7 0 0,3 1 0 16,10-10 0-16,-5 13 0 15,5-13 0-15,17 9 0 16,3-9 0-16,5 0 0 0,5 3 0 16,0-1 0-16,5-2 0 15,-6 0 0-15,-1 0 0 16,-6 0 0-16,-5 0 0 16,-4 4 0-16,-13-4 0 0,17 4-22 15,-6 4-66-15,-11-8-4 16</inkml:trace>
  <inkml:trace contextRef="#ctx0" brushRef="#br0" timeOffset="14923.6412">17812 5239 348 0,'0'0'5'16,"0"0"2"-16,0 0 2 0,0 0 0 15,0 0 1-15,7 0 0 16,13-2 2-16,17-1 0 16,17-2-3-16,29 1-1 0,21-7-1 15,23 4 0-15,20 2-1 16,13-2 1-16,1 1-2 16,-5 6-1-16,-14-2-1 15,-17 2 0-15,-25 2-1 16,-19 4-1-16,-21-5 0 0,-21 5-1 15,-14-4 0 1,-13-2 0-16,-12 0 1 0,-12 9-1 16,-18-3 0-16,-11 2 0 15,-19-1 0-15,-18 5 0 16,-18 1 0-16,-21 2 0 16,-15-1-2-16,-7 4 2 0,-6-4-1 15,6 2 0-15,7-3 2 16,16-4-1-16,18 1 0 0,22-3 1 15,21-4-1-15,18-1 0 16,21 1 1-16,16-3 0 16,33 0 0-16,24-3 0 15,23 1-1-15,22-6 1 0,19 1 0 16,26 0 0-16,10-3 1 16,5 5-2-16,-9-2 0 15,-9 7-3-15,-18-5-9 16,-15 2-35-16,-19 3-37 0,-24 0-1 15</inkml:trace>
  <inkml:trace contextRef="#ctx0" brushRef="#br0" timeOffset="18774.9352">8811 12002 287 0,'0'0'6'0,"0"0"4"0,0 0 2 15,2-9 1-15,-2 9-2 16,0 0-1-16,0 0 0 16,0 0 0-16,0 0-5 15,0 12-5-15,-8 5-2 0,-2 0 0 16,0 10 0-16,0 1 2 16,5 4 0-16,-1-3 0 15,6 1 0-15,4 3 0 0,9-6 1 16,4-3 1-16,8 0 0 15,5-5 1-15,4-5 1 16,9-1 1-16,4-11 0 16,8-2-1-16,-1 0 1 15,6-4 0-15,0-8-1 0,1-3 1 16,2-2-2-16,4-1 1 16,-5 3-2-16,0-3 1 15,-2 4-1-15,0-1 0 0,-3 5-1 16,0-1 0-16,1 2 0 15,-7 4 0-15,4-2-1 16,0 4 1-16,0 0-1 16,0 3 1-16,-2 0 0 0,-2 0-1 15,-1 3 2 1,-1 1-2-16,-2 4 0 0,-2 1 0 16,-3 0 1-16,0 3-1 15,-5 3 0-15,1 0 0 16,-4 2-1-16,-4-2 1 0,0 2 0 15,-8-1-2-15,-1-2 1 16,-6 4 0-16,-3-9 1 0,-2-1-1 16,-10-8 1-1,10 14-1-15,-10-14 2 0,5 12-1 16,-5-12 2-16,0 0 2 16,0 0 1-16,0 0 0 15,0 0 1-15,0 0 0 16,12-9-1-16,-5 2 0 0,6-6-1 15,-1-4-2-15,6 0 0 16,-1-4-2-16,3 1 1 16,3 1-1-16,1-1 0 15,4 1 0-15,-1 2 0 0,3 1-1 16,3 2 1-16,2-2-1 16,4 4 0-16,5 2 0 15,1 3 0-15,0 2 1 16,7 2-1-16,1 3 0 0,-4 0 0 15,3 3 1-15,-2-1-1 16,-5 6 0-16,0-6 1 16,-3 6 0-16,-5-6-1 0,4 6 1 15,-7-6 0-15,-2 3 0 16,-2-3 0-16,-5-2 1 16,-5 0 0-16,0 0 1 15,-5 0-1-15,0-5 1 16,-3-2 0-16,1-3 0 0,-1-2 0 15,2-3 0-15,4-2-1 16,-3-3 1-16,5 0-1 16,-5-2 0-16,3 4 1 15,-4 1-1-15,-2 0 0 16,-6 4-2-16,-6 13-4 0,12-10-3 16,-12 10-5-16,0 0-15 15,-12 13-55-15,12 7-1 16</inkml:trace>
  <inkml:trace contextRef="#ctx0" brushRef="#br0" timeOffset="20558.2016">12745 12649 260 0,'0'0'5'16,"0"0"-1"-16,0 0 0 16,0 0 2-16,0 0-2 15,0 0-1-15,0 0 3 0,6 0 1 16,3 0-3-16,6 2-1 16,8 1 1-16,7 1 0 15,7 2 1-15,9-2 1 16,10-1-1-16,4 2-2 0,12-1 1 15,2-1-2-15,8-1 1 16,3-2-1-16,8 0 1 16,3 0-1-16,5-2 0 15,11-1 0-15,-4-1 0 16,3-4-1-16,3 1 1 0,3 2 0 16,3-2 0-16,4-1-1 15,-5 4 1-15,-2-2-1 16,3-2 1-16,-3 2-1 0,-8 0 1 15,0-1-1-15,-6 2 1 16,-3-3 0-16,-4 1-1 16,5 2 1-16,-7 0 0 15,6 0 1-15,-2 0-1 0,-2 3-1 16,4 0 0-16,-2-4 0 16,3 6 0-16,-7 0 0 15,3 0-1-15,-3 0 1 16,1 0-1-16,-1 0 1 0,0 0 0 15,4 0 0-15,-3 0-1 16,-4 0 1-16,6 0 0 16,-5 0 0-16,3 0-1 15,-1 0 1-15,-2 0-1 0,0 0 1 16,-3 0-1-16,3 0 1 16,-1-2 0-16,2 0-1 15,-3-1 1-15,-2-4 0 16,0 2-1-16,-3 0 1 0,-4-3-1 15,2 4 1-15,-6-1-1 16,1 1 0-16,-2 2 0 16,-1-2 0-16,-5 1 0 15,4 0 0-15,-5 3 0 16,9 0 0-16,-4-2 0 0,1 2 1 16,2 0-1-16,0 0 0 15,1 0 0-15,1 0 1 0,-2 0-1 16,-5 2 0-16,0-2 0 15,-8 3 0-15,-2-3 1 16,-6 0-1-16,-2 0 0 16,-2 0 0-16,-5 0 0 15,1-3 1-15,-6 3 0 0,0-5 0 16,-5 2 1-16,1 1 1 16,-9-2 0-16,-1 1 1 15,-5 0 0-15,-7 1 0 16,-3-1 0-16,-13 3-1 0,12-4 1 15,-12 4-2-15,0 0 1 16,0 0-1-16,0 0 0 0,0 0 1 16,0 0 1-16,0 0 0 15,0 0 0-15,0 0 1 16,0 0-1-16,10-3 1 16,-10 3-1-16,0 0 0 15,0 0-1-15,0 0-1 0,0 0 0 16,0 0 0-16,0 0 0 15,0 0 0-15,0 0-1 16,0 0 0-16,0 0 0 16,0 0 0-16,0 0 0 15,0 0-1-15,0 0 1 16,0 0-1-16,0 0 0 0,0 0 0 16,0 0 0-16,0 0-2 15,0 0-2-15,0 0-4 16,0 0-6-16,0 0-8 0,0 0-24 15,0 7-39-15,0-7-3 16</inkml:trace>
  <inkml:trace contextRef="#ctx0" brushRef="#br0" timeOffset="21714.5476">21300 12208 272 0,'0'0'6'0,"0"0"2"16,0 0 4-16,-12-5 1 15,12 5 4-15,0 0 1 0,-9-2 2 16,9 2 3-16,0 0-6 16,0 0-3-16,0 0-2 15,0 0-2-15,0 0-3 0,0 0-1 16,0 0-1-1,0 0-2-15,0 0 0 0,0 0-1 16,5 0 0-16,14 0-1 16,11-3 0-16,14-5 1 0,13 3-1 15,20-2 0-15,15-3 0 16,20 2 1-16,15 6 1 16,6-3 0-16,9 5 0 15,15 0 0-15,2 5 0 16,5 5 0-16,8 0-1 0,2 2 0 15,7 1-1-15,3-1 0 16,0 3-1-16,-7-3 0 0,-6 1 0 16,-14-1 1-16,-17-3-1 15,-24 2 0-15,-19-4 1 16,-27 1 0-16,-25-5 1 16,-10-1 1-16,-19-2-3 15,-16 0 0-15,10 0 0 16,-10 0 0-16,0 0 0 0,-12 0 0 15,-2 0-5-15,-7 3-4 16,-12-1-6-16,-1 0-12 16,-13 13-48-16,-11-10-10 15</inkml:trace>
  <inkml:trace contextRef="#ctx0" brushRef="#br0" timeOffset="22262.752">21352 12364 108 0,'0'0'9'0,"0"0"9"0,7 0 5 16,-7 0 5 0,15 0 1-16,-5 0 2 0,2 0 1 15,4 0-1-15,-2 0-7 16,6 0-6-16,8 2-4 16,11-2-1-16,9 2-4 0,12-2 0 15,19 0 0-15,16 0 1 16,21 0 0-16,19-2 0 15,16 0-1-15,13-1 0 0,15-2 0 16,7 3-1-16,3 2-1 16,1 0-2-16,-1 0-1 15,-1 7-1-15,-13-4-1 0,-5 4 0 16,-14 1-1-16,-20 1 0 16,-20-4 0-16,-16 3 0 15,-27-6 1-15,-20 1-1 0,-14 0 1 16,-20-1-1-16,-6-2 1 15,-13 0-1-15,0 0-1 16,0 0 0-16,0 0-1 16,0 0 0-16,-6 3-1 15,-4-3 0-15,-2 4-3 16,-3-1-2-16,1 5-7 16,-12-4-10-16,1 1-60 0,3 3 0 15</inkml:trace>
  <inkml:trace contextRef="#ctx0" brushRef="#br0" timeOffset="27539.909">8864 12654 223 0,'0'0'2'0,"0"0"2"0,-9-5-3 15,9 5-1-15,0 0-1 16,0 0 1-16,-12 0 1 15,12 9 1-15,0 6-1 16,0 5 0-16,7 4 1 16,3 9 4-16,10 6 2 0,0 4-2 15,10 1 0-15,5-1 0 16,9 1 0-16,6-7 0 16,10 3 0-16,2-13 0 15,5 0-1-15,12-9 0 0,9-6 1 16,11-4-1-16,5-3 0 15,13-3 1-15,7-2-2 16,6 0-1-16,4-2 0 16,6-3 0-16,-7-3-2 15,7-2 0-15,-1 0 0 16,-2-2 0-16,-1-3 0 0,6-3 0 16,-1 2 0-16,1 1 0 15,5-4 0-15,-5 7 0 16,2 3 1-16,0-1-1 0,-2 3 0 15,-1 4 0-15,1 3 0 16,-7 0 0-16,-1 10-1 16,-5 0 0-16,-5-1 0 0,-5 3 0 15,3 5 0-15,-10-5 0 16,-5 0 0-16,-2 0 0 16,-9 3 0-16,-6-3 0 15,-4 0-1-15,-11 1-1 16,-13 5-1-16,-9-6-1 0,-8 1 0 15,-13 1-2-15,-2-4 1 16,-16 0 0-16,-4-5 0 16,-10-5 4-16,0 0 4 15,0 0 0-15,0 0 3 0,0 0-1 16,0 0 1-16,0 0-1 16,10-7-3-16,-4-6-1 15,1 1-1-15,3-2-2 16,7-4-1-16,4-2-1 0,6 2 1 15,8-1 0-15,2 2 2 16,10-3-1-16,2 5 1 16,11-3 0-16,5 6 0 0,10-3 0 15,1 3 1-15,7-3 0 16,4 5 0-16,7-2 0 16,10-4 1-16,-1 7-1 15,5-4 0-15,6 3 1 16,6-2-1-16,5 2 1 0,9-2-1 15,-2 4 0-15,-3 1 0 16,8 0 1-16,-1 0-1 16,-1 1 0-16,1 1 1 15,-9 2-1-15,1 0 1 0,-7 3 1 16,4 0-1-16,-14 0 1 16,3 3-1-16,-4-3 0 15,4 5 0-15,-5-2 0 16,-5 3-1-16,1-5 0 0,-3 5-1 15,1-1 1-15,0-1-1 16,-12 7 0-16,0-2 0 16,-4 1 1-16,-5 2-1 0,-1-2 1 15,-3 2 0-15,-5-6 0 16,1 3 0-16,0-6 0 16,1-3 0-16,0 0-1 15,-1-7 2-15,-2-1-1 16,-2-4 1-16,-3 4 1 0,-6-4 0 15,-3 0 2-15,-10 0 3 16,-6 1 2-16,0 4 4 16,-10-8 0-16,1 3-1 15,-10-1 1-15,-2-2 0 16,-5 1-1-16,-2-3-4 0,-1 2-1 16,-6 0-3-16,-2 1-4 15,-3 2-12-15,3-7-58 16,-5 19-10-16</inkml:trace>
  <inkml:trace contextRef="#ctx0" brushRef="#br0" timeOffset="52273.6195">14001 5963 304 0,'0'0'7'0,"0"0"4"16,0 0 3-16,0-10 2 16,0 10 2-16,0 0 2 15,0-16-1-15,0 16 0 0,-8-9-6 16,-2 6-5-1,1-2-2-15,-11 1-4 0,-5 1-1 16,-5 0-1-16,-10 3 0 16,-4 0-1-16,-8 3 0 15,-3 1 1-15,-3 4 0 0,1-4 1 16,2 4-1-16,6 1 1 16,10-2 0-16,3-5 0 15,14 3 0-15,2-2 0 0,10 0-1 16,10-3-1-16,0 0-1 15,0 0 1-15,0 0-1 16,-8 7 1-16,8-7-1 16,0 17 0-16,0 0 1 0,-2 0 1 15,2 11 0-15,-3 4 0 16,3 5 1-16,-2 8 0 16,0 6 1-16,-1 4 1 15,3 7 0-15,-2 3 0 0,-1 6 1 16,1 1-1-1,0 5 1-15,-3 3-1 0,1 1-1 16,0-2 1-16,1 5-1 16,-2-2 0-16,-2 0 0 15,2 1 0-15,-3 0 0 0,3 1-1 16,0-2 0-16,-2-2 1 16,-3-7-2-16,3-1 1 15,-1 0 0-15,0-10 0 0,1-3 1 16,0-2 0-16,4-7 0 15,0 1 0-15,1-5 2 16,2-3-4-16,0 1 0 16,0 0 0-16,2-4 0 0,1 2 0 15,-3-1 0-15,0 2 0 16,0-1 0-16,0-2 0 16,0 0 0-16,0-4 0 0,0-1 0 15,0 0 0 1,0-3 0-16,0-1 0 0,0-5 0 15,3 4 0-15,-1 0 0 16,-2 2 0-16,0-2 0 16,0-1 0-16,0 3 0 15,0-1 0-15,0 0 0 0,0-4 0 16,0 4 0-16,-2-7 0 16,-1 1 0-16,3-5 0 15,-3 0 0-15,3-5 0 0,-2-6 0 16,2-1 0-16,0-8 0 15,0 12 0-15,0-12 0 16,0 0 0-16,0 0 0 16,0 0 0-16,0 0 0 0,0 0 0 15,-2 7 0-15,2-7 0 16,0 0 0-16,0 0 0 16,0 0 0-16,0 0 0 15,0 0 0-15,0 0 0 16,0 0 0-16,0 0 0 0,0 0 0 15,0 0 0 1,0 0 0-16,12 0 0 0,0 0 0 16,8 0 0-16,5-4 0 15,10 1 0-15,3-2 0 0,5-2 0 16,6 2 0-16,-5 2 0 16,6-2 0-16,-8 4 0 15,-2 1 0-15,-5 0 0 0,-11 0 0 16,-3 4 0-16,-6-2 0 15,-4 1 0-15,-11-3 0 16,8 3 0-16,-8-3 0 16,0 0 0-16,0 0 0 0,0 0 0 15,0 0 0-15,0 0 0 16,0 0 0-16,0 0 0 16,0 0 0-16,5 9-5 15,8-6-80-15,-13-3-4 16</inkml:trace>
  <inkml:trace contextRef="#ctx0" brushRef="#br0" timeOffset="54270.8413">13945 6252 377 0,'0'0'9'16,"0"-10"2"-16,0 10 3 16,4-14 1-16,-4 6 2 15,0-4 2-15,0 2 0 16,0 0 0-16,0 10-8 0,-12-13-11 16,1 12 0-16,-3-2 0 15,-6 3 0-15,-3 4 0 16,-5 12 0-16,-1 1 0 15,-6 4 0-15,5 2 0 0,0 4 0 16,6 1 0 0,5-1 0-16,11-3 0 0,8 2 0 15,5-9 0-15,17 0 0 16,9-7 0-16,8-2 0 16,7-6 0-16,2-2 0 0,0 0 0 15,-2-5 0-15,-9-3 0 16,-2 1 0-16,-13 5 0 15,-4-3 0-15,-8 3 0 0,-10 2 0 16,10 0 0-16,-10 0 0 16,0 0 0-16,0 0 0 15,0 0 0-15,0 0 0 0,-8 0 0 16,8 0 0-16,-14 0 0 16,14 0-2-16,-18 16-77 15,6-13-11-15</inkml:trace>
  <inkml:trace contextRef="#ctx0" brushRef="#br0" timeOffset="54499.9455">14292 6346 472 0,'0'0'4'0,"0"0"2"15,0 0 1-15,0 0-1 16,0 0 1-16,0 0-1 15,-8 0-3-15,8 0-3 16,-12 24 0-16,4-10 0 0,0 3 0 16,2 7 0-16,1-4 0 15,-3-3-5-15,8 7-19 16,-3 0-59-16,3-9-4 16</inkml:trace>
  <inkml:trace contextRef="#ctx0" brushRef="#br0" timeOffset="54890.9106">14456 6366 478 0,'0'0'4'0,"0"0"3"16,0 0 2-16,-2-10 0 16,2 10-5-16,0-15-4 15,0 8 0-15,0-3 0 0,0-3 0 16,5 4 0-16,2-1 0 15,7 5 0-15,-1-3 0 16,4 7 0-16,3-5 0 0,1 6 0 16,-2 0 0-16,1 10 0 15,-5 0 0-15,-5 2 0 16,-5 5 0-16,-5 3 0 0,-3 3 0 16,-9 2 0-16,-6-1 0 15,-4 1 0-15,0-1 0 16,-4 0 0-16,6-7 0 15,3-3 0-15,3-2 0 16,7-1 0-16,7-11 0 16,8 5 0-16,11-5 0 15,5 0 0-15,3-3 0 0,9-5 0 16,-1 3 0-16,4 1 0 16,-6-6 0-16,1-5-40 15,-10 13-50-15</inkml:trace>
  <inkml:trace contextRef="#ctx0" brushRef="#br0" timeOffset="56752.261">15239 6254 406 0,'0'0'5'15,"0"0"3"-15,0 0 0 16,0 0 3-16,0 0-1 0,8 0 2 16,-8 0 0-16,21-2 1 15,-5-1-4-15,6-1-2 16,2 1-2-16,6 1 0 16,6-4-5-16,-4 4 0 0,8-2 0 15,-7 1 0-15,1 0 0 16,-5-2 0-16,-4 5 0 15,-7 0 0-15,-4-2 0 0,0 2 0 16,-14 0 0-16,0 0 0 16,0 0 0-16,0 0 0 15,0 0 0-15,0 0-15 16,0 0-27-16,-11 0-44 16,4 0-1-16</inkml:trace>
  <inkml:trace contextRef="#ctx0" brushRef="#br0" timeOffset="57218.231">16069 6047 429 0,'0'0'6'0,"0"0"1"16,0-15 2-16,0 15 1 0,-7-18-1 15,-2 11 2-15,-2-3-2 16,-4 0 1-16,-5 5-5 16,0 5-2-16,-3 0-2 0,2 8-1 15,-2-1-1-15,3 5-1 16,6 0 1-16,3 3-1 16,6 2 1-16,5 0 0 15,5-3 1-15,8 3 0 0,7 0 1 16,2-2 0-16,5 0 0 15,3 0 1-15,2-3-1 16,-2 1 0-16,2 2 0 16,-4-3-1-16,-4 1 0 15,-3-1 0-15,-4 0 0 0,-4 2 0 16,-6-2 0-16,-7-3 2 16,-5 3-2-16,-12-2 0 15,-4 0 0-15,-5 0 0 16,-4-5 0-16,-9-1 0 0,1-1 0 15,1-3 0-15,2 0 0 16,7 0 0-16,1-3-11 16,11 3-14-16,5 0-57 0,11 0-5 15</inkml:trace>
  <inkml:trace contextRef="#ctx0" brushRef="#br0" timeOffset="57420.6875">16314 6178 456 0,'0'0'4'0,"0"0"0"0,0 0 0 15,0 0 0-15,0 8 0 16,0-1 1-16,0 5-1 0,0 8 1 16,0-3-4-16,0 7 0 15,0 2-3-15,0 3-7 16,0-6-18-16,-11 3-54 0,11-7-2 15</inkml:trace>
  <inkml:trace contextRef="#ctx0" brushRef="#br0" timeOffset="57765.3983">16603 6198 475 0,'0'0'4'0,"0"0"2"0,0-10 1 0,0 10 1 15,0-10 0-15,0 10-5 16,0-12-3-16,0 12 0 16,11-10 0-16,-1 5 0 15,5 2 0-15,-1 3 0 16,-2 0 0-16,4 3 0 16,2 3 0-16,-9 5 0 0,1 2 0 15,-8 4 0-15,-2 2 0 16,-4 1 0-16,-9 1 0 15,-5 0 0-15,-2 2 0 0,-1 1 0 16,-2-6 0-16,3 0 0 16,3-4 0-16,4 1 0 15,11-5 0-15,4 0 0 0,16-3 0 16,7-2 0-16,14 5-8 16,19-5-76-16,-1-2-3 15</inkml:trace>
  <inkml:trace contextRef="#ctx0" brushRef="#br0" timeOffset="60919.8065">17382 6136 402 0,'0'0'7'0,"0"0"3"16,0-12 2-16,0 12 1 0,0-13 2 15,0 13 0-15,-4-12 0 16,4 12 1-16,-3-13-10 16,3 13-6-16,-11 0 0 15,11 0 0-15,-12 13 0 0,0-1 0 16,0 5 0-16,6 6 0 16,1 1 0-16,3 4 0 15,2-2 0-15,2-3 0 0,13 0 0 16,5-8 0-16,3-3 0 15,6-7 0-15,-4-5 0 16,5-3 0-16,-2-11 0 16,-7-4 0-16,-3-7 0 15,-8 0 0-15,-8-2 0 16,-7 0 0-16,-9 4 0 0,-9 3 0 16,-6 8 0-16,-6 5 0 15,0 7 0-15,-4 7-7 0,9-4-59 16,4 17-21-16,7-2-1 15</inkml:trace>
  <inkml:trace contextRef="#ctx0" brushRef="#br0" timeOffset="66067.2441">18108 6208 386 0,'0'0'6'0,"0"0"2"16,0 0 2-16,0 0 0 16,0 0 1-16,-10 0 0 15,10 0 0-15,0 0 1 16,-10 12-5-16,5 0-4 15,2-2 0-15,3 6-2 0,0-2 1 16,0-1-1-16,8-1 0 16,2-5 1-16,5 0 0 15,2-7 0-15,3 0 0 16,1-9 1-16,3-6 0 0,-1-6 0 16,-2-8 0-16,-5-5-1 15,-2-8 1-15,-9-6 0 16,-2 2-3-16,-6-1 0 0,-7 5 0 15,-2 1 0-15,-6 7 0 16,-1 9 0-16,1 6 0 16,-2 9 0-16,3 3 0 15,4 7 0-15,4 9 0 0,-1 11 0 16,3 7 0-16,7 4 0 16,0 10 0-16,9 3 0 15,2 4 0-15,6-1 0 16,0-2 0-16,5-4 0 0,1-8-7 15,4-7-15-15,-7 12-57 16,2-21-8-16</inkml:trace>
  <inkml:trace contextRef="#ctx0" brushRef="#br0" timeOffset="66298.7849">18431 6121 425 0,'0'0'6'0,"0"0"1"0,0 0 0 16,0 0 1-16,8 7 0 15,-6 3 1-15,-1 0 0 16,-1 8 0-16,4 2-5 16,-4 7-2-16,2-3-2 0,1 5-5 15,-3-5-8-15,4-5-40 16,4 4-30-16,-3-9-2 15</inkml:trace>
  <inkml:trace contextRef="#ctx0" brushRef="#br0" timeOffset="66667.7997">18697 6050 398 0,'0'0'7'0,"0"-11"1"0,0 11 3 15,-5-15 0-15,5 15 1 16,-12-12 1-16,1 7 1 15,-1 0 0-15,-2 7-7 16,-7 8-2-16,4 5-2 16,0 6-1-16,-1-1-1 0,8 4 0 15,1 3-1-15,3-3 0 16,6-1 0-16,11 0 1 16,1-9-1-16,5-2 0 15,11-1-2-15,-1-7-4 0,5-2-13 16,-7 6-62-16,4-8-4 15</inkml:trace>
  <inkml:trace contextRef="#ctx0" brushRef="#br0" timeOffset="66880.7468">18814 6121 453 0,'0'0'5'0,"0"0"1"15,0 0 0-15,0 0 2 16,4 7-1-16,-1 3 1 16,3 6 0-16,-4 4 2 0,-2-1-10 15,2 10 0-15,-2-4-16 16,-4 6-67-16,4 0-2 16</inkml:trace>
  <inkml:trace contextRef="#ctx0" brushRef="#br0" timeOffset="67882.3418">19149 5916 455 0,'0'0'3'0,"0"0"1"16,0 0 1-16,0 0 0 15,0 9 1-15,-2 1 0 0,-1 10-1 16,-2 0 1-16,1 7-3 16,-1 0-2-16,2 6-1 15,-2 1-2-15,5-5-3 16,0 3-8-16,0-8-16 16,-8 0-53-16,8-4-2 0</inkml:trace>
  <inkml:trace contextRef="#ctx0" brushRef="#br0" timeOffset="68117.7488">18945 6067 432 0,'0'0'6'15,"0"0"-1"-15,0 0 2 0,0 0 1 16,0 0 1-16,8 0 0 15,2 0 1-15,10 0 0 16,5 0-5-16,7 0-1 0,5 0-2 16,8 0-3-16,-3 0-8 15,8 0-40-15,-8 0-34 16,-4 0-4-16</inkml:trace>
  <inkml:trace contextRef="#ctx0" brushRef="#br0" timeOffset="69363.6989">19360 6141 314 0,'0'0'8'0,"0"0"3"16,0 0 2-16,0 0 1 0,0 0 2 16,-4 7 2-16,4-7 0 15,0 0 1-15,0 0-6 16,2 13-3-16,-2-13-1 16,15 2-1-16,-3-2-1 15,6 0 0-15,-1-7-1 0,3-4 0 16,3-4 0-16,-4-4 0 15,-1-3-4-15,1-8-2 16,-3-9 0-16,-5-3 0 16,-2-11 0-16,-7 4 0 0,-2-6 0 15,-2 6 0-15,-7 1 0 16,-5 9 0-16,1 9 0 16,-4 7 0-16,1 14 0 15,3 9 0-15,1 8 0 0,-1 14 0 16,3 10 0-16,8 4 0 15,-1 15 0-15,3-2 0 16,7 8 0-16,8-6 0 0,3 5 0 16,6-9 0-16,2-9-14 15,4-4-72-15,-1-10-3 16</inkml:trace>
  <inkml:trace contextRef="#ctx0" brushRef="#br0" timeOffset="69746.8073">19746 6084 438 0,'0'0'4'0,"0"0"4"16,0 0 1-16,-10-10 2 16,10 10 0-16,-5-7 0 15,5 7 0-15,-8-14-3 16,8 14-8-16,8-6 0 0,7 0 0 15,-1 4 0-15,4 2 0 16,0 0 0-16,1 0 0 16,2 5 0-16,-5 3 0 15,-5 2 0-15,-9-1 0 16,-2 6 0-16,-4 3 0 0,-7-1 0 16,-3 0 0-16,-7 1 0 15,4-3 0-15,0-3 0 16,0-2 0-16,0 0 0 15,11-3 0-15,6-7 0 0,0 0 0 16,-3 10 0-16,11-10 0 16,6 0 0-16,9-3-5 0,-3-1-7 15,13-1-29-15,1-3-43 16,-2-4-2-16</inkml:trace>
  <inkml:trace contextRef="#ctx0" brushRef="#br0" timeOffset="70013.4437">20139 5874 429 0,'0'0'5'0,"0"0"1"0,0 0 1 16,0 0 2-16,-10 0-1 15,10 0 2-15,-18 4 0 16,6 4 0-16,-1 4-4 15,1 6-1-15,-1 1-3 0,4 4-1 16,2-1 0-16,7 2-1 16,0-4-1-16,4 3 1 15,8-8-1-15,9 0-3 0,-1-8-5 16,10 0-18-16,12-4-55 16,-13-3-4-16</inkml:trace>
  <inkml:trace contextRef="#ctx0" brushRef="#br0" timeOffset="70196.946">20318 5970 420 0,'0'0'5'16,"0"0"3"-16,0 0 1 16,-2 12-1-16,-1 1 1 15,0 1 0-15,3 3 1 0,0 7-1 16,0-4-5-16,0 1-5 15,3 4-8-15,0-5-12 0,-3-2-60 16,7-4-2-16</inkml:trace>
  <inkml:trace contextRef="#ctx0" brushRef="#br0" timeOffset="70544.6918">20459 6077 474 0,'0'0'4'0,"0"0"2"0,0 0 0 0,0-13 2 16,0 13-1-16,0-12-1 15,0 12-6-15,0-16 0 16,0 16 0-16,11-15 0 16,-2 14 0-16,2-2 0 15,3 3 0-15,1 0 0 0,0 0 0 16,0 9 0-16,-3-1 0 15,-4 8 0-15,-8-4 0 16,0 3 0-16,-5-3 0 0,-9 5 0 16,-2-2 0-16,1 0 0 15,3 3 0-15,0-6 0 16,-4 0 0-16,9-2 0 16,0 0 0-16,7-10 0 0,7 10 0 15,7-8 0-15,7-2-6 16,9-7-77-16,4 2-2 15</inkml:trace>
  <inkml:trace contextRef="#ctx0" brushRef="#br0" timeOffset="74762.8224">13650 7146 166 0,'0'0'10'0,"0"0"4"16,0 0 7-16,13 0 2 15,-13 0 5-15,8-2 2 16,-8 2 2-16,9-5 0 15,-9 5-5-15,5-10-5 0,-5 10-6 16,0-7-2-16,0 7-5 16,-5-10-3-16,-7 10-2 15,-1 0-2-15,-4 0-1 0,-1 0-2 16,-1 8 1-16,1-1-1 16,-4 5-1-16,7-2 1 15,0 2-1-15,5-2 1 16,3 6-1-16,5-4 1 0,2-2 1 15,5 5 0-15,7-3 1 16,8 0 0-16,2 3 1 16,8-3 0-16,-1 0 0 15,7 1 0-15,-2-6-1 16,0 3 0-16,-4-2 0 0,0 2-1 16,-7-3 0-1,-6-2 0-15,1 2 0 0,-8-1 1 16,-10-6 0-16,2 14 1 15,-2-14 0-15,-14 15 0 16,-4-7 0-16,-2-1-1 0,-7 0 1 16,-5-1-1-16,-4-2-1 15,2-1-1-15,1 0-1 0,8-3-3 16,4 2-8-16,0-2-18 16,1 0-50-16,20 0-2 15</inkml:trace>
  <inkml:trace contextRef="#ctx0" brushRef="#br0" timeOffset="75114.0728">14110 7263 438 0,'0'0'2'0,"0"0"2"15,0 0 0-15,0 0 0 16,0 0 0-16,-5 10 0 15,3-1 0-15,-5 4 1 0,2 3-4 16,-1 1-2-16,1 5-2 16,0-2-4-16,5 5-14 15,0-5-21-15,0-3-40 16,0 0-2-16</inkml:trace>
  <inkml:trace contextRef="#ctx0" brushRef="#br0" timeOffset="75483.2163">14240 7311 416 0,'0'0'5'0,"0"0"4"16,0 0 1-16,0-11 2 0,0 11 1 16,0-9 1-16,0 9 0 15,0-13 0-15,0 13-10 16,0-13-4-16,0 13 0 15,12-7 0-15,2 5 0 16,4-4 0-16,3 4 0 0,0 2 0 16,4 0 0-16,-7 10 0 15,1-3 0-15,-8 9 0 16,-6 0 0-16,-5 4 0 16,-7 1 0-16,-9 1 0 15,-1 0 0-15,-3 0 0 16,-3-2 0-16,7-2 0 0,-3-6-3 15,9 0 1-15,6-4 1 16,4-8 0-16,4 9 1 0,16-9-1 16,10 0-1-16,13-2-11 15,1-4-69-15,14-3-2 16</inkml:trace>
  <inkml:trace contextRef="#ctx0" brushRef="#br0" timeOffset="76453.6128">15545 7122 416 0,'0'0'4'15,"0"0"3"-15,0 0 1 16,0-10 2-16,0 10-1 0,-10-9 0 15,0 3 1-15,-3 4 0 16,-6 2-4-16,1 4-3 16,-4 9-2-16,-3 7 0 15,5 2-1-15,2 2-1 16,4 7 2-16,7-2-1 0,7-2 0 16,4 1 0-16,11-6 1 15,7-2 0-15,8-8 0 16,7 1 0-16,4-11-1 15,1 0-2-15,-3-2-8 0,4-2-21 16,6-6-52-16,-22 1-2 16</inkml:trace>
  <inkml:trace contextRef="#ctx0" brushRef="#br0" timeOffset="76681.0028">15769 7240 434 0,'0'0'6'0,"0"0"1"0,0 0 1 16,0 0-1-16,0 0 0 15,7 8 1-15,-2 2 1 16,-1 2-1-16,2 5-5 16,-1 3-2-16,-3 1 0 0,2 3-2 15,2 3-5-15,-6-4-10 16,4-1-29-16,-1-2-40 15,3-3-2-15</inkml:trace>
  <inkml:trace contextRef="#ctx0" brushRef="#br0" timeOffset="77048.4844">16032 7297 474 0,'0'0'4'15,"0"0"3"-15,0 0 0 16,0-10 2-16,0 10-1 16,-5-9-6-16,5 9-2 15,0-13 0-15,0 13 0 0,10-9 0 16,2 6 0-16,6 0 0 16,1 3 0-16,4 0 0 15,0 0 0-15,-3 8 0 0,-3-1 0 16,-8 6 0-16,-1 2 0 15,-8 3 0-15,-8-1 0 16,-4 2 0-16,-6-2 0 16,2 4 0-16,-5-4 0 0,5-4 0 15,0-1 0-15,6-4 0 16,10-8 0-16,-7 11 0 16,7-11 0-16,17 3 0 0,11-3 0 15,6 0 0-15,9-7-9 16,11 7-75-16,11-3-3 15</inkml:trace>
  <inkml:trace contextRef="#ctx0" brushRef="#br0" timeOffset="78793.852">17200 7097 387 0,'0'0'7'0,"0"0"2"16,0-8 2-16,0 8 1 15,-2-10 1-15,2 10 1 16,-10-9-1-16,10 9 0 0,-18-3-6 16,6 6-3-16,-3 6-3 15,1 9-1-15,-2 2 0 16,4 5-1-16,3 2 1 16,0 0-1-16,9 4 1 0,4-8 0 15,13 0 0-15,3-3 0 16,6-8 0-16,7-4 0 15,-4-8 1-15,7 0 0 0,-6-8 0 16,-3-6 0-16,-4-10 1 16,-4-3 0-16,-12-2 0 15,-7-5 0-15,-2 1-1 16,-12 1 0-16,-9 5-1 16,-5 4 0-16,1 8-2 0,-5 10-3 15,4 5-8-15,1 8-19 16,1 7-53-16,22 2 1 15</inkml:trace>
  <inkml:trace contextRef="#ctx0" brushRef="#br0" timeOffset="80083.0414">17917 7219 325 0,'0'0'5'15,"0"0"2"-15,0 0 1 0,-13 0 2 16,13 0 0-16,-12 0 1 15,12 0 0-15,-13 8-1 16,13-8-4-16,-12 7-1 16,12-7 0-16,0 0 1 15,9 6 0-15,4-6 1 16,2-6 2-16,5-7 0 0,3-5 1 16,0-7 0-16,3-7-3 15,-1-4 0-15,-3-9-1 16,-5-2-2-16,-4-3 1 15,-6 6-1-15,-4-2-1 16,-3 7 2-16,-7 7-5 0,-1 8 0 16,-5 6 0-16,6 7 0 15,-5 7 0-15,1 4 0 16,-1 7 0-16,5 10 0 0,-3 7 0 16,4 5 0-16,2 5-2 15,2 7 1-15,2 0 0 16,2 4 0-16,8-2 0 15,3-4-1-15,1-6-3 0,6-4-7 16,-3-9-16-16,1-3-55 16,9-5-3-16</inkml:trace>
  <inkml:trace contextRef="#ctx0" brushRef="#br0" timeOffset="80282.0256">18234 7013 406 0,'0'0'2'0,"0"0"1"16,0 0 2-16,0 0 0 16,0 10 1-16,3 2 0 0,-1 3 1 15,0 5 0-15,-2 5-2 16,3 0-1-16,0 4-3 16,-3-4-5-16,8 4-11 0,-1-5-26 15,2-5-39-15,4-5-2 16</inkml:trace>
  <inkml:trace contextRef="#ctx0" brushRef="#br0" timeOffset="80677.761">18542 6958 379 0,'0'0'8'0,"0"0"0"16,-4-15 3-16,4 15 0 15,-10-15 1-15,10 15 1 16,-16-12-1-16,7 5 1 16,-3 5-7-16,-1 2-2 0,-2 2-3 15,3 3 0-15,0 5-2 16,-2 0 1-16,7 5-1 16,1-3 0-16,6 5 0 0,0 1 0 15,9-1 1-15,6 1-1 16,1-4 1-16,8 3 0 15,-4-5 0-15,1 6 0 16,0-6 1-16,-1-1-1 16,-8-2 0-16,-1-1 1 0,-11-8 0 15,12 14 0-15,-12-14 0 16,-8 13 1-16,-5-11-1 16,-3 3-1-16,-5-2 0 15,-6-1-2-15,1-2-4 0,-4 0-7 16,9 0-18-16,8 0-51 15,-4 0-2-15</inkml:trace>
  <inkml:trace contextRef="#ctx0" brushRef="#br0" timeOffset="80880.31">18759 7023 462 0,'0'0'4'15,"0"0"0"-15,0 0 1 16,0 0 0-16,3 8-1 16,-3 1 1-16,0 5 1 0,0 4-1 15,-3 2-6-15,3 8-10 16,-8 11-66-16,8-11-7 16</inkml:trace>
  <inkml:trace contextRef="#ctx0" brushRef="#br0" timeOffset="82035.8358">19112 6904 402 0,'0'0'5'0,"0"0"3"15,5-9 3-15,-5 9 1 0,5-8-1 16,-5 8 1-16,0 0-1 16,0 0 1-16,0 0-6 15,5 15-2-15,-5 7-3 16,0 4-1-16,-3 6-1 16,3 4 0-16,-2 0-3 15,2 2-8-15,0-8-17 0,-5 2-54 16,5-8-1-16</inkml:trace>
  <inkml:trace contextRef="#ctx0" brushRef="#br0" timeOffset="82231.3131">18970 7054 422 0,'0'0'3'0,"0"0"1"16,0 0 1-16,0 0 1 15,11-9 0-15,2 2 0 0,8 1 1 16,7-1-1-16,2 2-2 16,7-2-5-16,4 7-12 15,2 10-61-15,4-10-7 0</inkml:trace>
  <inkml:trace contextRef="#ctx0" brushRef="#br0" timeOffset="82663.4465">19410 7047 381 0,'0'0'4'0,"0"0"-1"16,-9 0 1-16,9 0 1 15,-8 3-1-15,8-3 0 16,-10 9 0-16,10-9 1 15,-2 13-1-15,2-13-1 0,12 5-1 16,5-3 1-16,-1-2 1 16,10-5 0-16,-2-7 1 15,5-5 0-15,-2-8 0 0,-2-2-1 16,-6-10-1-16,2-8 1 16,-12-2-1-16,2-2 0 15,-9 2 1-15,-2 2-1 16,-7 6-1-16,-8 8 0 0,-3 7 0 15,-4 12 0-15,-3 12-1 16,-1 2-2-16,2 15 0 16,3 8 0-16,0 5 0 15,7 7 0-15,6 5 1 0,5 0-1 16,3 3 1-16,8-3 0 16,7 0-1-16,2-5 0 15,4-2-8-15,0-10-15 16,5-1-57-16,4-4 0 15</inkml:trace>
  <inkml:trace contextRef="#ctx0" brushRef="#br0" timeOffset="83033.0652">19716 7018 455 0,'0'0'4'15,"0"0"0"-15,0 0 2 0,-5-15 1 16,5 15 0-16,0-15-1 16,0 15 0-16,0-15 0 15,0 15-3-15,15-12-2 16,0 9-1-16,1 3-1 16,0 0 0-16,1 10 0 0,-1 0 0 15,-5 5 0-15,0 3 1 16,-8-1-1-16,-3 5 1 15,-7 0-1-15,-9 1 1 16,-2-3 0-16,1-1 0 0,-3-4 0 16,1-1-1-16,4 0 1 15,3-4-1-15,12-10 1 16,-10 6 0-16,20-3 1 0,6-3-1 16,12 0 1-16,7-6-3 15,10 5-19-15,19-1-60 16,-10-8-4-16</inkml:trace>
  <inkml:trace contextRef="#ctx0" brushRef="#br0" timeOffset="84162.7032">20226 6804 386 0,'0'0'4'0,"0"0"3"15,0-9 1-15,0 9 2 16,-7-12 0-16,7 12 0 16,-13-15 1-16,13 15 0 15,-17-11-4-15,6 8-3 0,2 2-2 16,-4 1-1-16,1 1-1 15,2 7 0-15,-1 2-1 16,2 3 0-16,2 2-1 16,2 0 2-16,5 4-1 0,5 1 0 15,4 0 1-15,9-2 0 16,4 1 0-16,5-2 0 16,3-2 0-16,0 0 1 0,0-5-1 15,-5 0 1-15,-3-3-2 16,-2-1 2-16,-7-1-1 15,-13-5 1-15,9 7 0 16,-9-7 1-16,-9 5-1 16,-7-2 0-16,-3 1 1 0,-4 1 0 15,-7 0-1-15,-4 1 0 16,2-2-1-16,-1 1-2 16,6 0-2-16,4-3-6 15,1 1-11-15,10-3-37 16,12 0-25-16,0 0-4 15</inkml:trace>
  <inkml:trace contextRef="#ctx0" brushRef="#br0" timeOffset="84379.1246">20437 6943 434 0,'0'0'5'16,"0"0"0"-16,0 0 2 0,0 0-1 15,0 0 0-15,-4 0 0 16,4 7 1-16,-6 4-1 16,3 6-4-16,3 1-1 15,0 6-5-15,-2-4-8 16,2 5-30-16,5-5-40 0,1-2-3 16</inkml:trace>
  <inkml:trace contextRef="#ctx0" brushRef="#br0" timeOffset="84743.9083">20651 6938 443 0,'0'0'5'0,"0"0"2"0,-2-10 1 16,2 10 2-16,-3-9 0 15,3 9 0-15,0-10 0 16,0 10-2-16,0 0-8 0,3-10 0 15,9 10 0-15,1 0 0 16,4 0 0-16,3 8 0 16,-1-6 0-16,1 8 0 15,-2-1 0-15,-6 6 0 16,-7 0 0-16,-5 2 0 16,-5 4 0-16,-9-4 0 0,-7 2 0 15,1 2 0-15,-5-4 0 16,1-2 0-16,4-3 0 15,4-2 0-15,4-2 0 16,12-8 0-16,-9 9 0 0,14-4 0 16,11-2 0-16,10-3 0 15,6 2-2-15,1-2-37 0,14 0-45 16,-1-2-3-16</inkml:trace>
  <inkml:trace contextRef="#ctx0" brushRef="#br0" timeOffset="88693.8818">13933 8306 415 0,'0'0'5'0,"0"0"3"15,0 0 2-15,-2-10 0 0,2 10 2 16,-10-7 1-16,10 7-1 16,-14-8 1-16,3 8-6 15,-1 5-1-15,-1 5-6 16,-1 5 0-16,2 5 0 0,1 2 0 16,6 3 0-16,5 2 0 15,0 0 0-15,5-5 0 16,8-2 0-16,9-5 0 15,3-5 0-15,5-8 0 0,1-2 0 16,2-2 0-16,-3-8 0 16,0-7 0-16,-7-2 0 15,-6-7 0-15,-7-4 0 16,-8 1 0-16,-4-3 0 16,-11 2 0-16,-9 0 0 0,-3 8 0 15,-9 4 0-15,1 8 0 16,1 8 0-16,0 4 0 15,2 12-27-15,5 6-57 16,18-1-4-16</inkml:trace>
  <inkml:trace contextRef="#ctx0" brushRef="#br0" timeOffset="89759.5386">15612 8269 395 0,'0'0'5'0,"0"0"2"0,0 0 0 16,-2-8 1-16,2 8 0 15,-11 0 0-15,11 0 0 16,-18 5 0-16,8 8-4 15,3 4-3-15,0 0 0 0,7 6 0 16,0-1 0-16,10 1-1 16,8-4 2-16,7-2-1 15,7-7 0-15,7-2 1 16,3-8 0-16,1-3 0 0,1-7 0 16,-3-2 2-16,-9-5-1 15,0-6 1-15,-15 2 0 16,-6-8 0-16,-11 0 0 15,-6 2 0-15,-13 3-1 16,-7 0-1-16,-5 7-1 16,-8 5 0-16,2 7-1 0,3 2-1 15,1 3-1-15,6 8-5 16,8 4-8-16,6 0-20 0,13 1-48 16,15-3-2-16</inkml:trace>
  <inkml:trace contextRef="#ctx0" brushRef="#br0" timeOffset="90708.4941">17009 8006 379 0,'0'0'7'0,"0"0"3"15,0 0 1-15,5-10 1 16,-5 10 1-16,0 0-1 16,0 0 1-16,0 0 1 0,7 12-5 15,-4 3-4-15,-3 6-1 16,2 6-2-16,-2 0 1 15,0 3 0-15,0 4 0 0,0-4-1 16,0-3 0-16,0-1-1 16,0-5 0-16,2-1 0 15,-2-5 0-15,0-1 0 16,0-1 1-16,0-3-2 16,0-10 0-16,0 18 0 0,0-18 0 15,-4 8 0-15,4-8 0 16,0 0 0-16,0 0 0 15,0 0 0-15,0 0 0 16,0 0-10-16,0 0-30 0,0 0-44 16,0 0-1-16</inkml:trace>
  <inkml:trace contextRef="#ctx0" brushRef="#br0" timeOffset="91894.0327">18880 7989 338 0,'0'0'7'16,"0"0"3"-16,0 0 3 15,0 0 2-15,0 0 0 16,-7-6-1-16,7 6 1 0,-12 0 0 15,5 0-6-15,-4 6-4 16,-1 4-2-16,2 6-2 16,0 1 0-16,5 4 0 15,3 1 0-15,2-2-1 0,10 3 1 16,7-9 1-16,3 2 0 16,2-7-1-16,3-1 2 15,0-8 0-15,0-5-1 16,-1-5 2-16,-3-8-1 15,-9 1 0-15,-7-5 0 0,-2-3 0 16,-6-2-1-16,-14 7 0 16,-4-2-1-16,-7 6 0 15,-6 5-1-15,-3 6 0 0,3 5-1 16,1 2-2-16,3 8-5 16,13 2-11-16,0 15-51 15,17-13-15-15</inkml:trace>
  <inkml:trace contextRef="#ctx0" brushRef="#br0" timeOffset="93327.0184">20422 5551 305 0,'0'0'5'0,"0"0"3"16,0 0 2-16,0 0-1 15,0 0 0-15,7-2 2 16,6-2 2-16,5-2 1 0,12 1-6 16,7-1-2-16,7 3 0 15,9-3-1-15,2 3 0 16,2 0-1-16,3 1 0 15,-9 2-2-15,-3 0-1 0,-11 5 0 16,-3-2 0-16,-11 5-1 16,-6 2 0-16,-4 2 0 15,-8 8 0-15,-3 4 1 16,1 6 1-16,-3 8 1 0,0 8 0 16,0 9 1-16,0 7-1 15,0 5 0-15,0 8 0 16,3 0 1-16,1 8-1 15,2 1 1-15,-2 3-1 16,-4 2-1-16,3-3 1 16,-3 5 0-16,0-3-1 0,0-2 0 15,-6 1-1-15,5-2 0 16,-5 1 0-16,2-2 0 0,1-2-1 16,-2-1 1-16,2-1 0 15,-2-3 0-15,1-3-1 16,-6-5 1-16,4-4-1 15,-3-6 0-15,1-3 0 0,-2-5 1 16,0-7 0-16,3-3 0 16,-4-10 1-16,7 1-1 15,-1-9 1-15,2-1 0 16,-1-3-1-16,-1-2 1 0,2-2-1 16,-5-2 1-16,1 0-1 15,0-1 0-15,-1 3 1 16,0-5-1-16,-1 2 0 15,1 1 0-15,0-4-1 16,-1 1 1-16,9-10 0 16,-13 14 0-16,5-8 1 0,-6 0-2 15,0 3 0-15,-4-4 0 16,-7 1 0-16,-5 1 0 0,-10 0 0 16,-5 3 0-16,-2-3 0 15,-5 2 0-15,2-1 0 16,-2 2 0-16,5-2 0 15,10 3 0-15,2-7-3 0,12 4-32 16,14-1-49-16,9-7-3 16</inkml:trace>
  <inkml:trace contextRef="#ctx0" brushRef="#br0" timeOffset="96936.6012">10906 13092 108 0,'0'0'6'15,"0"0"3"-15,0 0 5 16,0 0 4-16,0 0 1 0,0 0 2 15,0 0-1-15,-8 2 1 16,8-2-4-16,0 0-5 16,0 0-4-16,0 0 0 15,0 0-2-15,0 0 4 0,0 0-1 16,0 0 2-16,0 0 2 16,0 0 1-16,0 0-1 15,0 0 2-15,0 0-1 16,0 0-2-16,0 0 0 0,0 0-2 15,0 0-1-15,0-7 0 16,0 7-2-16,0-15 0 16,0 2-1-16,0 0-2 0,3-7 0 15,2-4-1-15,-2 2-1 16,1-7 0-16,6 0-1 16,-2-7 1-16,2 2-1 15,2-3 0-15,1-3 1 16,1 0-1-16,-1-2 1 15,-3 3-1-15,4-4 1 0,-3 4 0 16,1-3 0-16,-5-1-1 16,2 4 1-16,-2-3-1 15,2-3 1-15,2 1-1 16,-1-1 0-16,-1-5-1 0,3 0 1 16,4 1 0-16,-2-3-1 15,4 0 0-15,-6 0 1 16,3 1-1-16,1-5 0 0,-2 5 1 15,4-4 0-15,-6 1-1 16,6-2 0-16,-4 1 1 16,4-3-1-16,-1-1 0 15,2-1 0-15,5 3-1 0,-5-2 0 16,1 2 0-16,-4-2 0 16,5 1-1-16,-3 1 0 15,-1-2 0-15,-2 0 0 16,2-1 0-16,-1-2 1 0,1-2 0 15,0-1 0 1,1 1 1-16,1 2 0 0,-2 0 0 16,1-2 0-16,2 5 0 15,-2-1 0-15,4-2 0 0,-4 3 0 16,4 2 0-16,-3-4 0 16,4 8 1-16,0-5 0 15,-1 5 0-15,0 3-1 16,3 0 1-16,-2 2-1 0,-3 7 1 15,2-2-1-15,2 2 1 16,-1 2-1-16,7-5 0 16,-2 5 1-16,1 1-1 0,4 5 0 15,-1-2 0-15,0-1 0 16,0 7 0-16,-2-1 1 16,-2 3-1-16,-1 0 0 15,3-1 1-15,0 2 0 16,-3-2 0-16,3 1 0 15,0 0 0-15,0 0 0 0,0 4 0 16,-6 1 1-16,-2 2-2 16,1 3 1-16,-9 2 0 15,2 0 0-15,-4 5-1 16,1 1 1-16,-6-2-1 0,5-1 1 16,1 1-1-16,-1 2 0 15,-2-1 0-15,0 3 2 16,-2-1-2-16,-8 8 0 0,12-9 0 15,-12 9 0-15,0 0 0 16,0 0 0-16,0 0 0 16,0 0 0-16,0 0 0 15,0 0 0-15,0 0 0 0,0 0 0 16,0 0 0-16,0 0 0 16,0 0 0-16,0 0-6 15,0 0-2-15,0 0-3 0,0 0-5 16,0 0-6-16,0 0-10 15,0 0-35-15,0 0-16 16</inkml:trace>
  <inkml:trace contextRef="#ctx0" brushRef="#br0" timeOffset="97325.1415">12532 8797 355 0,'0'0'6'0,"0"0"4"16,0 0 2-16,0 0 0 0,0 0 1 15,0 0 0-15,0 0 0 16,0 0 1-16,0 0-6 16,15-5-3-16,2-1-1 15,5-1-1-15,8 0-1 16,0 0 0-16,7-2 0 15,1 0 0-15,-1 4-1 0,-7-2 0 16,-5 7-1-16,-8-3 0 16,-4 3 0-16,-13 0 1 15,10 17 0-15,-10 1 0 16,-5 1 0-16,-3 9 1 16,-2-2 0-16,3 8 0 0,-6-5 0 15,6 3-1-15,-1-7-1 16,6 0 1-16,-1-5-3 0,3-1-4 15,5-7-13-15,7 3-60 16,6 1-4-16</inkml:trace>
  <inkml:trace contextRef="#ctx0" brushRef="#br0" timeOffset="101757.5004">21665 5504 369 0,'0'0'7'15,"0"0"4"-15,0-12 1 16,0 12 0-16,-2-10 2 0,2 10 0 16,-8-15 1-16,4 5-1 15,4 10-6-15,-18-15-3 16,6 8-2-16,-1 2-1 15,-4-2-1-15,-3 5 0 0,-1 2-1 16,0 0-1-16,-4 0 1 16,2 3-1-16,0 6 0 15,4-4-1-15,4 4 1 0,0 1 0 16,5 0-1-16,5 2 1 16,3 1 0-16,2 4 1 15,7 2 0-15,3 7 0 16,0 4 1-16,0 2 0 15,-2 5 0-15,1 5 1 0,1 4-1 16,-2 5 0-16,-5-1 0 16,1 4-1-16,-4-1 0 15,3 2 0-15,-1 3 0 16,-2-2 1-16,0 4-1 0,-5 2 0 16,1 2 1-16,-5 2 1 15,0 0-1-15,2 1 1 16,-6-4-1-16,5 0 0 15,-1-1 0-15,1-3-1 0,-4-6 1 16,7-2-1-16,-3-1-1 16,6-4 1-16,-1 3 0 15,-2-6 0-15,0 0 0 16,3-1 0-16,-3 0 1 16,2 0 0-16,-1-3 0 0,-2 4 0 15,1-5 0-15,-1-2 0 16,2 4 0-16,-1-5 0 0,1-6-2 15,1 3 1-15,0-2 0 16,2-3 0-16,-3 3 0 16,2-3 0-16,-2 1 0 15,4 1 0-15,-3 0 0 16,3 4 0-16,-5-1 0 0,0 3 1 16,-1-2 0-16,5-1 0 15,-5-3 1-15,4 2-1 16,-1-2 2-16,1-5-3 15,2 1 0-15,-3-5 0 0,3-2 0 16,0-4 0-16,0 1 0 16,0-3 0-16,0-2 0 15,0-1 0-15,0-9 0 16,0 16 0-16,0-16 0 16,0 16 0-16,0-16 0 0,0 12 0 15,0-12 0-15,0 14 0 16,0-14 0-16,0 10 0 0,0-10 0 15,3 10 0-15,-3-10 0 16,0 0 0-16,0 10 0 16,0-10 0-16,0 0 0 15,2 10 0-15,-2-10 0 0,0 14 0 16,0-4 0-16,0 0 0 16,-2 3 0-16,2 2 0 15,-3 0 0-15,1-3 0 16,-1 3 0-16,3-3 0 15,0-4 0-15,0-8 0 0,0 14 0 16,0-14 0-16,-2 16 0 16,2-16 0-16,-2 12 0 15,2-2 0-15,0 0 0 16,-4-1 0-16,3 1 0 16,1-2 0-16,-4 1 0 0,4-9 0 15,-2 12 0-15,2-12 0 16,0 0 0-16,0 11 0 0,0-11 0 15,0 0 0-15,0 0 0 16,0 0 0-16,0 0 0 16,6 6 0-16,-6-6 0 15,22 0 0-15,-5 0 0 0,8 0 0 16,8 0 0-16,4 0 0 16,2 0 0-16,2-3 0 15,-2 3 0-15,1-3 0 16,-12 3 0-16,-2 0 0 15,-5 0 0-15,-9 0 0 0,-12 0 0 16,11 0 0-16,-11 0 0 16,0 0 0-16,0 0 0 15,-6 7 0-15,6-7 0 16,-13 3 0-16,13-3-12 16,0 0-74-16,0 0-2 0</inkml:trace>
  <inkml:trace contextRef="#ctx0" brushRef="#br0" timeOffset="103097.7194">21817 5779 407 0,'0'0'6'15,"0"0"2"-15,0 0 1 16,0 0 1-16,0 0 1 15,0 0 0-15,0 0 0 0,0 0 1 16,0 0-4-16,13 0-3 16,-1 0 0-16,12 0 0 15,2 0-2-15,8-2-3 16,1-1 0-16,2-1 0 16,3-1 0-16,-5-1 0 0,-5 1 0 15,-8 4 0-15,-2 1 0 16,-10-3 0-16,-10 3 0 15,12-3 0-15,-12 3 0 0,0 0 0 16,0 0 0-16,-8 0 0 16,8 0-26-16,-12 7-59 15,2-4-5-15</inkml:trace>
  <inkml:trace contextRef="#ctx0" brushRef="#br0" timeOffset="103577.4374">22326 5685 422 0,'0'0'3'0,"0"0"0"16,0 0 0-16,0 0 1 15,0 0 0-15,0 0 0 0,0 0 0 16,0 0 0-16,0 0 0 15,0 0 0-15,0 0 0 16,11 0 1-16,3-3 1 16,1-4 0-16,3-5 0 0,1-2 1 15,6-10-2-15,-2-1-1 16,-1-6-1-16,-5-10 0 16,-4 0-2-16,-6-1 1 0,-4 0-2 15,-3 2-2-15,-7 6 2 16,-11 4-1-16,3 5 0 15,-7 10-1-15,4 10 1 16,-7 3 1-16,1 4-1 16,3 10 0-16,5 8-1 15,-5 11 3-15,12 1-1 0,3 2 1 16,6 6 1-16,3-1 0 16,12 3 1-16,7-4-1 15,4-4-2-15,3-10 0 0,3-1 0 16,6-5 0-16,-6-4 0 15,-2-3 0-15,-3-7-6 0,-8-4-15 16,2-2-47-16,-7 0-18 16</inkml:trace>
  <inkml:trace contextRef="#ctx0" brushRef="#br0" timeOffset="104423.67">22648 5482 397 0,'0'0'6'16,"0"0"3"-16,0 0 2 16,-4-10 1-16,4 10 1 0,0-12 1 15,0 5 1-15,0-4 0 16,4-1-5-16,0-1-4 15,3 3-3-15,1-2-3 16,4 5 0-16,6-1 0 16,-3 3 0-16,2 0 0 0,1 5-2 15,-1 3 0-15,-2 2 1 16,-5 5 1-16,-3 2 1 16,-7 3-1-16,0 3 1 0,-3-1 0 15,-9 0 1-15,-3 0-2 16,-4 3 0-16,1-5 0 15,3 3 0-15,0-6 0 16,3 0 0-16,1-2 0 16,7 0 0-16,4-10 0 0,0 10 0 15,13-8 0-15,1-2 0 16,6 3 0-16,3-3 0 16,4 0 0-16,-3 0 0 0,4 0 0 15,-6 0-8-15,-1 0-19 16,0 2-57-16,-10 3-4 15</inkml:trace>
  <inkml:trace contextRef="#ctx0" brushRef="#br0" timeOffset="104889.6015">22255 5928 409 0,'0'0'4'16,"0"0"2"-16,0 0 1 15,0 0 1-15,0 0 0 0,0 0 2 16,14 0 1-16,2-3 2 15,3 3-3-15,11-2-1 16,10-1-1-16,12-1 0 16,7-2-8-16,8 1 0 15,0 0 0-15,6-2 0 16,-6 2 0-16,-5 0 0 0,-7 3 0 16,-5-1 0-16,-16 1 0 15,-1 2 0-15,-11-2 0 0,-10 2 0 16,-4 0 0-16,-8 0 0 15,0 0 0-15,0 0 0 16,0 0 0-16,-5 4 0 0,5-4 0 16,-12 5 0-16,12-5 0 15,-18 10 0-15,8-7 0 16,3 6 0-16,-6-9-21 16,-14 8-66-16,17-1-4 0</inkml:trace>
  <inkml:trace contextRef="#ctx0" brushRef="#br0" timeOffset="105672.5871">22503 6148 421 0,'0'0'5'15,"0"0"3"-15,0-10 2 16,0 10 1-16,0-10 1 0,0 10 1 16,0-17 0-16,3 10 1 15,-3 7-10-15,9-18-4 16,-2 11 0-16,4-1 0 0,3 4 0 15,4 1 0-15,-1 3 0 16,-2 0 0-16,2 0 0 16,1 6 0-16,-6 1 0 0,-1 2 0 15,-4 4 0-15,-5-1 0 16,-2 5 0-16,-5-2 0 16,-5-1 0-16,-2 4 0 15,-2-2 0-15,-4 1 0 0,1-3 0 16,-1-4 0-16,4 0 0 15,1 0 0-15,1-2 0 16,3-2 0-16,9-6 0 16,0 0 0-16,-4 12 0 15,4-12 0-15,4 4 0 16,7-4 0-16,3 0 0 0,7 3 0 16,-1-3 0-16,-1 0 0 15,6 0 0-15,-2 0 0 16,-2 0 0-16,0 0 0 0,-4 0 0 15,-7-3 0-15,-3 3 0 16,-7 0 0-16,11 0 0 16,-11 0 0-16,0 0 0 15,0 0 0-15,0 0 0 0,0 0 0 16,0 0 0-16,0 0 0 16,0 0 0-16,0 0 0 15,-6 3 0-15,6-3 0 16,-10 7 0-16,10-7-89 0,0 0-1 15</inkml:trace>
  <inkml:trace contextRef="#ctx0" brushRef="#br0" timeOffset="107089.3957">22309 6812 162 0,'0'0'8'16,"0"0"3"-16,0 0 5 16,0 0 3-16,0 0 5 0,0 0 2 15,0 0 4-15,0 0 1 16,-3-9-4-16,3 9-1 16,0 0-3-16,0 0-3 15,-2-11-2-15,2 11-3 0,0 0-2 16,0 0-3-16,-7-9-2 15,7 9-3-15,0 0 0 16,-16 0-2-16,7 5 0 16,-3 2-2-16,-2 8 0 0,0 0-1 15,-4 5 1-15,4-1-1 16,-2 6 0-16,7-3 0 16,1 1 1-16,6-4 0 15,4-2 0-15,11-2 1 0,7-4-2 16,2-7 0-16,7-1 0 15,7-3 0-15,-6-4 0 16,4-4 0-16,-7-5 0 16,1-2 0-16,-8-5 0 15,-5-2 0-15,-8 0 0 16,-4-6 0-16,-6 3 0 0,-9-1 0 16,-3 1 0-16,-8 0 0 15,-4 9 0-15,0 4 0 16,-3 5 0-16,3 5 0 0,2 2 0 15,2 7 0-15,3 6 0 16,6-1 0-16,11 8 0 16,3-1-87-16,7-1-4 0</inkml:trace>
  <inkml:trace contextRef="#ctx0" brushRef="#br0" timeOffset="108237.8396">22255 7379 378 0,'0'0'7'16,"0"0"0"-16,-11-9 3 16,11 9 0-16,-12-6 1 0,2 4 0 15,0 2 1-15,-2 0-1 16,-1 2-4-16,1 8-3 16,-4 5-1-16,7 5-1 0,-1 0-1 15,3 5 1-15,5 2-1 16,2-2 0-16,2-3 0 15,8-2 1-15,10-5 0 16,4-8 0-16,8-2 0 16,-2-5 0-16,8-5 2 0,-7-2 0 15,-1-11 1-15,-1-2 0 16,-10-2-1-16,-9-3-4 16,-10-1 0-16,0 1 0 15,-10 0 0-15,-8 2 0 16,-2 6 0-16,-4 2 0 0,-1 8 0 15,3 5 0-15,-1 2 0 16,1 2 0-16,2 5 0 16,3 6 0-16,7 1 0 15,-1 1-17-15,11-15-70 16,0 26-3-16</inkml:trace>
  <inkml:trace contextRef="#ctx0" brushRef="#br0" timeOffset="108741.9402">22193 7952 446 0,'0'0'3'15,"0"0"3"-15,0 0 1 0,0 0 0 16,0 0 1-16,0 0 1 16,0 12 0-16,0-2 1 15,-4 5-4-15,2 7-6 0,-1 3 0 16,3 7 0-16,-4 0 0 16,4 8 0-16,-3-3 0 15,3 0 0-15,-2 1 0 0,2-7 0 16,-3-1 0-16,-2-5 0 15,3-7 0-15,0-6 0 16,2-2 0-16,0-10 0 16,0 0 0-16,0 0 0 0,0 0 0 15,0 0-10-15,0-5-77 16,0-12-3-16</inkml:trace>
  <inkml:trace contextRef="#ctx0" brushRef="#br0" timeOffset="109857.5865">22908 5053 357 0,'0'0'6'16,"0"0"3"-16,0 0-1 16,-10-4 1-16,10 4 0 0,0 0 0 15,8 0 2-15,12 0-1 16,10 0-3-16,12 0-4 15,10 2 0-15,8 0 1 0,1 3 0 16,2 0-2-16,-6 5 0 16,-5 0-2-16,-14 2 0 0,-4 2 0 15,-14 7 0-15,-5 2 1 16,-10 8 0-16,0 14 0 16,-8 7 4-16,-6 10 0 15,-4 10 1-15,-2 9 0 16,1 11 1-16,-4 8-1 0,3 4 0 15,0 0 1 1,3 7-3-16,4-2-1 0,1 3-3 16,-2 1 0-16,3-1 0 15,-2-1 0-15,1 1 0 16,-3 0 0-16,0-5 0 16,-2 1 0-16,0-7 0 0,-1-4 0 15,0-7 0-15,0-2 0 16,6-9 0-16,-3-4 0 15,6-9 0-15,-2 2 0 0,1-8 0 16,3-6 0-16,-1 1 0 16,-1-6 0-16,1 0 0 15,-2-2 0-15,1 0 0 0,-2-4 0 16,-2-2 0-16,1 0 0 16,0-5 0-16,-3-1 0 15,5-5 0-15,-2-1 0 16,-1-4 0-16,1-2 0 15,4-4 0-15,0-1 0 0,-2-3 0 16,1 2 0-16,-1-2 0 16,0-3 0-16,3 3 0 15,-4-3 0-15,1 4 0 16,0-6 0-16,0 2 0 16,5-12 0-16,-13 16 0 0,13-16 0 15,-16 13 0-15,3-8 0 16,1 0 0-16,-11-5 0 15,-5 3 0-15,0-3 0 0,-8 0 0 16,-4-3 0-16,-4 0 0 16,4-1 0-16,0 4 0 15,3-3 0-15,4 3-87 0,16 0-5 16</inkml:trace>
  <inkml:trace contextRef="#ctx0" brushRef="#br1" timeOffset="123817.5954">21951 8960 259 0,'0'0'7'0,"0"0"4"16,8 0 4-16,-8 0 2 16,0 0 0-16,12 0-2 15,-12 0 0-15,0 0-1 16,0 0-5-16,0 13-4 15,0 7-5-15,-12 1-3 0,-1 18 1 16,-4 9 2-16,-8 14 2 16,0 7 0-16,-8 9 0 15,-1 3 0-15,-3 5-1 0,-4 9 2 16,-1-9-2-16,1 6-1 16,-7 0 0-16,0-3 0 15,-3-2 1-15,1 1 0 0,0 4 0 16,-4 0 0-16,-4 4 0 15,-1 4 1-15,-1 1 0 16,5 4 0-16,-5 1 2 16,-2 6 0-16,0 1 0 0,-5 1 1 15,0-2-1-15,-3-1 0 16,-4 3 1-16,-2-2 0 16,-2-1-3-16,-4 1 0 15,-3 0 0-15,0-4-1 16,-1-1 1-16,1-1-1 15,-2 0-1-15,0-4 0 0,2-2 1 16,1-6-1-16,2-3 1 16,2-1-1-16,3-6 0 15,3-3 1-15,4-4-1 0,1 0 1 16,4-3-1-16,1-2 1 16,3-3 0-16,2-2 0 15,7-2 0-15,0-5 0 0,1-4 1 16,10-1-1-16,1-8 1 15,5-2-1-15,5-6 0 16,6-5 0-16,1-4-1 16,5 0 1-16,6-8-1 0,2-5 0 15,6-2 0-15,-2-1 0 16,6-14 0-16,-4 12 0 16,4-12 0-16,0 0-1 15,0 0-2-15,0 0-2 16,0 0-7-16,0 0-5 15,0 0-10-15,0-12-27 16,0-2-26-16,4-2-6 0</inkml:trace>
  <inkml:trace contextRef="#ctx0" brushRef="#br1" timeOffset="125035.4417">21899 9148 155 0,'0'0'4'0,"5"-12"3"0,-5 12 4 16,12-12 4-16,-12 12 2 16,15-13-2-16,-15 13-3 15,10-12-1-15,-10 12-4 16,0 15-1-16,-3 4-1 0,-6 11-4 16,-7 5 2-16,-1 16 5 15,-8 10 2-15,-2 8 3 16,-8 9-1-16,3 5-1 15,-7 8-1-15,1 1-1 0,-4 4-4 16,2-1-2-16,-4 2 1 16,4-2 1-16,-6 3 1 15,0-2-1-15,-4-2 1 16,2 1 1-16,-1-4-2 0,-1-2 1 16,-4-2-1-16,4 5 1 15,-5-3 0-15,5-3 0 16,-2 3-1-16,-3-1 1 15,0-2-1-15,1 1-2 0,2 2 1 16,-3-3-3-16,-2-1 0 16,4-1-1-16,0-1 0 15,5-5 0-15,-5 1-1 16,7-2 2-16,-4 0-1 0,2-5 1 16,-1 0 0-16,-4-1-1 15,3-1 1-15,-4-3 0 16,2 0 0-16,2-4-1 15,-3 2 1-15,7-6 0 0,0-1-1 16,5-3 1-16,1-1-1 16,3-7 0-16,0 5 0 15,1-7 1-15,2 2-1 0,-1-3 0 16,3 1 0-16,-1-4 0 16,-1 5 0-16,2-2 0 15,2-1 0-15,0-4 0 16,0 5 1-16,3-1-1 15,-1-6 1-15,1 2 0 16,2-4 1-16,0 2-1 0,1-5 1 16,3-1-1-16,1 0 0 15,0-1 0-15,3-5 0 16,-1 2-1-16,1-2 1 0,0-1 0 16,2 2 0-16,0-5 0 15,3 2-1-15,-4-5 1 16,4 1 0-16,-3-2 1 15,0-2-1-15,2 0 0 0,1-2 0 16,-3-1 0-16,1-2 0 16,1 2 0-16,-2-2-1 15,1 1 1-15,1-2-1 0,1-2-1 16,2-2 0-16,10-5-2 16,-13 11-4-16,13-11-6 15,0 0-15-15,0 0-49 16,0 0-4-16</inkml:trace>
  <inkml:trace contextRef="#ctx0" brushRef="#br1" timeOffset="125569.6016">18540 13501 353 0,'0'0'5'0,"0"0"3"15,0 0 4-15,0 0 2 16,0 0-2-16,0 0 1 0,0 0 0 15,0 0 2-15,0 12-3 16,0 11-4-16,0 9-1 0,-2 7-1 16,-1 9 0-16,-2 8 2 15,1 7-1-15,-1-3-2 16,-4 6 0-16,2-8-3 16,-2-2-2-16,2-5 0 0,-2-6 0 15,2-5 0-15,0-7 0 16,2-12 0-16,-1-1 0 15,3-3 0-15,3-7 0 16,14-3 0-16,0-7 0 0,11 0 0 16,12 0 0-16,6-7 0 15,5-3 0-15,12-7 0 16,3 0 0-16,-1 5 0 16,0-6 0-16,-4 4 0 15,-6 3 0-15,-7-2 0 0,-7 8 0 16,-9 5 0-16,-9-2 0 15,-3 2 0-15,-9 0-24 16,-8 0-64-16,17 5-3 16</inkml:trace>
  <inkml:trace contextRef="#ctx0" brushRef="#br1" timeOffset="127075.2043">14921 14682 323 0,'0'0'7'0,"7"-12"3"16,-7 12 4-16,11-18 5 15,-4 9 1-15,-2-4 0 16,-1 1-1-16,-4-2 0 0,-7 3-5 16,-11 1-6-16,-7 8-3 15,-12 2-3-15,-5 0-2 0,-8 2 0 16,-5 8-1-16,-4 5 1 16,0-3 0-16,3 6 0 15,5-4-2-15,6 6 1 16,7-2-1-16,11 7 0 0,8 2 0 15,10 5 1-15,7 6-1 16,8 8 1-16,8 6 1 16,7 14 0-16,4 5 1 15,4 8 0-15,0 3 1 0,-2 6-1 16,-1 2 1-16,-8 8-1 16,-2 0 1-16,-7 0 0 15,-9 6 1-15,-3-2-1 16,-10 5 0-16,-4-3 1 15,-5 0-1-15,-6 0-1 0,2-3 1 16,0-4 1-16,-4-1 0 16,3-5 0-16,1-5 0 15,5-5 0-15,-4-4 0 0,5-5-3 16,4-5 0-16,10-37 0 16,-5 2 0-16,7-2 0 15,-1 2 0-15,0-5 0 16,0 3 0-16,-1-6 0 15,4 4 0-15,-1-6 0 0,0 0 0 16,2-2 0-16,-2 1 0 16,1-1 0-16,-2-1 0 15,4-2 0-15,-3 2 0 16,3-4 0-16,-3 2 0 0,3 1 0 16,-2-5 0-16,-2-1 0 15,2 3 0-15,0-3 0 16,-2 3 0-16,3 1 0 15,-2 1 0-15,1-2 0 0,-3 4 0 16,3-4 0-16,-1 2 0 16,1 0 0-16,-1-7 0 15,0 4 0-15,-2 0 0 16,3-7 0-16,0 3 0 0,2-10 0 16,-3 15 0-16,3-15 0 15,0 12 0-15,0-12 0 16,7 10 0-16,4-7 0 0,3-3 0 15,4 1 0-15,4-1 0 16,5 0 0-16,6 0 0 16,5 0 0-16,4 3 0 15,2 0 0-15,1 2 0 0,4-2 0 16,1-1 0-16,-2 0 0 16,-1 4 0-16,0-1 0 15,-5-2 0-15,-5 1 0 16,1 1 0-16,-6-5 0 15,-4 8 0-15,-28-8 0 16,0 0-20-16,44 12-63 16,-44-12-3-16</inkml:trace>
  <inkml:trace contextRef="#ctx0" brushRef="#br1" timeOffset="129239.7094">14989 15276 427 0,'0'0'5'16,"0"0"2"-16,0 0 2 16,0 0 1-16,0 0 1 15,0 0 0-15,0 0 0 16,0 0 0-16,0 0-4 0,6 3-5 15,-6-3-2-15,14 3 0 16,8-3 0-16,2 0 0 16,11 0 0-16,5 0 0 15,10 0 0-15,-1-6 0 0,2 5 0 16,-1-7 0-16,-7 6 0 16,-10-1 0-16,-6-2 0 15,-4 5 0-15,-11-2 0 0,-3 2 0 16,-9 0 0-16,0 0 0 15,0 0 0-15,0 0 0 16,0 0 0-16,0 0 0 16,0 0 0-16,0 0 0 0,0 0 0 15,0 0-35-15,0 0-54 16,-7-3-3-16</inkml:trace>
  <inkml:trace contextRef="#ctx0" brushRef="#br1" timeOffset="129792.5187">15769 15066 372 0,'0'0'4'15,"0"0"4"-15,0 0-1 0,0 0 1 16,0 0 0 0,7 0-1-16,-7 0 1 0,0 0 0 15,9 3-4-15,-9-3 0 16,13 2 0-16,-13-2 1 15,12 0 3-15,0 0 0 16,4-8 2-16,-1-1-1 0,4-5 1 16,1-6 0-16,1-9-1 15,-2 3-9-15,-3-11 0 0,-4-4 0 16,-5-3 0-16,-4 1 0 16,-3-3 0-16,-3 7 0 15,-7-1 0-15,-2 8 0 16,-6 5 0-16,4 10 0 15,-4 1 0-15,1 8 0 0,0 8 0 16,5 8 0-16,-2 10 0 16,1 6 0-16,10 9 0 15,-1 4 0-15,4 5 0 16,6 4 0-16,4 3 0 0,4-6 0 16,9-2 0-16,-1-2 0 15,3-12-11-15,5-1-33 16,0-7-41-16,-5-6-4 15</inkml:trace>
  <inkml:trace contextRef="#ctx0" brushRef="#br1" timeOffset="130787.3927">16133 14937 408 0,'0'0'6'0,"0"0"3"16,-1-7 2-16,1 7 2 0,0-14 1 16,0 3 1-1,4-1 0-15,1-1 1 0,6 3-12 16,-2-2-4-16,1 2 0 15,5 1 0-15,2 2 0 16,-4 1 0-16,4 1 0 16,-1 3 0-16,-2 2 0 0,-1 0 0 15,-1 5 0-15,-6 3 0 16,-2 1 0-16,-4 3 0 16,0 5 0-16,-10 0 0 0,0 0 0 15,-7-1 0-15,0 1 0 16,-3-2 0-16,4-2 0 15,2-3 0-15,2-3 0 16,1 1 0-16,11-8 0 0,-7 7 0 16,7-7 0-16,5 5 0 15,8-3 0-15,3 2 0 16,2-4 0-16,6 1 0 16,-1-1 0-16,2 0 0 0,1 0 0 15,-4 0-12 1,2-7-55-16,-6 7-20 0</inkml:trace>
  <inkml:trace contextRef="#ctx0" brushRef="#br1" timeOffset="131120.7907">15798 15340 384 0,'0'0'5'0,"0"0"3"15,0 0 1-15,0 0 1 16,0 0 0-16,0 0 2 16,4 1-1-16,9-1 1 15,4 0-3-15,7 0-2 0,6 0-1 16,7-1 0-16,7-2 0 15,1 0-1-15,5 1-1 16,-1-1 0-16,-6 3-1 16,-1 0-3-16,-10 0 0 15,-4 0-5-15,-6 3-7 0,-10-3-17 16,-12 0-56-16,0 8-2 16</inkml:trace>
  <inkml:trace contextRef="#ctx0" brushRef="#br1" timeOffset="131538.68">16148 15611 471 0,'0'0'4'0,"0"0"2"15,0 0 0-15,0 0 2 16,-2-7 0-16,2 7 0 15,0-16-8-15,2 7 0 0,7-1 0 16,0-2 0-16,3 2 0 16,4 0 0-16,-2 3 0 15,2 1 0-15,-2 4 0 0,1 2 0 16,-3 2 0-16,-3 7 0 16,-5 3 0-16,-1 2 0 15,-3 9-2-15,-5-4 0 0,-6 6 1 16,-5 3-1-16,-5-2 1 15,1-1 0-15,-2 0-1 16,0-5 0-16,6-2 1 16,1-6-1-16,6-2 1 15,9-10 0-15,0 10 1 16,5-10 0-16,9 0 1 0,9 0 0 16,5-5-1-1,2-6-7-15,7 4-27 0,2-5-49 16,2-3-3-16</inkml:trace>
  <inkml:trace contextRef="#ctx0" brushRef="#br1" timeOffset="132292.7236">16840 14965 387 0,'0'0'7'0,"0"0"3"15,0-13 2-15,0 13 1 16,0-12 1-16,0 12 1 15,-12-12 0-15,-4 4 0 16,-1 8-7-16,-3 0-3 16,-5 8-2-16,-5 4-1 0,3 7-2 15,-5 9 0-15,4 5 0 16,7 1 0-16,0 0-1 0,7 4 1 16,10-3 1-16,4-6 0 15,16-1 0-15,9-6 2 16,5-7-3-16,9-1 0 15,3-7 0-15,3-1 0 16,-3-6 0-16,-1 0 0 0,-11 0 0 16,-1 0 0-16,-12-3 0 15,-4 0 0-15,-13 3 0 16,12-1 0-16,-12 1 0 0,0 0 0 16,0 0 0-16,0 0 0 15,0 0 0-15,-12-6-20 16,-10 6-67-16,12 0-5 15</inkml:trace>
  <inkml:trace contextRef="#ctx0" brushRef="#br1" timeOffset="132552.0184">17133 15141 480 0,'0'0'2'16,"0"0"1"-16,0 0 0 0,0 0 0 16,0 0 0-16,0 0 0 15,0 10 0-15,-2 0 0 16,0 1-1-16,-1 7-1 16,-3 2-1-16,3 3 0 15,2 1-2-15,1 1-3 0,0-8-9 16,0-2-40-16,1 5-30 15,6-5-3-15</inkml:trace>
  <inkml:trace contextRef="#ctx0" brushRef="#br1" timeOffset="132935.5843">17391 15144 489 0,'0'0'4'0,"0"0"1"15,0 0 2-15,0-12-1 16,0 12-6-16,0-16 0 16,0 16 0-16,8-16 0 0,1 10 0 15,4-2 0-15,0 2 0 16,4 5 0-16,3 1 0 16,1 0 0-16,-5 9 0 15,2 1 0-15,-6 4 0 16,1 0 0-16,-8 4 0 0,-5 1 0 15,0 1 0-15,-7-1 0 16,-4 1 0-16,-6-2 0 16,4-1 0-16,-3 1 0 15,2-6 0-15,5 0 0 0,2-4 0 16,7-8 0-16,0 12 0 16,5-6 0-16,11-5 0 15,5 2 0-15,1-3 0 16,6 0 0-16,-1 0 0 0,1-4 0 15,0-14-76-15,-3 13-12 16</inkml:trace>
  <inkml:trace contextRef="#ctx0" brushRef="#br1" timeOffset="134421.3255">18412 14851 421 0,'0'0'6'16,"0"0"2"-16,0-12 3 15,0 12 2-15,0-13 1 16,0 13 1-16,0-12 0 15,0 12-7-15,0 0-8 16,0 0 0-16,6 5 0 16,-6 12 0-16,0 8 0 0,0 1 0 15,0 10 0-15,0 0 0 16,3 5 0-16,-3-1 0 0,1-1 0 16,-1-5 0-16,0 1 0 15,0-8 0-15,0 0-28 16,7-4-59-16,-14-6-4 15</inkml:trace>
  <inkml:trace contextRef="#ctx0" brushRef="#br1" timeOffset="134639.1164">18163 15061 430 0,'0'0'3'0,"0"0"2"16,0 0 0-16,0 0 2 15,8-2 1-15,6 0 1 16,8 2 2-16,5-3 0 16,8 3-3-16,6 0-1 0,0 0 0 15,9 0-7-15,-9 0 0 16,10 5-8-16,-16-3-22 16,0 0-54-16,-3-2-4 0</inkml:trace>
  <inkml:trace contextRef="#ctx0" brushRef="#br1" timeOffset="135267.1523">19050 14994 373 0,'0'0'6'16,"0"0"4"-16,0 0 1 16,0 0-1-16,0 0 0 0,0 0 1 15,0 0 0-15,0 0 0 16,0 0-4-16,5 10-3 16,5-6 0-16,5-4-1 15,3 0 2-15,6-4-1 16,-4-6 1-16,7-2 1 15,-2-8-1-15,0-5-1 0,-5-8 0 16,-3-8 0-16,-5-3-1 16,-5-11-3-16,-7-1 0 15,0-2 0-15,-10 1 0 16,-6 3 0-16,-4 10 0 0,-4 3 0 16,0 14 0-16,-3 10 0 15,3 12 0-15,-1 8 0 0,0 14 0 16,5 5 0-16,3 14 0 15,1 10 0-15,11 3 0 16,3 6 0-16,4 2 0 16,11 0 0-16,7-3 0 15,2-4 0-15,8-5 0 16,-2-8 0-16,1-3-14 0,-1-7-31 16,2-1-42-16,2-12 1 15</inkml:trace>
  <inkml:trace contextRef="#ctx0" brushRef="#br1" timeOffset="135464.0813">19408 14861 432 0,'0'0'1'0,"0"0"2"16,0 0 1-16,0 11 1 15,2-3 1-15,3 8 0 16,-2 1 0-16,-1 6 0 15,3 0 0-15,-4 2-3 0,9 0-7 16,-10 0-15-16,4-2-60 16,4-4-4-16</inkml:trace>
  <inkml:trace contextRef="#ctx0" brushRef="#br1" timeOffset="135904.0145">19852 14794 413 0,'0'0'6'16,"0"0"4"-16,0-12 1 0,0 12 2 15,0-8 2-15,0 8-1 16,-4-12 1-16,4 12-1 15,-8-11-14-15,-1 9 0 16,-2 2 0-16,-6 2 0 0,0 6 0 16,-5 2 0-16,-1 7 0 15,1 1 0-15,-1 4 0 16,6 0 0-16,4 2 0 0,6 2 0 16,7-1 0-16,10-5 0 15,7-1 0-15,5-5 0 16,8 0 0-16,3-4 0 15,2-6 0-15,2 0 0 16,-5-4 0-16,0 0 0 16,-9 0 0-16,0-6 0 15,-9 4 0-15,-3-1 0 0,-11 3 0 16,12-7 0-16,-12 7 0 16,0 0 0-16,0 0 0 15,0 0-2-15,-8-6-86 0,8 6-3 16</inkml:trace>
  <inkml:trace contextRef="#ctx0" brushRef="#br1" timeOffset="136158.5624">20203 14890 494 0,'0'0'2'0,"0"0"1"15,0 0 0-15,0 8 1 16,3 2 1-16,-3 5-5 0,2 2 0 16,1 5 0-16,-3 3 0 15,2 5 0-15,0 2 0 16,-2-2 0-16,4 3 0 0,-3-4 0 16,-1-7 0-16,4-1-4 15,-4-5-29-15,0-4-54 0,0-12-3 16</inkml:trace>
  <inkml:trace contextRef="#ctx0" brushRef="#br1" timeOffset="136542.0672">20824 14658 477 0,'0'0'3'0,"0"0"1"16,0 0 1-16,0 0-1 16,0 0 1-16,0 0-1 15,0 7 1-15,0 7-1 0,0 12-4 16,-3 1 0-16,-1 5 0 16,4 4 0-16,-2 5 0 15,-1-4-3-15,3 1-16 16,-4 8-49-16,4-17-19 15</inkml:trace>
  <inkml:trace contextRef="#ctx0" brushRef="#br1" timeOffset="136741.1036">20574 14851 441 0,'0'0'3'16,"0"0"1"-16,0 0 1 15,6-5 1-15,5 2 1 16,8 3 0-16,7-2 0 0,8 0 1 16,4 2-5-16,4-3-4 15,4 3-17-15,3 0-62 16,-2 3-6-16</inkml:trace>
  <inkml:trace contextRef="#ctx0" brushRef="#br1" timeOffset="137166.9681">21178 14819 453 0,'0'0'1'0,"0"0"-1"15,0 0 1-15,0 0 0 0,0 0 1 16,7 13-1-16,-7-13 2 15,13 11-1-15,-3-3 2 16,3-4-1-16,3 2 1 16,9-6-1-16,-3 0 2 0,8-8-1 15,-2-4 1-15,-1-5 0 16,0-12-1-16,-4-2 0 16,-5-8-1-16,-4-9 0 0,-7-6-3 15,-4-3 0 1,-3 3 0-16,-3-7 0 0,-9 13 0 15,0 3 0-15,-1 10 0 16,1 11 0-16,-3 9 0 16,3 7 0-16,-1 11 0 15,3 11 0-15,3 11 0 0,2 7 0 16,2 11 0-16,3 6 0 16,0 9 0-16,6-3 0 15,6 8-7-15,3-11-17 0,-13 0-59 16,23-5-5-16</inkml:trace>
  <inkml:trace contextRef="#ctx0" brushRef="#br1" timeOffset="137684.6295">21700 14734 476 0,'0'0'3'15,"0"0"0"-15,0 0 2 16,0 0 0-16,2-12 0 0,-2 12 0 16,11-10 0-16,-2 6-1 15,7-2-4-15,0 1 0 16,5 3 0-16,-4-3 0 0,3 5 0 16,-2 1 0-16,-4 8 0 15,-4-1 0-15,-5 4 0 16,-5 5 0-16,-5 0 0 15,-7 3 0-15,-9 1-2 0,5 5 2 16,-7-6 0-16,3 2 0 16,-2-5 0-16,4 1-1 15,4-6 1-15,6 1 0 0,0-6 1 16,8-7 1-16,0 10-2 16,0-10 0-16,21 0 0 15,-7 0 0-15,9 0 0 16,2 0 0-16,0-4 0 15,5-2 0-15,-1-1 0 0,-4 4 0 16,0-1 0-16,-5-2 0 16,-3 4 0-16,-7-1 0 15,-10 3 0-15,7 0 0 16,-7 0 0-16,0 0 0 16,0 0 0-16,0 0 0 0,0 0 0 15,-4 8 0-15,4-8 0 16,0 0 0-16,-10 10-25 15,7-15-56-15,3 5-8 0</inkml:trace>
  <inkml:trace contextRef="#ctx0" brushRef="#br1" timeOffset="138315.8678">22448 14568 412 0,'0'0'6'0,"0"0"3"0,5-14 2 16,-3 3 1-16,-2 2 1 15,3-4 1-15,-3 1 0 16,-3-2 1-16,-1-2-10 16,-9 6-5-16,-4 5 0 0,-6 5 0 15,-4 2 0-15,-7 14 0 16,1 3 0-16,-4 6 0 16,4 4 0-16,8 9 0 0,3-3 0 15,10 2 0-15,12-2 0 16,5-3 0-16,17-5 0 15,6-3 0-15,9-6 0 16,0-5 0-16,10-3 0 0,-7-8 0 16,2-2 0-16,-4 0 0 15,-6-2 0-15,-9-3 0 16,-2 0 0-16,-9 0 0 0,-3 0 0 16,-9 5 0-16,0 0 0 15,4-10 0-15,-4 10 0 16,-4-2 0-16,-8-1 0 15,12 3-41-15,-23 0-49 16,8 3-3-16</inkml:trace>
  <inkml:trace contextRef="#ctx0" brushRef="#br1" timeOffset="138537.025">22709 14702 476 0,'0'0'3'16,"0"0"0"-16,0 0 0 16,3 6 1-16,-3-6 0 0,0 19 0 15,0-7 0-15,0 8 1 16,0 0-3-16,0 5-2 16,0-3-2-16,0 3-7 15,0-4-16-15,-6 0-59 0,6-4-3 16</inkml:trace>
  <inkml:trace contextRef="#ctx0" brushRef="#br1" timeOffset="139033.5171">22998 14659 470 0,'0'0'4'15,"0"0"2"-15,0 0 3 16,0-9 0-16,0 9 1 0,0-7-7 15,0 7-3-15,9-13 0 16,2 8 0-16,1 0 0 16,10 5 0-16,-1-2 0 15,0 2 0-15,4 2 0 0,0 3 0 16,-4 6 0-16,-7 0 0 16,-4 4 0-16,-8 2 0 15,-4 6 0-15,-6 0 0 16,-8-1 0-16,-2 0 0 15,-5 1 0-15,-1-6 0 16,4 0 0-16,4 0 0 0,2-7 0 16,1 0 0-16,11-1 0 15,2-9 0-15,8 11 0 16,4-7 0-16,6-1 0 0,3-3 0 16,7 0 0-16,1 0 0 15,1 0 0-15,-5 0 0 16,0 0 0-16,-5-3 0 0,-5 3 0 15,-8-1 0-15,3 1 0 16,-10 0 0-16,0 0 0 16,0 0 0-16,0 0 0 15,0 0 0-15,0 0 0 0,8 0 0 16,-8 0 0-16,0 0 0 16,-5 0 0-16,5 0 0 15,0 0-17-15,0 0-75 16,0 0-2-16</inkml:trace>
  <inkml:trace contextRef="#ctx0" brushRef="#br1" timeOffset="142965.7467">15019 16421 334 0,'0'0'7'15,"0"0"2"-15,0 0 3 16,0 0 1-16,9 0 0 0,-9 0-1 15,0 0 1-15,10 3 1 16,-10-3-6-16,14 2-1 16,-1 5-1-16,6-4 0 15,9-3 1-15,7 5 1 16,3-5-2-16,6 0-1 0,-1 0 0 16,1-3-2-16,-4 1 0 15,-6-3-2-15,-4 0 0 16,-10 3 0-16,-2-1-2 0,-8 1 0 15,-10 2-2-15,9 0-2 16,-9 0-6-16,0 0-13 16,0-10-47-16,0 10-14 15</inkml:trace>
  <inkml:trace contextRef="#ctx0" brushRef="#br1" timeOffset="143417.7477">15697 16406 288 0,'0'0'1'15,"0"0"2"-15,0 0 1 16,5 0 2-16,-5 0 1 15,9 0 5-15,-9 0 1 0,21 3 2 16,-9-3 1-16,5-3 2 16,-2-4-2-16,7-1 0 15,1-6-1-15,-4-5-2 16,3-7-2-16,-1-1-2 0,-9-8-2 16,-2-2-1-16,-4-2-1 15,-6-4-2-15,-6 1-2 16,-4 6 0-16,-7 3-1 15,-3 5-1-15,-3 9-1 16,0 7-1-16,0 12 1 0,0 7 0 16,5 13-1-16,4 7 1 15,3 5 0-15,6 5 1 16,5 6 0-16,9 1 1 16,5-2 0-16,6-5-1 0,4 1 0 15,3-6-5-15,6-5-14 16,0-4-61-16,2-11 0 15</inkml:trace>
  <inkml:trace contextRef="#ctx0" brushRef="#br1" timeOffset="143817.5331">16133 16261 406 0,'0'0'6'0,"0"0"3"15,0 0 1-15,0 0 2 16,-4-10 1-16,4 10 0 16,0 0 0-16,-2-10-1 15,2 10-6-15,0 0-3 0,5-11-1 16,-5 11-3-16,16-5-1 16,-5 5 0-16,-1 0 0 15,3 0 0-15,-1 3 0 0,-12-3 0 16,12 17-1-16,-10-1 1 15,-2 1-1-15,-5 0 2 16,-4 3-1-16,-9 2 1 16,1-4 0-16,-1 2 0 0,1-4 0 15,0-3 0-15,5-3-1 16,0 0 0-16,12-10 0 16,0 12 1-16,0-12 0 15,19 5 0-15,1-5 0 0,1 0 1 16,5 0-8-16,8 0-15 15,-9-3-58-15,3 1-1 16</inkml:trace>
  <inkml:trace contextRef="#ctx0" brushRef="#br1" timeOffset="144084.4745">15615 16612 403 0,'0'0'1'0,"0"0"1"0,0 0 0 15,6-2 2-15,8-1 1 16,7 3 0-16,12-5 2 16,7 2 2-16,7 2-3 15,12-4 1-15,4 2-1 16,1 0-1-16,1 2-2 0,-6-2-1 15,-9 0-6-15,-4 3-11 16,-14 0-27-16,-10 0-40 16,-5 6-2-16</inkml:trace>
  <inkml:trace contextRef="#ctx0" brushRef="#br1" timeOffset="144469.4524">15964 16825 448 0,'0'0'3'0,"0"0"2"15,0 0 0-15,-2-5 0 0,2 5 1 16,0-12-1-16,2 5 0 16,4-3 0-16,2-1-4 15,4 5 0-15,3-5-2 16,-1 6-1-16,2 3 1 15,-2 2 0-15,-1 0-1 16,-2 7 1-16,-5 4 0 0,-2 1 0 16,-4 3 0-16,-2 4 1 15,-7 1-1-15,-3 2 1 16,-5 0 0-16,-2 1 0 16,2-6 0-16,0 3 0 0,2-6-1 15,2 0 0-15,6-4-1 16,7-10 2-16,0 9-1 0,9-9 1 15,7 0 0-15,7 0 0 16,1-7-5-16,11-1-19 16,12-4-56-16,-8-3-2 15</inkml:trace>
  <inkml:trace contextRef="#ctx0" brushRef="#br1" timeOffset="144987.5029">16773 16268 405 0,'0'0'5'0,"0"0"2"16,0-13 1-16,0 13 1 15,-12-12 1-15,1 6-1 16,2 2 0-16,-7-4 1 16,-1 6-5-16,-1 2-3 15,2 0-2-15,0 7-1 0,2 0 0 16,1 7-1-16,7 1 1 15,2 0-1-15,4 4 0 16,10 1 0-16,5-3 1 16,8 4 0-16,7-4 1 15,0-2 0-15,4 1-1 0,1-3 1 16,-3 1 0-16,-4-3-1 16,-6-2 0-16,-6 1 1 15,-6 1-1-15,-6-2 0 0,-4 2 1 16,-11-2-1-16,-5-4 1 15,-7 3 0-15,-2-4 0 16,-5 1 0-16,-2-2-1 0,0-3-1 16,4 0-3-16,5-3-13 15,-2 1-36-15,13-3-26 16,12 5-6-16</inkml:trace>
  <inkml:trace contextRef="#ctx0" brushRef="#br1" timeOffset="145170.0378">17069 16365 423 0,'0'0'0'15,"0"0"2"-15,0 0 1 16,2 12 1-16,-2-4 0 0,3 6 0 16,2 1 1-16,-3 4-1 15,0 4-2-15,1 4-9 16,-3-7-33-16,6 2-39 0,-4 2-4 15</inkml:trace>
  <inkml:trace contextRef="#ctx0" brushRef="#br1" timeOffset="145552.5349">17275 16387 470 0,'0'0'4'0,"0"0"3"15,0 0 0-15,0 0 0 0,3-12 1 16,-3 12 0 0,5-10-8-16,-5 10 0 0,16-13 0 15,-3 8 0-15,3-1 0 16,3 5 0-16,1 1 0 16,0 0 0-16,0 5 0 0,-3 2 0 15,-4 2 0-15,-6 5 0 16,-7 2 0-16,-3 2-5 15,-9 4 2-15,-3-2 1 0,-8 3 1 16,4-3 0-16,-3-6 0 16,4 1 0-16,3-2 1 15,3-4 0-15,12-9 1 16,0 12 1-16,10-9 0 0,7-1 1 16,5-2 0-16,6 0 0 15,2 0-3-15,4 0 0 16,-6-5-17-16,-3 0-68 15,2 1-2-15</inkml:trace>
  <inkml:trace contextRef="#ctx0" brushRef="#br1" timeOffset="146252.1227">18334 16104 402 0,'0'0'5'0,"0"0"3"16,0 0 2-16,0 0 3 15,0 0-3-15,0 0 2 0,0 0-1 16,0 0 1-16,0 8-4 15,3 7-4-15,-1 5-2 16,3 7-1-16,0 3 0 16,2 3 0-16,-2 5-1 15,3-1-2-15,-3-2-4 0,-3-5-7 16,6-3-32-16,-8-5-41 16,0-3-2-16</inkml:trace>
  <inkml:trace contextRef="#ctx0" brushRef="#br1" timeOffset="146480.0277">18160 16283 438 0,'0'0'1'0,"0"0"0"0,0 0 2 15,0 0 2-15,5 3 1 16,9-2 1-16,7 5 0 0,4-4 1 15,7 3-1-15,5 0-1 16,6-2-2-16,-1 1-4 16,0-1-7-16,-2 2-17 15,-5-3-59-15,-5-2-4 0</inkml:trace>
  <inkml:trace contextRef="#ctx0" brushRef="#br1" timeOffset="147185.7535">19035 16275 340 0,'0'0'7'16,"0"0"2"-16,0 0 4 0,0 0 1 15,0 0 0-15,0 0 0 16,0 0 0-16,0 0-1 16,0 0-5-16,0 0-5 0,5 8-1 15,-5-8-1-15,10 15 0 16,-10-15-1-16,15 17 2 15,-5-7 1-15,4-3 0 0,7 1 0 16,-4-8 0-16,5 0 1 16,6 0 0-16,-3-11 1 15,-3-1-1-15,3-7 1 16,-3-4-1-16,-7-7 1 0,0-4-1 16,-5-8-1-16,-5-6 0 15,-5-3 0-15,0-2-3 16,-7-1 0-16,-6 4 0 15,1 6 0-15,-4 6 0 0,0 11 0 16,-2 7 0 0,3 11-2-16,-2 7-1 0,0 4 0 15,6 13-1-15,-1 11 0 16,1 8 1-16,7 4 0 16,-1 10 1-16,5 4 1 0,5 3 0 15,8-4 1-15,4-4-1 16,5-2-4-16,-2-8-12 15,10-24-62-15,-4 14-6 0</inkml:trace>
  <inkml:trace contextRef="#ctx0" brushRef="#br1" timeOffset="147385.2153">19565 16119 431 0,'0'0'-2'15,"0"0"1"-15,0 0 1 16,0 0 0-16,0 14 1 16,4-3 1-16,1 4-1 15,3 5 1-15,0 2 2 16,-4 2-3-16,4 2-8 0,-1-2-24 16,15 1-47-16,-14-8-4 15</inkml:trace>
  <inkml:trace contextRef="#ctx0" brushRef="#br1" timeOffset="147817.9596">19974 16002 418 0,'0'0'4'16,"0"0"1"-16,0 0 3 0,0-12 0 15,0 12 0-15,-6-9 1 16,6 9-1-16,-15-8 0 16,2 5-3-16,-4 3-3 15,1 0-2-15,-1 8-2 16,0 4 1-16,2 0-1 0,0 1 0 16,8 1-1-16,-1 2 1 15,8-2 0-15,0 2 1 16,10-1 0-16,4-3 0 0,4 2 1 15,2-1 0-15,2-1 0 16,1 0 1-16,2-2-1 16,-3 4 1-16,-2-7-1 15,-7 3 0-15,-4 0 1 0,-9-10-1 16,4 16 1-16,-4-6 1 16,-9-3-1-16,-3 1 0 15,-8 2-1-15,-2-2 0 16,-8-1-3-16,2 1-3 15,-2-5-8-15,5-1-19 0,11 1-48 16,-7-3-4-16</inkml:trace>
  <inkml:trace contextRef="#ctx0" brushRef="#br1" timeOffset="148035.929">20298 16085 442 0,'0'0'1'0,"0"0"1"0,0 0 0 16,0 15 1-16,0-3 1 15,0 3-1-15,-3 5 1 0,3 4 0 16,0 3 0-16,0 3-2 16,0-3-3-16,0 4-6 15,0-9-15-15,3-3-60 16,4 1 0-16</inkml:trace>
  <inkml:trace contextRef="#ctx0" brushRef="#br1" timeOffset="148387.0164">20812 15943 413 0,'0'0'3'0,"0"0"3"15,0 0 1-15,0 0 0 16,0 0-1-16,3 6 1 16,2 6 1-16,-4 5-1 15,2 7-2-15,8 6-4 0,-6 0-5 16,2 8-6-16,-5-2-20 16,0 5-51-16,-2-7-2 15</inkml:trace>
  <inkml:trace contextRef="#ctx0" brushRef="#br1" timeOffset="148566.7954">20656 16097 438 0,'0'0'1'0,"0"0"1"16,0 0 0-16,7-7 0 15,9 4 1-15,3 3 0 16,8-2 0-16,8-1-2 15,5 3-10-15,7 12-50 0,6-12-22 16</inkml:trace>
  <inkml:trace contextRef="#ctx0" brushRef="#br1" timeOffset="149033.183">21442 16136 394 0,'0'0'0'0,"0"0"0"16,-13 3 1-16,13-3 1 16,-10 8-1-16,0-2 0 15,10-6 0-15,-13 13 0 16,13-13 2-16,0 15 0 15,0-15 1-15,16 10 1 0,-4-10 0 16,8 0 2-16,0-10 1 16,4-2 1-16,-4-7-1 15,6-10-2-15,-7-7 0 16,-1-6-1-16,-4-11-1 16,-4-1 0-16,-2-8-1 15,-6 4 0-15,-2 3 1 0,-5 5 1 16,-2 8-1-16,-6 10-1 15,-2 9-1-15,0 8-1 0,-1 15-1 16,-2 8-1-16,1 16-2 16,1 8 1-16,2 5-1 15,3 11 0-15,7 4 2 16,4 5 0-16,7-3 1 16,8-4-2-16,8-1-5 0,-1-10-15 15,7-3-61-15,6-9-2 16</inkml:trace>
  <inkml:trace contextRef="#ctx0" brushRef="#br1" timeOffset="149451.7737">21971 16082 451 0,'0'0'4'16,"0"0"1"-16,0 0 2 15,0 0 2-15,0 0 1 16,0-7-1-16,0 7 1 0,0-8-4 16,0 8-6-16,0-12 0 15,0 12 0-15,13-12 0 16,-13 12 0-16,16-11 0 16,-2 8 0-16,-5 1-2 0,1 2-2 15,0 0 0-15,-10 0 1 16,15 16 0-16,-13-6 1 15,-2 4 0-15,0 1 1 16,-9 0 0-16,1 4 0 16,-7-2 1-16,3 1 0 15,-6-3 0-15,4 3 0 0,-4-4 0 16,8 1 0-16,0-5 0 16,10-10 0-16,-8 13 1 15,8-13 1-15,5 5 0 0,8-5-1 16,2 0 2-16,5 0-1 15,5 0-2-15,0-5-3 16,7 2-14-16,-4 3-53 0,-3-3-16 16</inkml:trace>
  <inkml:trace contextRef="#ctx0" brushRef="#br1" timeOffset="151248.8717">22644 15748 360 0,'0'0'5'16,"0"0"3"-16,5-10 5 16,-5 10 0-16,10-9 2 0,-10 9 1 15,8-14 0-15,-8 14 0 16,0-15-4-16,0 15-5 15,-8-9-3-15,-2 9-3 0,-2 0-2 16,-2 0 0-16,-2 4-1 16,2 6-1-16,-2 2 1 15,2 4-1-15,1-1 1 0,3 2-1 16,8 0 1-16,2 1 1 16,0-2 0-16,9 5 1 15,7-4 0-15,1 1 1 16,8-2 0-16,2 2 0 15,0-1 0-15,6 1 0 0,-3-1 0 16,0 1 0-16,-1-1 0 16,-4-2 0-16,-5 0 0 15,-3-3 0-15,-5 0-1 16,-3-1 1-16,-7-2 1 16,-2-9-1-16,-6 13 0 0,-3-6 0 15,-8 0 1-15,-6 1-1 16,1-4 1-16,-8 2-1 15,-3-5-1-15,4 2 0 0,-1 0 0 16,0-3-2-16,1 0-1 16,10 0-3-16,0 0-4 15,8 0-11-15,-1-3-24 16,12 3-40-16,0 0-1 0</inkml:trace>
  <inkml:trace contextRef="#ctx0" brushRef="#br1" timeOffset="151504.2227">23087 15904 461 0,'0'0'2'15,"0"0"1"-15,0 0 0 0,0 0 1 16,0 0 0-16,2 15 1 15,-2-6 0-15,0 8 0 16,0 4 0-16,0 3-3 0,-2 6 0 16,0 3-1-16,-3-4-1 15,5 2-4-15,-3-5-7 16,3 1-23-16,12-7-51 0,-12-5-2 16</inkml:trace>
  <inkml:trace contextRef="#ctx0" brushRef="#br1" timeOffset="152033.0609">23390 15963 442 0,'0'0'5'15,"0"0"1"-15,0 0 3 16,0 0 1-16,0 0 1 0,0 0 1 15,0 0 0-15,0 0-8 16,0 0-4-16,0 0 0 16,8-7 0-16,-8 7 0 15,13-11 0-15,-6 4 0 0,5 2 0 16,6 0 0-16,-2 2 0 16,2 3 0-16,2 0 0 15,2 0 0-15,-6 8 0 0,0 0 0 16,-5 5 0-16,-1-1 0 15,-8 5 0-15,-2 0 0 16,-7 3 0-16,-5 0 0 16,-6 2 0-16,-2-2 0 15,-4 0 0-15,-2-3 0 16,4-3 0-16,2 0 0 0,5-4 0 16,1-4 0-16,14-6 0 15,-6 14 0-15,6-14 0 16,11 7 0-16,1-5 0 0,5 0 0 15,0 1 0-15,3-3 0 16,0 3 0-16,0-3 0 16,-2 0 0-16,-1 0 0 0,-10 0 0 15,4 0 0-15,-11 0 0 16,0 0 0-16,0 0 0 16,9 0 0-16,-9 0 0 15,0 0-38-15,0 0-51 0,0 0-3 16</inkml:trace>
  <inkml:trace contextRef="#ctx0" brushRef="#br1" timeOffset="155578.5244">19110 17118 374 0,'0'0'5'15,"0"0"4"-15,0 0 3 0,0 0 1 16,0 0 0-16,0 0 2 15,0 0 0-15,-8-7 0 16,8 7-3-16,-13 0-5 16,1 1-2-16,3 10-1 15,-4 1-1-15,3 5 0 0,3-4-3 16,1 1 1 0,1 2-1-16,2 1 0 0,3 2 0 15,0-1 0-15,6-1 0 16,4 0 0-16,2 1 1 15,1-3 1-15,7-3 0 0,0 0-2 16,2-4 0-16,-2-3 0 16,14-3 0-16,11-7 0 15,-3-12 0-15,-12-15 0 16,-9-3 0-16,-17 0 0 0,-11-1 0 16,-15 3 0-16,-8 11 0 15,-8 2 0-15,2 11 0 16,-3 6 0-16,7 3 0 0,2 3 0 15,6 6 0-15,11-6-65 16,13 11-25-16,10-6 0 16</inkml:trace>
  <inkml:trace contextRef="#ctx0" brushRef="#br1" timeOffset="157306.5192">23644 13934 369 0,'0'0'4'16,"0"0"2"-16,0 0 2 0,0 0 1 16,0 0 0-16,0 0 1 15,0 0 0-15,0 0 0 16,19-5-2-16,11 5-2 0,18 0-2 16,12 2 0-16,9 4-1 15,14 1 0-15,0 4 0 16,5-2-2-16,-7 2 0 15,-8 1 0-15,-14-3-1 16,-11 6 0-16,-11 2 0 16,-13 5-1-16,-6 8 0 0,-6 10 1 15,-6 12 1 1,-4 12 1-16,-2 13 0 0,0 10 1 16,-8 10 0-16,2 5 2 15,-3 7-1-15,2-1 0 16,-2 1-1-16,-1 0 0 0,7 1 1 15,-3-2-2-15,4-1 1 16,2 7-1-16,0 0 1 0,0-6-3 16,2 6 0-16,-2-3 0 15,0 1 0-15,-2 0 0 16,-6-2 0-16,-4-6 0 16,-2-3 0-16,2-8 0 15,-8-1 0-15,4-5 0 0,2-7 0 16,-2-7 0-16,4-3 0 15,3-8 0-15,-4-5 0 16,8-27 0-16,0-1 0 16,2-2 0-16,-1 0 0 15,1-1 0-15,-2 1 0 0,0-3 0 16,2 3 0-16,-1-3 0 16,4-2 0-16,-3 0 0 15,0 0 0-15,1-2 0 0,0 3 0 16,0-4 0-16,2-2 0 15,-5 1 0-15,5-4 0 16,-4 2 0-16,-1 1 0 16,1-5 0-16,-8 3 0 0,-2-3 0 15,-6 0 0-15,-1 1 0 16,-9-2 0-16,-5-5 0 16,-5 5 0-16,-5-2 0 0,-2-1 0 15,-6-1 0-15,-1-2 0 16,0 5 0-16,-1 5-81 15,0-13-8-15</inkml:trace>
  <inkml:trace contextRef="#ctx0" brushRef="#br1" timeOffset="159499.9224">16595 14397 185 0,'0'0'3'0,"0"0"3"0,0 0 1 15,0 0 2-15,0-9 1 16,0 9 2-16,0-11-1 15,0 11 1-15,6-15-3 0,-6 15-3 16,11-17-1-16,-4 5-2 16,2-1-1-16,2 1-2 15,3-3 1-15,2-2 0 0,3-4-1 16,1 0 1-16,5-4 1 16,3-1 1-16,4-3-1 15,3-3 1-15,3 3 0 16,8-3 0-16,4-3-1 15,0 3 0-15,4-1-1 16,4 1 0-16,1 0-1 16,4 6 0-16,-7-8 0 0,4 5 0 15,7 1-1-15,0 2 1 16,-2-2-1-16,7 3 0 16,-2-1 1-16,2 1-1 15,2 1 0-15,3 0 0 0,3 2 0 16,-1-3 0-16,3 0 1 15,3 3 0-15,5 3-1 16,-1-4 1-16,3 4 1 0,3 1-1 16,1 3 1-16,6 2 0 15,5-1 1-15,2 2-1 0,8 2 0 16,7 3 0-16,4-7 0 16,3 4 0-16,1 4-1 15,-6-2 0-15,9 2 0 16,-3 1 0-16,-8 4 0 15,-6 1 0-15,5 0-1 0,-8 0 1 16,-6 6 0-16,2 2 0 16,-6-1 0-16,-1 2 0 15,6 3 0-15,-1-3 0 16,-4 7 0-16,-3-4 0 16,-6 5 0-16,-6-3 0 0,-5 4-1 15,-10 2 1-15,4 3 0 31,-12 6-1-31,-5-4 1 0,-3 2 0 16,-6 0 0-16,2-2 1 16,-5 3 0-16,1-4 0 15,-16-4-1-15,3 0 1 0,-3-3 0 16,-3 3 0-16,-5-5-1 16,-2 3 0-16,-5-6-1 15,-3 0 0-15,-5 0 0 16,1-1 0-16,-3-2 0 15,0-2 1-15,3 3-1 0,-6 0 2 16,3 1-1-16,-2-1 0 16,4-4 1-16,-12-6 1 15,12 13 0-15,-12-13 3 16,0 0 0-16,0 0 3 16,8 10 1-16,-8-10 2 15,0 0 2-15,0 0 2 0,0 0 1 16,0 0-3-16,0 0 0 15,0 0 0-15,0 0-2 0,10 0-1 16,-10 0-3-16,0 0-1 16,0 0-1-16,0 0-3 15,0 0-5-15,0 0-13 0,0 0-29 16,-9 0-36-16,0 0-3 16</inkml:trace>
  <inkml:trace contextRef="#ctx0" brushRef="#br1" timeOffset="165217.7414">17086 16951 100 0,'0'0'0'0,"0"0"1"16,0 0 2-16,0 0 0 15,13 0 0-15,-5 0 0 16,5 0 0-16,4 0 1 0,7 3-1 16,3-1 0-16,-3 3-1 15,12 3-1-15,-4-1 0 16,3 1 0-16,2 2 1 16,5 0-1-16,-4-3 0 0,13 5-1 15,4-4-1-15,0-1 0 16,7-2-2-16,0 0 0 15,8-5-3-15,-2 2-1 16,3-2 0-16,-1 0-3 16,-8 0 4-16,10 0-1 0,-5 0 1 15,3-2 3-15,0 2-1 16,-1 0 4-16,-2-5 0 16,2 5 2-16,-1-5 1 15,4 3-1-15,2-3 2 16,1 3 1-16,-2-4-2 0,8 2 2 15,-1 1-2-15,-3-2 1 16,3 2-2-16,1-1 1 16,-1-1-1-16,2 0 0 0,-1-1 1 15,0 2 0-15,3-2 0 16,1 0-1-16,-1 0-1 16,4 1 2-16,5-2-2 0,2-1-1 15,-2-1 0-15,3-1 1 16,-1-2-1-16,2-4 0 15,10 0 0-15,-10-2 0 16,-1 0 0-16,-4 1 0 0,-5 0 2 16,-2-1 4-16,-6 6 2 15,-10-3 5-15,-9 5 2 16,-10 2 2-16,-8 2 3 16,-12 3 1-16,0 0 1 15,-12 1-2-15,-2-1 0 0,-16 3-5 16,9 0 1-16,-9 0-3 15,0 0-1-15,0 0-4 16,0 0-6-16,0 0-12 16,0 0-22-16,-9 0-38 15,9 0-5-15</inkml:trace>
  <inkml:trace contextRef="#ctx0" brushRef="#br1" timeOffset="168379.2341">14096 15904 296 0,'0'0'5'0,"0"0"1"0,0 0 3 16,0 0 3-16,0 0-1 16,0 0 3-16,0 0 1 15,0 0 1-15,0 0-4 0,0 0-1 16,0 0-2-16,0 0 0 15,0 0-1-15,0 0 0 16,0 0 0-16,0 0 0 16,0 0 0-16,0 0-1 0,0 0 0 15,0 0-2-15,0 0 1 16,-5 4-2-16,5-4-1 16,0 0-1-16,0 0 0 15,0 0 0-15,-11 0-1 16,11 0 0-16,0 0 0 0,0 0 0 15,0 0-1-15,0 0 1 16,0 0-1-16,-9-2 1 16,9 2-1-16,0 0 2 0,0 0-2 15,-8-2 0-15,8 2 0 16,0 0 0-16,-13-3 0 16,13 3 0-16,0 0 0 15,-9-2 0-15,9 2 0 0,-12-8 0 16,1 3 0-16,-2-2 0 15,1-3 0-15,-7-2 0 16,-4-3 0-16,-4-6 0 16,2 2 0-16,-5-1 0 0,0-1 0 15,-2-2 0-15,2 2 0 16,0-1 0-16,3 5 0 16,0-3 0-16,2 6 0 15,3 1 0-15,1 1 0 16,7 0 0-16,-2 1 0 0,4 3 0 15,0 4 0-15,2-3 0 16,2 2 0-16,8 5 0 16,-15-7 0-16,15 7 0 15,-12-6 0-15,12 6 0 0,0 0 0 16,0 0 0-16,0 0 0 16,0 0 0-16,0 0 0 15,0 0 0-15,0 0 0 16,0 0 0-16,0 0 0 0,0 0 0 15,0 0 0-15,0 0 0 16,0 0 0-16,0 0 0 16,0 0 0-16,0 0 0 15,0 0 0-15,0 0 0 0,0 0 0 16,0 0 0-16,0 0 0 16,0 0 0-16,0 0 0 15,0 0 0-15,0 0 0 16,0 0 0-16,0 0 0 0,0 0 0 15,0 0 0-15,0 0 0 16,0 0 0-16,0 0 0 16,0 0 0-16,0 0 0 15,0 0-4-15,0 0-24 0,0 0-37 16,-7 10-24-16,7-10-3 16</inkml:trace>
  <inkml:trace contextRef="#ctx0" brushRef="#br1" timeOffset="169029.321">13450 15748 309 0,'0'0'8'0,"0"0"3"0,0 0 3 16,0 0 1-16,0 0 3 15,0 0 1-15,0 0-2 16,0 0 0-16,0 0-7 0,0 0-4 16,0 0-2-16,0 7-3 15,2 3 0-15,8 5 0 16,4 5 0-16,6 1 2 15,5 5 1-15,7-1 0 0,6 4 1 16,1-5 0-16,5 5 0 16,5-5 0-16,-5-2-1 15,4 3 0-15,-6-7-1 16,-3-2-1-16,-4 0 0 16,-5-1 0-16,-3-5-1 0,-6-1-1 15,-4-2 1-15,-2 1-1 16,-6-3 1-16,-9-5 0 15,13 7 0-15,-13-7 0 16,0 0 1-16,0 0 1 0,0 0-3 16,0 0 0-16,0 0 0 15,0 0 0-15,0 0 0 16,0 0 0-16,0 0-3 0,-8-5-9 16,8 5-16-16,-10-2-56 15,-1-6-4-15</inkml:trace>
  <inkml:trace contextRef="#ctx0" brushRef="#br1" timeOffset="170009.8193">13290 15438 368 0,'0'0'5'16,"0"0"3"-16,0 0 4 15,-8-8 1-15,8 8 1 16,0 0 0-16,-7-7 1 0,7 7-2 16,0 0-5-16,-13 0-4 15,11 6-2-15,2 13-1 16,-2 8-1-16,2 8-1 16,0 9 1-16,4 9 0 15,2 9 2-15,6 2-1 16,-2 0 0-16,5-2 0 0,2-2 0 15,1-6 0-15,-4 0 0 16,2-8-1-16,-2-6 1 16,2-3 0-16,-7-6 0 0,-2-8-1 15,4-4 0-15,-6-9 1 16,-5-10 2-16,5 12 0 16,-5-12 0-16,2-8 0 15,-2-4 1-15,0-7-1 0,-6-8 1 16,2-8-4-16,-3-3 0 15,-1-9 0-15,1-2 0 16,-3-3 0-16,3 0 0 16,-6 0 0-16,3 2 0 0,3 1 0 15,-6-1 0-15,1 3 0 16,1 3 0-16,-3 2 0 16,-1-3 0-16,0 8 0 15,3 0 0-15,-1 4 0 16,3 6 0-16,0 3 0 0,3 6 0 15,1 4 0-15,2 6 0 16,4 8 0-16,-2-13 0 16,2 13 0-16,0 0 0 15,0 0 0-15,0 0 0 0,0 0 0 16,0 0 0-16,0 0 0 16,0 0 0-16,0 0 0 15,12 0 0-15,-2 0 0 0,4 6 0 16,9-2 0-16,2 4 0 15,10-1 0-15,7 1 0 16,6 0 0-16,5-2 0 16,11 0 0-16,0-2 0 0,3-1 0 15,2 0 0-15,1-3 0 16,-5 0 0-16,-5 0 0 16,-14-3 0-16,0 0 0 15,-16 3 0-15,-9-2 0 16,-5 2 0-16,-16 0 0 15,9 0 0-15,-9 0 0 0,0 0 0 16,0 0 0-16,0 0 0 16,0 0 0-16,0 0 0 15,0 0 0-15,-2 0 0 0,2 0 0 16,0 0 0-16,0 0-65 16,-3 9-29-16</inkml:trace>
  <inkml:trace contextRef="#ctx0" brushRef="#br1" timeOffset="172416.0339">18806 15361 189 0,'0'0'8'0,"-7"-7"4"0,7 7 4 16,-13-8 2-16,13 8 3 15,-14-6 1-15,14 6 0 16,-16-8 0-16,16 8-7 0,0 0-6 16,-9 0-3-16,9 0-4 15,0 0 1-15,6 0 0 16,10 5 1-16,14-5 1 15,14 4 3-15,14-1 0 0,19-1 2 16,15 1 1-16,17 2-1 16,10-5-3-16,9 5 0 15,6-1-3-15,-5-1-1 16,-3 4 0-16,-9 0-1 0,-10 1 0 16,-12-1-2-16,-18-2 1 15,-11 3-1-15,-15-4 1 16,-12 4 1-16,-16-5 1 15,-3-3 2-15,-10 3 0 16,-10-3 1-16,0 0 1 0,0 0 1 16,0 0-1-16,0 0-1 15,0 0-2-15,0 0 0 16,0 0-4-16,0 0 0 16,0 0 0-16,0 0 0 0,0 0 0 15,0 0 0-15,0 0 0 16,0 0 0-16,0 0 0 15,0 0 0-15,0 0 0 0,0 0 0 16,0 0 0-16,0 0 0 16,0 0 0-16,0 0 0 15,0 0 0-15,0 0 0 16,0 0 0-16,0 0 0 16,0 0 0-16,0 0 0 0,0 0-2 15,0 0-7 1,4 15-14-16,-4-6-61 0,3 2-3 15</inkml:trace>
  <inkml:trace contextRef="#ctx0" brushRef="#br1" timeOffset="190459.7853">306 16133 239 0,'0'0'4'16,"0"0"3"-16,0 0 2 15,0 0 3-15,0 0 2 16,0 0 2-16,0 0 0 0,0 0 1 16,0 0-4-16,0 0-3 15,0 0-2-15,0 0-3 16,0 0-1-16,0 0-1 16,0 0-1-16,10-6 2 0,0-2 0 15,5-9 1-15,7-3 2 16,5-7 2-16,8-8 0 15,8-15 1-15,7-4 1 0,12-12-3 16,10-11 0 0,4-10 1-16,14-5-2 15,6-10-1-15,7-2-1 0,7-2-1 16,1-1-1-16,1 6-1 16,0-1 0-16,2 0 0 15,1 6-1-15,-3-1-1 16,-6 3 1-16,-1 6-1 0,-1 1 2 15,-7-1 0-15,-5 11 0 16,-8 9 1-16,-11 3 0 0,-13 14 0 16,-6 6-3-16,-14 10 0 15,-10 11 0-15,-8 3 0 16,-9 6 0-16,-13 15 0 16,12-12 0-16,-12 12 0 0,0 0 0 15,0 0 0-15,0 0 0 16,0 0 0-16,0 0 0 15,0 0 0-15,-4 7-15 16,1 4-16-16,3 3-57 0,-15 2-1 16</inkml:trace>
  <inkml:trace contextRef="#ctx0" brushRef="#br1" timeOffset="193160.824">475 16058 231 0,'0'0'9'0,"0"0"4"0,0 0 3 15,0 0 3-15,-10-9 3 16,10 9 1-16,0 0 0 16,-10-4 2-16,10 4-7 0,-10 0-6 15,10 0-3-15,-10 0-3 16,10 0-2-16,-13 8-3 0,3-2 0 15,4 5 0-15,-7 1-1 16,5 0 1-16,1 0-1 16,-2 3 0-16,0-3 0 15,5 2 1-15,-1 1-1 0,2-3 0 16,1 0 0-16,0 3 0 16,2 0 1-16,0-1-1 15,0-1 0-15,0 1 0 16,0-1 0-16,4 3 0 15,-1-4 0-15,-2 0 0 16,5-2-1-16,-1-1 1 0,1 2 0 16,1-2 0-16,-2 0-1 15,-1 0 1-15,1 1 0 16,-5-10 0-16,12 14-1 16,-12-14 1-16,8 13 0 0,-8-13 0 15,5 10 0-15,-5-10 0 16,10 7 0-16,-10-7 0 0,0 0 0 15,10 12 0-15,-10-12 0 16,10 5 0-16,-10-5 0 16,10 7 1-16,-10-7-1 0,13 6 1 15,-4-6 0 1,2 0 1-16,-1 0-1 0,-1 0 1 16,4 0-1-16,-1 0 1 15,0 0 0-15,4-6 0 16,-4 2 0-16,6-4 0 15,-2-1-1-15,1-1 1 0,2 0-1 16,-2-3 0-16,5 1 0 16,-1 0-1-16,-2 3 0 15,-1-2 0-15,1-2 0 16,-1 1 1-16,0 0-1 16,-2 0 0-16,2-3 1 0,2 0 0 15,0-2-1-15,0-1 1 16,5-2 0-16,-4 1 0 0,5-1 0 15,-4 3-1-15,-2-1 1 16,0 0 0-16,0 3 0 16,-3-1 0-16,-2-1-1 15,6-3 1-15,-2 2-1 16,2-7 1-16,3 3-1 0,0-3 0 16,4 3 1-16,-4-3-1 15,2 5 1-15,1 1-1 16,-4-1 1-16,1 2-1 15,1-2 1-15,-3-2 0 0,6 0-1 16,-2-5 1-16,3-1 0 16,1-4-1-16,2 2 1 15,0 0 0-15,-2-2 0 16,0 5 0-16,0 3 0 16,-3 1-1-16,-3 1 1 0,-1 5-1 15,-5-1 0-15,1 1 0 16,1-1 0-16,-5 0 0 15,2 1 0-15,-1 1 0 0,1 0 0 16,0-3 0-16,3 0 1 16,0 1-1-16,3-5 0 15,-1 4 0-15,-1-4 1 0,7 3-1 16,-3-2 0-16,0 2 0 16,0 3 0-16,-3-2 0 15,-2 1 0-15,3 0 0 16,-6 4 0-16,3-6 1 15,-2 5-1-15,-1 0 0 0,0-2 1 16,-3-1-1-16,5 3 0 16,0 0 1-16,-7 1-1 15,1-1 0-15,0 2 0 16,1-1 0-16,2 1 0 16,-2 1 0-16,-1 1 0 0,2-4 0 15,2 4 1-15,0-4-1 16,1 1 0-16,-1-2 0 15,1 1 1-15,0 0-1 0,0 3 0 16,-2-3 1-16,1 3-1 16,-4-1 0-16,4 1 0 15,-4-1 0-15,4-1 1 16,-2-4-1-16,0 3 0 0,5-2 0 16,-6 2 0-16,4 1 0 15,-1-3 0-15,-2-1 0 16,0 3 0-16,0 4 0 0,-5-1 0 15,3 3 0 1,-2-4-1-16,-1 6 1 0,1-3 1 16,-2 1-1-16,1-3 0 15,1 0 0-15,-2 0 0 16,5 0 0-16,-2 2 1 16,0-2-2-16,1-1 1 15,-1 1 0-15,1 3 0 0,-1 1 0 16,-3-2 0-16,4-1 0 15,-3 4 0-15,0-3 1 0,3 3-1 16,-5-1 0-16,2-2 0 16,0 3 0-16,3-2 0 15,-6-2 0-15,4 5 0 16,-11 6 0-16,15-14 1 16,-15 14-1-16,10-15 1 0,-10 15-1 15,12-15 1-15,-7 6-1 16,2-3 0-16,2-1 0 15,0-1 1-15,-2-1 0 16,6 0 0-16,-5-3 0 0,4 1 0 16,-7 5 1-16,3-3-1 15,-3 5 1-15,-3 0-1 16,0 2 0-16,-2 8 1 16,3-14-2-16,-3 14 0 15,0-18 0-15,0 8 0 0,2 0 0 16,-2-2 0-16,3 0 0 15,-3 0 0-15,0 0 0 0,0 1 0 16,0-2 0-16,0 1 0 16,0 12 0-16,0-14 0 15,0 14 0-15,-3-13 0 16,3 13 0-16,-5-12 0 0,5 12 0 16,-4-16 0-16,4 16 0 15,-5-12 0-15,5 12 0 16,-6-15 0-16,6 15 0 0,-10-15 0 15,10 15 0-15,-7-9 0 16,7 9 0-16,-10-11 0 16,10 11 0-16,-13-7 0 15,13 7 0-15,-16-10 0 16,7 8 0-16,-1-3 0 16,4 3 0-16,-5-3 0 15,1-3 0-15,1 5 0 0,-2-1 0 16,1-1 0-16,-3 2 0 15,3 1 0-15,-1 2 0 0,-1-2 0 16,-1 2 0-16,-2 0 0 16,0 0 0-16,3 4 0 15,-1-1 0-15,1 2 0 16,0-2 0-16,-4 1 0 0,7 1 0 16,-2 0 0-16,1-2 0 15,3 1 0-15,7-4 0 16,-13 8 0-16,13-8 0 15,-10 2 0-15,10-2 0 16,-9 3 0-16,9-3 0 0,-11 2 0 16,11-2 0-16,-14 3 0 15,14-3 0-15,-12 4 0 16,12-4 0-16,-14 0 0 16,14 0 0-16,-6 3 0 15,6-3 0-15,0 0 0 0,0 0 0 16,0 0 0-16,0 0 0 15,0 0 0-15,0 0 0 0,0 0 0 16,0 0 0-16,0 0 0 16,0 0 0-16,0 0 0 15,0 0 0-15,0 0 0 16,0 0 0-16,0 0-2 0,0 0-5 16,0 0-3-16,0 0-8 15,0 9-25-15,0-9-44 16,12 8-1-16</inkml:trace>
  <inkml:trace contextRef="#ctx0" brushRef="#br1" timeOffset="193995.4267">2934 13729 300 0,'0'0'4'0,"0"0"1"0,0 0 1 15,0 0 1-15,0 0-1 16,0 0 0-16,0 0-1 0,0 0 1 16,0 0-3-16,0 0 0 15,4 0 1-15,9 0 0 16,4 0 2-16,6 0 2 16,4 0 2-16,7 0-1 15,9 0 0-15,7 0-1 0,2 0-2 16,6 0 0-16,4-3-1 15,0 0-1-15,7 1-1 16,3-1-1-16,2 1 1 16,7 0-2-16,3-1 0 15,2 1 1-15,9-1-1 16,1 1 0-16,8 2 0 0,-5 0-1 16,6 0 1-16,-1 0-1 15,3-3 1-15,2 1-1 16,1 2 1-16,-2-5-1 0,2 2 1 15,-4-1-1-15,2-1 0 16,-4 2 1-16,1-1-1 0,-6-1 0 16,-2 2-1-16,-3 0 1 15,-4 1 0-15,2 2 0 16,-8 0 0-16,1 0 0 16,-7 0 0-16,-4 0 0 15,-7 0 0-15,-10 2 0 0,-5 1 0 16,-12-3 0-16,-9 0 0 15,-5 3 0-15,-14-3 1 16,1 0 1-16,-13 0-1 16,0 0-1-16,0 0-2 15,0 0-5-15,0 0-11 0,0 0-37 16,-13 6-26-16,4-3-5 16</inkml:trace>
  <inkml:trace contextRef="#ctx0" brushRef="#br1" timeOffset="195561.9178">3140 14202 301 0,'0'0'5'16,"0"0"2"-16,0 0 2 15,0 0 0-15,0 0 0 0,0 0-2 16,0 0 0-16,0 0 0 16,0 0-3-16,7 2-1 15,6 1-1-15,9-1 0 0,3 3 1 16,10-3 3-16,5 4 2 16,7-4-1-16,5-2 0 15,8 0 0-15,2 0-1 16,5 0 0-16,2 0-1 15,6 0-1-15,2-2 0 0,-2-4-1 16,4 4-2-16,-4 0 1 16,5-1-1-16,-6 1 1 15,4 2-1-15,-3 0-1 16,-2 0 1-16,2 0 0 16,-8 0 0-16,-1 0-1 0,-3 2 1 15,-1 1 0-15,-7-3 0 16,-5 2 0-16,-1 0 0 0,-1 4 1 15,-6-6-1-15,-2 2 0 16,2 0 1-16,-5 1-1 16,1-3-1-16,2 0 1 15,-1 0 0-15,-2 0 0 16,4 0-1-16,-2-3 1 0,-2 1-1 16,6 0 1-16,-4-1 0 15,1 0-1-15,-2 1 0 16,-1-3 1-16,0 3-1 15,3-1 0-15,-6 3 1 0,2-4-1 16,-1 4 0-16,-3-3 0 16,0 3 0-16,-2-2 0 15,-3 2 0-15,-2 0 0 16,-4 0 0-16,0 0 0 16,-1 0 0-16,-3 2 0 0,-1-2 0 15,-2 3 0-15,-1-3 0 16,4 2 0-16,-2-2 1 0,2 0-1 15,3 0 0-15,-3 0 1 16,6 0-1-16,0-2 0 16,-4-1 1-16,3 1-1 15,-1-1 0-15,-4 0 1 16,0 1-1-16,-1-2 1 0,1 1-1 16,-2 0 1-16,-1-2-1 15,4-1 2-15,-1 3-1 16,1-3 1-16,-1 1-1 0,1 0 1 15,2-3-1-15,-3 1 1 16,0 2-1 0,-2-2 0-16,0 2-1 0,0-2 1 15,-2 2 0-15,-1-2-1 16,-3 2 1-16,4-3 0 16,-3 4 0-16,3-4 0 0,-3-1-1 15,2 6 1-15,-2-8 0 16,0 1-1-16,2 2 1 15,-4-1 0-15,2-1 1 0,-3 3-1 16,-2-3 1-16,3 3-1 16,-8 7 1-16,5-16 0 15,0 6 0-15,-3 0 0 16,-1 0-2-16,3 0 0 0,-2-2 0 16,1-3 0-16,-2-2 0 15,-1-2 0-15,4 2 0 16,-1-1 0-16,-3-2 0 15,0 7 0-15,0-1 0 0,0 2 0 16,-7-1 0-16,3 2 0 16,-5-1 0-16,-1 3 0 15,-3-2 0-15,-4 2 0 16,-3-1 0-16,2 2 0 16,-4 4 0-16,-3-1 0 0,0 2 0 15,0 0 0-15,-2 3 0 16,1 0-2-16,3 0-6 15,0 6-13-15,-2 18-49 16,5-14-18-16</inkml:trace>
  <inkml:trace contextRef="#ctx0" brushRef="#br2" timeOffset="199444.4056">4857 13875 297 0,'0'0'6'16,"0"0"3"-16,0 0 3 0,0 0 4 15,0 0 1-15,-8-10 4 16,8 10 2-16,-1-11 0 16,1 11-4-16,0 0-4 0,-10-9-3 15,10 9-4-15,-11-3-1 16,11 3-4-16,-12 3-1 16,12-3-1-16,-14 9-1 15,14-9-1-15,-8 18 0 16,4-7 1-16,4-2-1 0,0 3 1 15,0-2 0-15,0-10 0 16,14 12 1-16,-2-4 1 16,3-5 0-16,3-3 0 15,-1 0 0-15,0-3 1 0,4-5 0 16,-7 4 0-16,1-6 0 16,-5 0-1-16,-2 0-2 15,-5-2 0-15,-1 3 0 16,-2-2 0-16,-8 2 0 0,-2 0 0 15,-4 4 0-15,-4 2 0 16,-2 2 0-16,3 1 0 16,-3 4 0-16,-1 6 0 15,0 3 0-15,4-1 0 0,4 6 0 16,0-1 0-16,8-2 0 16,0 0 0-16,3 3 0 15,4-4 0-15,3-1 0 16,6-1 0-16,6-2 0 0,3-3 0 15,1-2 0-15,1-5 0 16,2 0 0-16,1-5 0 16,0-2 0-16,-6-6 0 15,-1-3 0-15,-4-1 0 0,-6-4 0 16,-3 3 0-16,-2-1 0 16,-3-1 0-16,-10 3 0 15,-1 1 0-15,-5 9 0 16,-7 1 0-16,-2 6 0 15,5 0 0-15,-5 6 0 0,3 5 0 16,-3 3 0-16,7-1 0 16,6 6 0-16,3-2 0 15,4 0 0-15,-1 3 0 0,6 0 0 16,0-2 0-16,8-1 0 16,2-2 0-16,2-6 0 15,8 2 0-15,0-6 0 16,2-3 0-16,2-2 0 15,0-7 0-15,-2-4 0 0,-3 2 0 16,-1-6 0-16,-6-2 0 16,-1-3 0-16,-9 2 0 15,-2-4 0-15,0 5 0 16,-7 0 0-16,-1 2 0 0,-7 6 0 16,0 3 0-16,-4 4 0 15,1 2 0-15,-8 5 0 16,10 2 0-16,-2 2 0 15,3 4 0-15,0 2 0 0,6-2 0 16,4 3 0-16,-1 1 0 16,6 0 0-16,4-3 0 15,3 3 0-15,5-5 0 16,3 0 0-16,1-4 0 0,8 0 0 16,1-6 0-16,0-2 0 15,-6-5 0-15,4-3 0 16,-6-1 0-16,-2-3 0 0,-5-3 0 15,-2-2 0-15,-6-1 0 16,-2-2 0-16,-2 2 0 16,-9 1 0-16,1 0 0 15,-4 3 0-15,-1 4 0 16,-3 5 0-16,1-1 0 16,-4 6 0-16,7 3 0 0,-3 5 0 15,4-1 0-15,0 2 0 16,4 4 0-16,4-3 0 15,0 0 0-15,5-1 0 0,3-1-2 16,-3-8 0-16,19 12 0 16,-6-9 1-16,1-3 0 15,4 0 0-15,-1-5 0 16,-2-2 1-16,-3-4 0 0,-1 2 0 16,-6-4 0-16,-5 1 0 15,-3 0-1-15,-7 3 0 16,-2 1-2-16,0 2-4 0,-4 6-10 15,-4 6-27-15,2 3-41 16,9 9-2-16</inkml:trace>
  <inkml:trace contextRef="#ctx0" brushRef="#br2" timeOffset="201222.2723">707 16100 275 0,'0'0'7'16,"0"0"4"-16,-9-3 4 0,9 3 3 16,0 0 0-16,0 0 1 15,-9-3 2-15,9 3-2 16,0 0-7-16,0 0-5 16,-12 3-3-16,12-3-3 0,-5 16-2 15,5-5 0-15,0-2-1 16,0 2 0-16,1-2 1 15,7 1 0-15,-8-10 1 16,12 11 0-16,-12-11 1 0,20 0 0 16,-12 0 2-16,-8 0 0 15,13-3 1-15,-13 3 0 16,7-9 0-16,-7 9 0 16,0-11 0-16,0 11-1 0,-13-4-2 15,13 4 0-15,-15-3-2 16,5 3 0-16,0 0-1 15,3 0 0-15,-2 3 0 16,9-3 0-16,-16 6-1 16,16-6 2-16,-12 9-3 0,12-9 2 15,-9 4-1-15,9-4 0 16,0 0 1-16,0 0-1 16,0 0 0-16,0 0 1 0,0 0 1 15,0 0 0-15,0 0 1 16,0 0 0-16,0 0 2 15,0 0 0-15,0 0 1 16,-6-3 1-16,6 3 0 0,0 0 0 16,0 0-1-16,0 0 1 15,-11-4 0-15,11 4-1 16,0 0 1-16,0 0-1 16,-8-2 0-16,8 2 0 0,0 0 0 15,0 0-1-15,0 0 0 16,0 0-1-16,0 0-1 15,0 0 1-15,0 0 0 16,12 0-1-16,-3 0 0 16,7 0 0-16,4 0 0 0,-1 0 1 15,9 0-1-15,-4 0 1 16,9 0-1-16,-1 0 0 16,0 0 1-16,3-4 0 0,0 4 0 15,5-2 0-15,0 2 0 16,-1-1 1-16,4 1-2 15,-1 0 1-15,1 0 0 16,-1 0 0-16,-3 0-1 16,4 1 1-16,-1 1-1 0,0 2 0 15,3-4 1-15,-3 2-1 16,2-2 1-16,-4 3-1 16,0-3 0-16,0 1 1 0,-7-1-1 15,-3 3 0-15,-5 0 0 16,-4-1 0-16,-1 1 0 15,1-3 0-15,-5 0 0 16,0 0 0-16,-2 0 0 16,2 0 1-16,1 0-1 15,0 0 0-15,-2 0 0 16,0 0 0-16,-3-3 1 0,4 3-1 16,-4-2 0-16,1 2 0 15,-4-3 0-15,3 3 0 16,0-3 0-16,1 3 0 0,-3 0-1 15,1 0 1-15,-5 0 0 16,4 0 0-16,1 0 0 16,-11 0-1-16,12 0 1 0,-12 0 0 15,12 0 0-15,-12 0 0 16,0 0 0-16,13 3 0 16,-13-3-1-16,0 0 1 15,0 0 0-15,0 0 0 0,0 0 0 16,0 0 0-16,0 0 0 15,0 0-1-15,0 0-1 16,0 0-3-16,0 0-5 16,0 0-16-16,3 11-57 15,-3-11-2-15</inkml:trace>
  <inkml:trace contextRef="#ctx0" brushRef="#br2" timeOffset="201786.9573">1927 15990 359 0,'0'0'6'0,"0"0"3"0,0 0 3 15,0 0 0-15,0 0 1 16,0 0 0-16,0 0 1 16,0 0-2-16,0 0-3 15,1 5-4-15,-1-5-2 16,13 10 0-16,-4-3 0 16,3 1 0-16,3 1 0 0,4 2 0 15,1-2 1-15,3 0-1 16,1 0 1-16,1-3-2 15,3-2 1-15,-1 1-1 0,1 0 0 16,-1 0 0-16,-4 0-1 16,1 2 0-16,-2 1 0 0,-4-1-1 15,-6 1 0-15,-2-4 0 16,0 1 0-16,-10-5 0 16,10 11 1-16,-10-11 0 15,0 10 1-15,0-10-2 16,-10 17 0-16,-3-5 0 0,-4 6 0 15,-5 1 0-15,-8 1 0 16,0 5 0-16,-7-3 0 16,2 3 0-16,-3-3 0 15,4-1 0-15,4-7 0 16,2-4 0-16,7-1 0 0,3-3 0 16,6-4 0-16,12-2-7 15,-15 0-23-15,15 0-58 16,0 0-2-16</inkml:trace>
  <inkml:trace contextRef="#ctx0" brushRef="#br2" timeOffset="203341.2627">683 16075 258 0,'0'0'6'0,"0"0"2"16,-10 0 3-16,10 0 5 0,0 0 1 16,0 0 4-16,-12 2 1 15,12-2 5-15,0 0-6 16,0 0-3-16,0 0-2 16,0-7-2-16,0-5-3 0,0-3-3 15,0-1-1-15,0-11-1 16,0 0-1-16,3-10 0 15,-3-3-1-15,2-9 0 16,-2-6 0-16,0-4-2 0,0-8-2 16,0-3 0-1,-5-2 0-15,3-2 0 0,-1 3 0 16,3-1 0-16,0 2 0 16,0 1 0-16,3 1 0 15,2 5 0-15,3-2 0 0,-1 3 0 16,-3 5 0-16,2-1 0 15,-2 10 0-15,-1 1 0 16,-1 5 0-16,2 2 0 16,-3 5 0-16,3 6 0 0,-4 1 0 15,2 6 0-15,2-3 0 16,-1 5 0-16,4 0 0 16,-4 6 0-16,3-3 0 0,-2 0 0 15,-1 1 0-15,1 0 0 16,-4 4 0-16,0 0 0 15,0 0 0-15,0 2 0 16,0 1 0-16,0 1 0 0,-2-1 0 16,0 1 0-16,2 8 0 15,-3-16 0-15,3 7 0 16,0 9 0-16,-2-18 0 16,0 11 0-16,2-3 0 15,0 10 0-15,0-15 0 0,0 15 0 16,-6-12 0-16,6 12 0 15,-3-12 0-15,3 12 0 16,-4-11 0-16,4 11 0 16,-3-10 0-16,3 10 0 0,-3-9 0 15,3 9 0-15,-2-13 0 16,2 13 0-16,-4-10 0 16,4 10 0-16,0 0 0 15,-4-9 0-15,4 9 0 0,0 0 0 16,0 0 0-16,0 0 0 15,0 0 0-15,0 0 0 16,0 0 0-16,-10 12 0 0,0 0 0 16,-1 9 0-1,-8 0 0-15,6 7 0 0,-12 6 0 16,0 4 0-16,-3-6 0 16,5-1 0-16,2-3 0 15,3-6 0-15,3-4 0 0,2-6 0 16,3-5 0-16,10-7 0 15,0 0 0-15,0 0 0 16,0 0 0-16,0 0 0 16,0 0 0-16,0 0 0 0,0-14 0 15,6 2 0-15,1-5 0 16,0-7 0-16,4-3 0 16,1 0 0-16,6-2 0 0,-2 0 0 15,2 3 0-15,-3 1 0 16,3 5 0-16,-4 1 0 15,-1 4 0-15,-1-1 0 16,-12 16 0-16,14-12 0 0,-14 12 0 16,0 0 0-16,9-2 0 15,-9 2 0-15,0 0 0 16,0 0 0-16,9 7 0 16,-2 3 0-16,4 3 0 15,3 2 0-15,0 4 0 0,5 4 0 16,3 1 0-16,3 0 0 15,-2 5 0-15,1-2 0 16,1-3 0-16,3 3 0 0,-1 4-40 16,0-7-51-16,6 1-1 15</inkml:trace>
  <inkml:trace contextRef="#ctx0" brushRef="#br2" timeOffset="204429.5056">2538 16162 441 0,'0'0'4'0,"0"0"2"15,-8-12 2-15,8 12 0 0,-1-11 2 16,1 11-1-16,0-18 1 15,0 9-1-15,0 9-3 16,17-15-6-16,-2 12 0 16,-1 1 0-16,2 2 0 15,1 2 0-15,3 8 0 0,-5 7 0 16,0 1 0-16,-8 6 0 16,-5 4-3-16,-2 1 2 15,-7 2 0-15,-5-4 0 0,-6 0 0 16,-2 0 0-16,-2-4 1 15,2-6 0-15,2-7 1 16,6-1 1-16,3-6-1 16,9-3 0-16,0 0 0 15,-3-15 1-15,7-3-2 16,9-3 0-16,5-9 0 16,-1-2 0-16,5-1 0 0,1 1 0 15,0 0 0-15,-4 2 0 16,1 8 0-16,-8 5 0 15,1 5 0-15,-13 12 0 0,10-10 0 16,-10 10 0-16,0 0 0 16,0 0 0-16,1 12 0 15,-1 5 0-15,4 0 0 0,-4 6 0 16,4 2 0-16,2 2 0 16,4-2 0-16,-1 0 0 15,7-8 0-15,1-5 0 16,7-4 0-16,2-8-13 0,8-8-73 15,1-4-3-15</inkml:trace>
  <inkml:trace contextRef="#ctx0" brushRef="#br2" timeOffset="205323.3011">527 13426 385 0,'0'0'6'0,"0"0"2"0,-9-8 3 16,9 8 1-16,-13-7 1 15,13 7 1-15,-12-7-1 16,12 7 0-16,-8 0-6 16,8 0-2-16,-5 10-3 15,5 5-1-15,2 7-1 0,9 3 0 16,1 4 0-1,6-1 1-15,3-1 0 16,2-2 1-16,3-5 0 0,3-8 0 16,-2-7 1-16,-8-5-1 15,4-8 1-15,-5-6-1 16,-4 1 1-16,-5-6-3 0,-2 2 0 16,-5-1 0-16,-2 3 0 15,0 0 0-15,0 5 0 16,0 10 0-16,-7-10 0 15,7 10 0-15,0 0 0 0,0 0 0 16,7 13 0-16,5-1-2 16,-1 1 1-16,1 3 1 15,6 5 0-15,1-1 0 16,-1-1 1-16,-4 1 1 16,2 0-2-16,-7-2 0 0,-6 2 0 15,-3-1 0-15,-9 1 0 16,-12 2 0-16,-7 1 0 15,1-2-9-15,-8-1-30 16,5 1-48-16,0-5-1 0</inkml:trace>
  <inkml:trace contextRef="#ctx0" brushRef="#br2" timeOffset="209137.3001">659 16112 109 0,'0'0'4'16,"0"0"0"-16,-10 0 1 0,10 0 2 16,0 0 4-16,0 0 3 15,-13 0 2-15,13 0 0 16,0 0-5-16,0 0-2 0,0 0-4 15,0 0-1-15,0 0 0 16,11-10-4-16,1 0 0 16,10-12 0-16,13-5 3 15,5-11 6-15,12-9 3 0,10-12 3 16,11-13-1-16,6-7 1 16,8-11 0-16,7-1-2 15,1-3 0-15,5 0-4 16,1 2-3-16,-4 7-4 15,-2 7-3-15,-4 8-5 16,-3 6 1-16,-11 11-2 16,-6 6-2-16,-6 8 1 0,-10 2-5 15,-13 12-4-15,-4 0 1 16,-17 15-3-16,-2-2-9 0,-19 12-26 16,0 0-15-16</inkml:trace>
  <inkml:trace contextRef="#ctx0" brushRef="#br2" timeOffset="209749.2163">1355 15445 299 0,'0'0'5'0,"0"0"4"16,0 0 1-16,0 0-2 15,0 0-2-15,0 0 1 16,-2 5 0-16,2-5 2 16,17 20-6-16,0-3-1 0,8 6-2 15,3 4 1-15,4 5 4 16,2 3-2-16,4 2 0 16,-6 2-1-16,-7 1-1 0,-2 2 0 15,-6 0 1-15,-7-1-1 16,-5-2 1-16,-5 2-1 15,-7 0 0-15,-6-2-1 16,1-4 0-16,-4-5-1 0,-1 0-1 16,2-9-3-16,1-3-1 15,4-7-3-15,-3-8-13 16,13-3-29-16,0 0-25 16</inkml:trace>
  <inkml:trace contextRef="#ctx0" brushRef="#br2" timeOffset="210269.1958">1810 15524 355 0,'0'0'5'0,"0"0"4"16,0 0 0-16,0 0 2 15,0 0 0-15,-7-2-2 16,7 2-1-16,0 0 0 16,-3 12-4-16,3 4-3 0,3 6-2 15,-3 0-1-15,2 9 0 16,5 0 2-16,1 4 0 16,0-3 0-16,1-5 0 15,6-7 0-15,-2-6 0 16,-1-3 1-16,6-9 0 0,-2-2 1 15,1-10 0-15,0-2 1 16,0-5 1-16,-4-6 0 16,-4-7 0-16,-2 1 0 0,-7-3 0 15,0-4-1-15,-9 5 0 16,-9-1-1-16,1 3 0 16,-2 5-2-16,-2 7 0 15,1 7-1-15,3 3 0 0,2 7-2 16,0 3 0-16,5 4-1 15,0 2 1-15,7 4-1 16,1-1 1-16,2 6 1 16,10-1 0-16,2 0 0 0,3 1 1 15,5-3 0-15,0-6-6 16,8 2-10-16,-3-4-31 16,-2-7-30-16,7 0-4 15</inkml:trace>
  <inkml:trace contextRef="#ctx0" brushRef="#br2" timeOffset="210425.7796">2141 15441 396 0,'0'0'1'0,"0"0"1"0,0 0 1 16,0 0 0-16,2 14 1 16,5-1 0-16,4 3 0 15,-1 4 0-15,-1 3-4 0,9 7-12 16,-1 4-47-1,3-9-18-15</inkml:trace>
  <inkml:trace contextRef="#ctx0" brushRef="#br2" timeOffset="211353.6043">2745 14093 213 0,'0'0'2'16,"0"0"2"-16,0 0 0 16,0 0 3-16,9-20 3 0,7 6 1 15,1-12 3-15,10-8 1 16,8-10 1-16,5-9-1 15,12-15 0-15,9-2-3 0,13-12 0 16,5-5-1-16,8-7-1 16,2-1-3-16,6 1 0 15,-1 0-1-15,1 6-2 16,2 4 0-16,-10 6-1 16,-6 8-1-16,-5 9-1 15,-12 11 0-15,-9 9 1 0,-14 9 1 16,-11 9 1-16,-4 8-1 15,-14 7 1-15,-12 8-2 16,0 0-1-16,0 0-5 16,-10 8-12-16,3-1-31 0,-6 6-30 15,3 5-6-15</inkml:trace>
  <inkml:trace contextRef="#ctx0" brushRef="#br2" timeOffset="211836.8773">3058 13971 100 0,'0'0'8'0,"13"0"4"16,-4-2 2-16,19 2 1 16,6 0 0-16,11-2 1 15,10-1 0-15,9 0 0 16,9 3-6-16,1-3-4 0,1 2-3 15,1-1-4-15,-3 2-9 16,-3-4-22-16,1 4-26 16,-9 0-3-16</inkml:trace>
  <inkml:trace contextRef="#ctx0" brushRef="#br2" timeOffset="212392.0435">3662 13092 314 0,'0'0'4'0,"0"0"2"0,0 0-1 16,0 0-1-16,0 0 0 15,0 0 1-15,0 9 1 16,2 2 1-16,9 1-3 16,-1 6 0-16,6 4 1 0,2 7 0 15,5 1 1-15,4 8 0 16,0-2-1-16,2 7-2 16,-1-1 0-16,-3 2 0 15,-2 1-1-15,-3-1 1 16,-1 1 0-16,-8 0 0 15,-4 0 0-15,-5-4 1 0,-2-2-1 16,-2-1 0-16,-5-6 0 16,-4 1-3-16,-3-9-1 15,-4-1-3-15,-1-6-2 0,1-2-2 16,-5-8-3-16,9 0-9 16,-6-7-14-16,8 0-28 15,12 0-16-15</inkml:trace>
  <inkml:trace contextRef="#ctx0" brushRef="#br2" timeOffset="212909.3515">4085 13150 354 0,'0'0'6'0,"0"0"3"16,0-11 2-16,0 11 2 15,0 0-2-15,-5-7 0 16,5 7-2-16,0 0 1 0,-7 7-5 16,4 8-3-16,3 10-3 15,0 0 0-15,0 7 0 16,3 5 1-16,4-1 0 0,2-1 0 15,4-4 0-15,1-5 0 16,7-6 1-16,-2-8 0 16,2-3 1-16,1-9 1 15,1 0 0-15,-4-10 1 16,-1-6 1-16,-4-6-1 0,-3-5 0 16,-4-2 0-1,-7-9-1-15,-5-1 0 0,-10-4-1 16,-2 6-1-16,-6 0 0 15,1 5-2-15,-3 12 0 0,-3 3 0 16,4 9-2-16,2 6 0 16,4 4 0-16,1 11-1 15,6 1 1-15,3 6 0 16,8 5 0-16,4 0 0 0,6 4 0 16,6-4-1-16,8 5-8 15,6-10-15-15,-3-1-52 16,12-6-3-16</inkml:trace>
  <inkml:trace contextRef="#ctx0" brushRef="#br2" timeOffset="213269.9068">4465 13121 401 0,'0'0'7'0,"0"0"2"16,-8-5 2-16,8 5 1 0,-7-10 1 15,7 10 0-15,-5-17-1 16,5 8 1-16,0-4-7 0,7-1-3 16,9 4-1-16,-2-4-2 15,6 5-1-15,-4 4-1 16,3 2 1-16,-1 3-1 0,-5 11 0 16,-4 6 1-16,-8 8-1 15,-2 4 0-15,-8 7 1 16,-4 0 0-16,-5 2 0 15,-1-5 0-15,1 3 0 0,0-9 0 16,4-5 0-16,1-4 1 16,8-8 1-16,5-10 1 15,5 8 1-15,15-11 1 16,3-12-1-16,11-3 1 16,12-4-4-16,8-7-16 0,12-6-67 15,12 0-3-15</inkml:trace>
  <inkml:trace contextRef="#ctx0" brushRef="#br2" timeOffset="216903.7978">2787 14021 82 0,'0'0'1'0,"0"0"0"16,0 0 5-16,0 0 2 0,0 0 3 16,0 0-2-16,0 7 2 15,0-7-2-15,0 0-1 16,0 0-3-16,0 0-6 0,0 0-3 15,0 0-2-15,0 0 0 16,0 0-1-16,0 0 0 16,0 0 1-16,0 0 0 15,0 10 2-15,0-10 1 16,0 0 2-16,0 0-1 0,0 0 2 16,0 0 2-16,0 0 5 15,0 0 1-15,0 0 1 16,0 0 2-16,0 0 0 15,0 0 0-15,0 0-1 16,0 0 0-16,0 0-3 16,0 0-2-16,0 0-2 0,0-5-3 15,0 5-10-15,0 0-5 16,0 0-3-16,0 0-3 0,0 8-5 16,0 1 0-16,2 6-1 15,-2 11 2-15,2 1 7 16</inkml:trace>
  <inkml:trace contextRef="#ctx0" brushRef="#br2" timeOffset="220168.0019">4923 13925 284 0,'0'0'0'0,"0"0"-2"16,0 0-1-16,0 0-2 15,0 12 2-15,-6 2 1 16,6 10 0-16,0 2 1 16,-2 14 0-16,2 12 4 15,0 7 1-15,0 5 2 0,0 7 0 16,0 0-1-16,0-2-1 16,0 1 2-16,-3-9-5 0,-2-3-8 15,1-4-5-15,-1 1-40 16,-3-11-15-16</inkml:trace>
  <inkml:trace contextRef="#ctx0" brushRef="#br2" timeOffset="221531.6808">2941 14033 126 0,'0'0'3'0,"0"0"4"16,0-12 3-16,0 12 1 15,6-10 3-15,-6 10-3 16,2-10 0-16,-2 10-2 15,0 0-5-15,0 0-3 0,0 0-3 16,0 0-2-16,5 5-2 16,-5-5 0-16,7 12 4 15,-7-12 0-15,5 15 1 0,-5-15 1 16,2 15-2-16,-2-15 2 16,3 11 0-16,-3-11-1 15,0 9 1-15,0-9 0 0,-3 11 0 16,3-11 0-16,-6 12-1 15,6-12 0-15,-3 19 0 16,3-19 0-16,-5 20 0 16,5-20 1-16,-3 17 0 15,3-17 1-15,-2 10 1 0,2-10 3 16,0 0 1-16,0 0 1 16,0 0 1-16,0 0 0 15,0 0-2-15,0 0-3 16,0-10-1-16,0 10-2 15,-2-20-3-15,2 11-3 0,-4-9-2 16,2 6 2-16,-1-5 0 16,1 7 0-16,2 10 2 15,-5-18 0-15,5 18 3 16,-5-13 0-16,5 13 2 0,0 0 1 16,-7-9 2-16,7 9 0 15,0 0 0-15,0 0-5 0,0 0-2 16,0 0 3-16,-6 14 0 15,4 12-1-15,2 11 0 16,-2 7 0-16,-1 11 1 16,3 6 5-16,0 7-1 15,0-3 0-15,0 1-2 0,0-4 0 16,0-11-1-16,0-1-4 16,3-3-10-16,-3-9-17 15,2-4-23-15,-2-4-5 16</inkml:trace>
  <inkml:trace contextRef="#ctx0" brushRef="#br2" timeOffset="222188.2191">3597 14647 38 0,'12'3'1'0,"9"-1"-1"0,16 4 3 15,15-5-2-15,10 5 1 16,10-4 2-16,13 6-2 16,7-6 2-16,2 0-2 0,-7 1 0 15,-2-3 0-15,-5 3-1 16,-8-3-1-16,-5 0 0 0,-10 0 0 16,-7 0 0-16,-13-3 0 15,0 0-1-15,-19 3 1 16,-4 0 0-16,-14 0-4 15,13 0-5-15,-13 0-10 0,0 0-10 16</inkml:trace>
  <inkml:trace contextRef="#ctx0" brushRef="#br2" timeOffset="222586.3596">4565 14521 128 0,'0'0'0'15,"0"0"1"-15,0 0 3 0,0 0-1 16,7 3 3-16,-1 5 1 15,8-1 1-15,0 2 0 16,4 1 0-16,5 2 0 16,-4 1-2-16,4 3-1 0,-3-7-3 15,-1 3-1-15,-1-2 0 16,-6 3-1-16,1-1 0 16,-6 0 0-16,1-2 1 15,-6 0 3-15,-2 5 2 16,-7 0 2-16,-3 2 2 0,-8-2 1 15,-4 7 0-15,-6-1 0 16,-2 1-5-16,-5 0-18 16,-5 5-37-16,2-7-12 15</inkml:trace>
  <inkml:trace contextRef="#ctx0" brushRef="#br2" timeOffset="223200.413">3317 14539 220 0,'0'0'3'0,"0"0"-1"15,0 0 1-15,-8-3-1 0,-2 3 0 16,-4 0 1-16,-9 5 1 16,3 2 0-16,-10 0-2 15,2 4 0-15,-4-4 2 16,2 3 0-16,0-2-1 15,0 2 2-15,9-3-2 0,-4-2 0 16,7 0 1-16,4-3 1 16,1 1-2-16,13-3-1 15,-10 2-1-15,10-2 1 16,0 0-1-16,12 0 0 0,3 5-1 16,6 1 0-16,2 1 0 15,7 5 1-15,3 3 2 16,5 2-3-16,1 11 0 0,-2-4-8 15,4 3-22-15,-11 1-34 16,7 2-3-16</inkml:trace>
  <inkml:trace contextRef="#ctx0" brushRef="#br2" timeOffset="223654.7528">3451 15034 231 0,'0'0'0'0,"0"0"-1"16,0 0 0-16,-3 10 0 15,3-10 0-15,0 13-1 16,0-13 2-16,12 14 0 0,-12-14 4 16,18 12 1-16,-8-9 3 15,3-1 4-15,-1-2 1 16,1-5 3-16,-5-4 2 0,2-6-1 16,-4 0 0-16,-1-7-2 15,-5-3-3-15,0 3-1 16,-3-3-3-16,-5 5-1 15,-2 0-3-15,2 6-2 16,-1 1-2-16,0 8-1 16,9 5-1-16,-15 0-1 0,10 9 0 15,1 4-2-15,4 7 2 16,0 3 0-16,9 1 1 16,-1 0-4-16,5 5-5 0,4-5-7 15,2-7-32-15,3 2-23 16</inkml:trace>
  <inkml:trace contextRef="#ctx0" brushRef="#br2" timeOffset="224004.1723">3687 15017 339 0,'0'0'5'15,"0"0"2"-15,0 0 3 0,-5-9 2 16,5 9 1-16,0 0-1 15,-2-14-1-15,2 14-1 16,0-10-4-16,0 10-3 16,12-8-3-16,-3 7-3 15,4 1-3-15,-3 0 1 0,0 1 0 16,0 10 0-16,-3 2 1 16,-4 7 1-16,-3 0-1 15,-5 1 2-15,-5 4 1 0,0-3 0 16,0-1 1-16,3-5-1 15,-4-3-1-15,11-13 1 16,-9 12 1-16,9-12 1 16,0 0 1-16,0 0 0 0,13 0 1 15,-1-5-3-15,0-2-9 16,1 0-30-16,6-6-32 16,9-1-6-16</inkml:trace>
  <inkml:trace contextRef="#ctx0" brushRef="#br2" timeOffset="224200.8563">3981 14920 355 0,'0'0'2'0,"0"0"-1"0,0 0 1 16,0 0-1-16,0 10 1 16,-4 0 0-16,2 7-1 15,-3 2 2-15,3 7-2 16,-1 4 1-16,-2 1 0 0,3 4-5 15,0 3-9-15,-3-4-28 16,5-2-30-16,-3-1-7 16</inkml:trace>
  <inkml:trace contextRef="#ctx0" brushRef="#br2" timeOffset="224517.0042">4156 15141 395 0,'0'0'4'0,"0"0"1"16,-12-8 2 0,12 8 2-16,-9-7 0 0,9 7 0 15,-13-10-1-15,13 10 1 16,-6-10-5-16,6 10-1 0,14-12-3 16,-2 9-3-16,8 0-1 15,2 3-3-15,0 3 1 16,-1 10-1-16,-2 1 1 0,-9 9-1 15,-5 4 1-15,-7 3 2 16,-11 5 1-16,-4-1 2 16,-3 3 1-16,-3-4 0 15,4-7 0-15,6 2 1 16,5-11 0-16,8-2 1 16,26-8-20-16,16-7-57 0,17-7-2 15</inkml:trace>
  <inkml:trace contextRef="#ctx0" brushRef="#br2" timeOffset="225904.2951">12186 14665 331 0,'0'0'6'0,"0"0"4"0,0 0 1 15,0 0 3-15,0 0-1 16,-8 0-1-16,8 0-2 15,0 0 2-15,0 0-6 16,6 5-3-16,11-3-1 16,10 3 0-16,11-3 0 0,7 4 0 15,12-6 2-15,3 2-1 16,6-2-1-16,1 0 0 16,-5 0 0-16,-5 0-2 0,-11 0 1 15,-9 0 0-15,-7-2 0 16,-10 2 1-16,-5 0-1 15,-15 0 0-15,0 0 1 16,-8 2-1-16,-14 6 1 0,-6-6-1 16,-6 6 0-16,-8-1 0 15,-6-2 1-15,-2 5 0 16,3-5 0-16,0 2 1 16,7-2-1-16,7 0 1 0,7-3-1 15,8 1 0-15,2-3-2 16,16 0 1-16,0 0-1 15,0 0 0-15,13 10 0 16,12-5 0-16,7 0 0 16,11-3 1-16,4 4 0 0,6-2 1 15,-1 2-2-15,0-6 1 16,-10 0 0-16,-7 0-2 16,-5 0-2-16,-16 0-5 0,2 2-11 15,-14 13-48-15,-2-15-18 16</inkml:trace>
  <inkml:trace contextRef="#ctx0" brushRef="#br2" timeOffset="270761.9702">16249 12495 379 0,'0'0'8'0,"0"0"3"16,4-10 3-16,-4 10 3 16,0 0 1-16,8-10 1 15,-8 10 1-15,0 0 0 0,4-10-15 16,-4 10-5-16,0 0 0 16,0 0 0-16,0 12 0 15,0 0 0-15,0 6 0 16,0 8 0-16,3-2 0 0,-3 6 0 15,2 2 0-15,-2 0 0 16,0-3 0-16,0 5 0 16,0-10 0-16,0-2 0 15,0-2 0-15,-5-5 0 16,5-1 0-16,0-14-20 0,-7 16-28 16,7-16-41-16,0 0-1 15</inkml:trace>
  <inkml:trace contextRef="#ctx0" brushRef="#br2" timeOffset="271090.7425">15853 12503 416 0,'0'0'5'0,"0"0"2"15,0 0 1-15,0 0 2 16,12-11 1-16,4 4 2 15,5-1 2-15,9-4 0 16,13 2-4-16,12-2-11 16,10 2 0-16,6-2 0 0,7 2 0 15,-2 5 0-15,-1 0 0 16,-8 2 0-16,-2 3 0 16,-13 0 0-16,-10 0 0 0,-10 0 0 15,-7 0 0-15,-8 3 0 16,-4-3 0-16,-13 0 0 15,10 5 0-15,-10-5 0 0,-2 8 0 16,-6 7-25-16,-1 4-62 16,-7-4-4-16</inkml:trace>
  <inkml:trace contextRef="#ctx0" brushRef="#br2" timeOffset="271509.1026">16753 12671 411 0,'0'0'4'16,"0"0"2"-16,0 0 1 15,0 0 1-15,-10-5 1 0,10 5-1 16,-20-2 1-16,8 2 0 15,0 2-4-15,-6 3-3 16,6 4-1-16,-2 4 0 0,5 2-2 16,4-2 1-16,5 4 0 15,3-7 1-15,6 2 0 16,9-4 0-16,1-4 1 16,4-1 1-16,2-3-1 0,0 0 2 15,-6-7 0-15,2-1 0 16,-7-4 1-16,-3-1 0 15,-6-5-5-15,-5 1 0 16,0 2 0-16,-8-2 0 16,-11 3 0-16,4 4 0 0,-8 3 0 15,-4 4 0-15,-1 3-3 16,5 0-10-16,-4 5-15 16,-3 5-59-16,16-1 0 15</inkml:trace>
  <inkml:trace contextRef="#ctx0" brushRef="#br2" timeOffset="272024.6606">16910 12385 443 0,'0'0'5'0,"0"0"3"15,0-14 1-15,0 7 2 16,0-3 0-16,0-5 0 16,2 1 2-16,3-6-13 15,2 4 0-15,8-1 0 16,3 5 0-16,4 2 0 0,-5 2 0 16,3 3 0-16,3 5 0 15,-4 3 0-15,-3 4 0 0,-3 3 0 16,-4 8 0-16,-6 1 0 15,-3 1 0-15,-3 7 0 16,-7-4 0-16,-5 4 0 16,-3-4 0-16,2-4 0 15,-2-2 0-15,3-4 0 0,2-4 0 16,6-4 0-16,7-5 0 16,0 0 0-16,10 10 0 15,5-8 0-15,4-2 0 0,9 0 0 16,-1 0 0-16,7 0 0 15,-1-2 0-15,3 0 0 16,-12 0 0-16,1-1 0 16,-5 0 0-16,-5 3 0 15,-5 0 0-15,-10 0 0 16,7 0 0-16,-7 0 0 0,0 0 0 16,0 0 0-16,0 0-26 15,-7 0-61-15,7 0-3 0</inkml:trace>
  <inkml:trace contextRef="#ctx0" brushRef="#br2" timeOffset="274642.8144">13487 9287 205 0,'0'0'8'0,"0"0"4"16,0 0 7-16,0 0 3 15,0 0 1-15,9-9 1 16,-9 9 3-16,0 0 1 0,5-11-6 16,-5 11-5-16,0 0-4 15,0 0-4-15,0-10-2 16,0 10-1-16,0 0-2 16,0 0-1-16,-10-8-2 0,10 8 1 15,-9-7-2-15,-2 5 1 16,2 2-1-16,-3-3 0 15,-5 1 0-15,0 2 0 16,1 0 0-16,-5 0 1 0,2-3-2 16,-4 3 1-16,3 0 0 15,-7 0 0-15,5 3 0 16,-4-1 0-16,2 1 0 16,1-1 0-16,-2 0 1 0,1 3-1 15,-1-2 1-15,5 0 0 16,-7-1-1-16,2 1 0 15,1 1 0-15,-4-1 0 16,2-1 0-16,4 4 0 16,0-3 0-16,5-2 0 0,4 1 0 15,3-2 0-15,1 4 1 16,9-4-1-16,0 0 0 16,0 0-1-16,0 0 0 15,-11 2 0-15,11-2-1 0,0 0 1 16,-7 15-1-16,2-5 1 15,0 2-1-15,-2 5 1 16,1 3 0-16,-1 1-1 16,2 6 1-16,0 0 0 0,1 5 0 15,-2 3 0-15,3-1 1 16,3 3 0-16,0 6-2 16,0-2 2-16,0 4 0 0,0 2 0 15,0 1 0-15,0-2 0 16,-2 3 0-16,2 1 0 15,0 3 0-15,-2-2 0 16,-1 2-1-16,3-4 1 16,0 3-1-16,0-2 2 15,0-1 0-15,5-5-1 0,-3-2 2 16,4 1-2-16,-1-4 0 16,0 1 1-16,-3-5 0 15,3 2-1-15,-5-3 0 0,0 4 0 16,0-1 0-16,0-5 0 15,0 0 1-15,0 8 1 32,0-6 0-32,0 4 0 0,0-9 0 15,2 6 0-15,-2-35-2 0,3 31 3 16,-1 1 0-16,-2-1 1 16,3-3-3-16,-3-3 1 0,3 4 0 15,-3-2 0-15,5-2 0 16,-5 0-1-16,2 2 0 15,1-2-1-15,-1 1 1 16,0-5 0-16,1 2 0 0,-3-1-1 16,2-2 1-1,-2-6-1-15,3 4 1 0,-3-3-1 16,2-3 0-16,-2-2 0 16,0 0 0-16,0-10 0 0,2 10 0 15,-2-10 1-15,0 0-1 16,0 0 0-16,0 0 1 15,0 0 1-15,0 0 1 16,0 0 2-16,0 0 2 0,0 0 1 16,0 0-1-16,0 0-7 15,0 0 0-15,0 0 0 16,0 0 0-16,0 0 0 16,0 0 0-16,0 0 0 0,0 0 0 15,-4 0 0-15,4 0 0 16,0 0 0-16,-10-8 0 15,10 8 0-15,0 0 0 16,-10-5 0-16,10 5 0 16,0 0 0-16,0 0 0 15,-10 3 0-15,10-3 0 0,0 0 0 16,-12 11 0-16,12-11 0 16,-10 8 0-16,10-8 0 0,0 0 0 15,-10 13 0-15,10-13 0 16,0 0 0-16,0 0 0 15,-5 11 0-15,5-11 0 0,0 0 0 16,0 0 0-16,0 0 0 16,0 0 0-16,0 0 0 15,0 0 0-15,0 0 0 16,0 0 0-16,0 0 0 16,7 9 0-16,-7-9 0 0,15 8 0 15,-3-6 0-15,4 3 0 16,1 0 0-16,3-2 0 15,5 1 0-15,0 1 0 16,1-3 0-16,4 4 0 16,4-4 0-16,0 0 0 15,1 0 0-15,-1 4 0 0,4-4 0 16,-4 1 0-16,4-1 0 16,-1 1 0-16,3-2 0 15,-3-1 0-15,8 3 0 0,-3-3 0 16,2 0 0-16,6 0 0 15,-4 0 0-15,5 0 0 0,-3 0 0 16,-3 0 0-16,-1 0 0 16,4 0 0-16,-6 3 0 15,-3-3 0-15,9 0 0 16,-4 2 0 0,2-2-2-16,-2 3 0 15</inkml:trace>
  <inkml:trace contextRef="#ctx0" brushRef="#br2" timeOffset="278942.2442">14013 11531 273 0,'0'0'7'0,"0"0"3"16,0 0 3-16,0 0 3 15,0 0 1-15,-9-10 1 16,9 10 0-16,0 0 0 15,0 0-6-15,0 0-4 16,0 0-1-16,0 0-2 0,14 0-1 16,6 0 1-16,5 0 0 15,10 0 2-15,7 0 0 16,10 0 0-16,6 0-1 16,6 0-1-16,6 0 0 0,2 0-1 15,5 0-1-15,0 0 0 16,2 0-1-16,0 0 0 15,4 0-1-15,-4 0 1 0,0 0-1 16,5 0 0-16,-1-2-1 16,0 0 1-16,-2-1-1 15,-3 0 1-15,-1 3-1 16,-3 0 1-16,-6 0-1 0,-6 0 1 16,0 0-1-16,-4 0 0 15,-2 0 1-15,-1 0-1 16,0 0 1-16,0 0-1 15,4 0 1-15,-1-2-1 16,1 2 1-16,1-2-1 0,-6 2 1 16,-2 0-1-16,-9 0 0 15,-1 0 1-15,-7 0-1 16,-3 0 0-16,-5 0 1 16,3 2 0-16,-2 0-1 0,-3-2 1 15,5 0 0-15,-1 3 0 16,1-3-1-16,3 3 1 15,-6-1 0-15,0-2-1 0,-2 2 2 16,-8-2-2-16,1 0 0 16,-6 0 0-16,0 0 0 15,-4 0 0-15,-8 0 0 16,14 0 0-16,-4 0 0 0,1 0 0 16,1 2 0-16,4-2 0 15,-2 0 0-15,1 3 0 16,2-3 0-16,-4 0 0 15,-1 3 0-15,-2-3 0 16,-10 0 0-16,13 0 0 0,-13 0 0 16,0 0 0-16,0 0 0 15,0 0 0-15,0 0 0 16,0 0 0-16,0 0 0 16,0 0 0-16,0 0 0 0,0 0 0 15,0 0 0-15,0 0 0 16,7-6 0-16,-7 6 0 15,0-9 0-15,0 9 0 0,0-17 0 16,0 5 0-16,0-4 0 16,0-2 0-16,0 2 0 15,0-7 0-15,0 1 0 16,-5-3 0-16,3 0 0 0,-1-2 0 16,-1-2 0-16,0 0 0 15,2 0 0-15,2-5 0 16,0-1 0-16,0-3 0 15,2 2 0-15,2-1 0 0,0-1 0 16,4-1 0-16,-3-1 0 16,2 3 0-16,-1-2 0 15,-4 1 0-15,0 1 0 16,1-2 0-16,-3 1 0 16,0 1 0-16,-3-1 0 0,1 4 0 15,-5 0 0-15,3-2 0 16,2 3 0-16,0 0 0 0,-1 1 0 15,3-1 0-15,0 2 0 16,0 1 0-16,0-3 0 16,0 1 0-16,-2 1 0 15,2-2 0-15,-3 1 0 16,3-1 0-16,-2 3 0 0,-1-2 0 16,1 3 0-16,2 2 0 15,-2-1 0-15,2 1 0 16,-4 0 0-16,2 2 0 0,-1-2 0 15,3 2 0 1,-4 1 0-16,1-1 0 0,3-3 0 16,-5 1 0-16,5 3 0 15,-2-6 0-15,0 2 0 16,-1-1 0-16,3-1 0 16,0 0 0-16,0 0 0 0,0 1 0 15,0-1 0-15,0 3 0 16,0-3 0-16,0 6 0 0,0-1 0 15,0 0 0-15,0 2 0 16,0 1 0-16,0 0 0 16,0 3 0-16,0 2 0 15,0 0 0-15,0 3 0 0,3 2 0 16,-3 0 0-16,2 4 0 16,-2-1 0-16,0 9 0 15,0-14 0-15,0 14 0 16,0-12 0-16,0 12 0 15,0-12 0-15,0 12 0 0,0-15 0 16,0 15 0-16,0-12 0 16,0 12 0-16,2-13 0 15,-2 13 0-15,0-10 0 16,0 10 0-16,0-10 0 16,0 10 0-16,3-9 0 0,-3 9 0 15,0 0 0-15,0-11 0 16,0 11 0-16,0 0 0 0,0 0 0 15,2-10 0-15,-2 10 0 16,0 0 0-16,0 0 0 16,0 0 0-16,0 0 0 15,0 0 0-15,0 0 0 0,0 0 0 16,0 0 0-16,-5-5 0 16,5 5 0-16,-20 0 0 15,8 0 0-15,-6 0 0 16,-4 0 0-16,-8 3 0 15,-5 2 0-15,1 0 0 16,-8 0 0-16,-1 0 0 0,-4 1 0 16,-1-2 0-16,-3 1 0 15,-4 0 0-15,3-5 0 16,-3 5 0-16,-3-3 0 16,4 1 0-16,-3-3 0 0,5 2 0 15,2-2 0-15,1 3 0 16,1-1 0-16,4 0 0 0,-2-2 0 15,2 3 0-15,-4 2 0 16,-1-5 0-16,-1 2 0 16,-6 3 0-16,7-2 0 15,0-1 0-15,-4-2 0 0,1 2 0 16,8-2 0-16,-1 0 0 16,0 0 0-16,6 0 0 15,-7 0 0-15,6-2 0 16,-2 0 0-16,-4 2 0 0,0 0 0 15,-3 0 0-15,-3 0 0 16,-1 0 0-16,2 0 0 16,1 0 0-16,2 0 0 15,3 0 0-15,4 0 0 16,2 0 0-16,5 0 0 16,4 0 0-16,-2 0 0 0,2 2 0 15,3 0 0-15,-1 1 0 16,1-1 0-16,1 4 0 0,1-4 0 15,-1 1 0-15,0-2 0 16,5 5 0-16,-7-6 0 16,4 5 0-16,-6-5 0 15,2 3 0-15,-2-3 0 0,4 3 0 16,-4-3 0-16,5 0 0 16,2 0 0-16,2 0 0 15,0 0 0-15,1-3 0 16,1-3 0-16,-1 1 0 0,-3 1 0 15,-2 1 0-15,-5-2 0 16,-2 5 0-16,-5 0 0 16,0 0 0-16,0 0 0 15,-1 0 0-15,3 3 0 16,0-1 0-16,5 1-2 0,5-2 2 16,-2 5 0-16,3-4-1 15,1 4 1-15,-7 0 0 16,0 0-1-16,-2 1 1 15,-2 1 0-15,-1 0 0 0,-3-4 0 16,3 4 0-16,3-4 0 16,5-1 0-16,5 2 0 0,4-3 0 15,6-2 1-15,2 3-1 16,10-3 1-16,0 0 1 16,0 0-2-16,0 0 0 15,0 0 0-15,0 0 0 0,0 0 0 16,0 0-6-16,-8 0-10 15,8 0-47-15,8 0-22 16,5 0-2-16</inkml:trace>
  <inkml:trace contextRef="#ctx0" brushRef="#br1" timeOffset="470473.7629">7309 13297 111 0,'0'0'13'0,"-5"-12"9"0,5 2 6 16,-5-2 5-16,0 0 2 15,0 1-3-15,0-1-3 16,5 12-1-16,-10 0-9 15,5 27-9-15,3 13-5 0,-1 23-2 16,1 15-2-16,2 22 3 16,0 16 3-16,5 12 0 15,0 14-2-15,2 4 1 16,1 2 1-16,2 3-2 16,-3 1 1-16,-2-4-1 0,-3 4-1 15,0-1 1-15,-2 0 0 16,0 0-2-16,-2 0-1 15,2 3 1-15,-2-2-2 0,-1-4 0 16,3 4-1-16,0-7-1 16,5 1 3-16,0-7-1 15,3-3 2-15,2-2-1 16,-6-72-1-16,1 12 1 0,4-8 0 16,-5 11 1-16,4-11-2 15,-1 9 0-15,-2-8-1 16,3 4 0-16,-3-8 0 15,-1 2 1-15,1-9-2 0,0 2 0 16,-3-6-2-16,3 3 0 16,-1-9 0-16,-2 1 0 15,-2-7 0-15,0-40 1 16,0 34 0-16,0-1-2 16,0-8 2-16,0 0 1 15,0-25-1-15,0 21 0 16,0 3 0-16,0-24 0 15,0 0 1-15,0 0 1 0,7 9 1 16,3 3 0-16,40 15 0 16,-20-24-1-16,9-3 1 15,58 0 0-15,-36-3 0 16,10-2 0-16,6-4 0 16,8 4-1-16,4-5 1 0,13 3 0 15,3 1 1-15,7 0 0 16,2-2 0-16,10 2 0 15,2 2 0-15,2-4 1 16,1 1-1-16,2 2 0 16,2-1-2-16,1 6-1 0,0 0 0 15,0 0 0 1,0 0 0-16,1 3-1 0,-1 2 0 16,1-2 1-16,-2-2 0 15,-1 2 0-15,-5 0 0 16,-3-1 0-16,-4 1-1 15,-1 0 2-15,-3-1-2 16,-6-2 0-16,-3 2 2 0,-6-2 1 16,-1 0 0-16,-10-4 1 15,-1 1-1-15,-4-2 0 16,-8-1 0-16,-6 5-1 16,-5-4 0-16,-4-1-1 0,-5-1-1 15,-2 2 2-15,-8 0 0 16,-3 1-2-16,-4-4 2 15,0 3 0-15,-5-2 0 16,0 2 2-16,-4 0-2 0,-1 0 0 16,0-2 0-16,1-1 0 15,-5 3 0-15,4-3 0 16,-2 0 0-16,2 4 0 0,-1-4 0 16,1 1 1-1,3 0 0-15,-4 2-1 16,7-3 1-16,-9 4 0 0,5-1 0 15,-2 0 0-15,-1 0 1 16,1 3-1-16,-2-4 1 0,-1 4-1 16,-2-2 1-16,-3 1 0 15,2 0 0-15,-3-2 0 16,-3 2-1-16,1-3 1 16,-1 0-1-16,-6-1 1 0,3-1-2 15,-2-4 1-15,2 2 0 16,-5-5 0-16,0-5-1 15,-4-3 0-15,4-1 1 16,-7 4 0-16,10-43 0 0,-3-8 0 16,-6 0 0-16,2 1 0 15,-4-6 0-15,-2 9 0 16,0 4 0-16,0 17-2 16,0 2 1-16,0-2-1 15,0 0 0-15,0 0 0 0,0 0 2 16,-2-4-1-16,-1 1-1 15,0-1 1-15,-1-2 0 16,-2 5 0-16,5 0 1 16,-5 4-1-16,1 4 0 0,0 4 1 15,2 2 0-15,-1 2 0 16,2 2 0-16,-2-1 0 0,1-2 0 16,0 2-1-16,0-2 1 15,-2-3-1-15,-1-2 0 16,2-3-1-16,-3 1 1 15,-1-3 0-15,1 2 0 16,-1 0 0-16,1-2-1 0,-3 4 2 16,2 1 0-16,4 1-1 15,-6-4 1-15,4 3 0 16,-1 0-1-16,0-3 1 16,0-2-1-16,2 0 0 15,-3 2 0-15,3-1-1 16,2-2 1-16,1-2 0 0,0 3-1 15,2 0 1-15,0 0-1 16,0-1 1-16,2 3 1 16,0-1-1-16,3 1 0 0,-5-2 0 15,0 5 1-15,0 2-1 16,0-2 0-16,3 0 1 16,-3 3-1-16,-3-3 1 0,1 2-1 15,-1-2 1-15,-1 2-1 16,-2-3 1-16,4 2 0 15,0-2-1-15,-4 4 0 16,4-4 0-16,2-1 0 0,-3 4 0 16,3-1 0-16,0 0 0 15,0-1 0-15,0 0 0 16,3-1 1-16,-1-1 0 16,4 1 0-16,-4-1 0 15,3 0 0-15,2 1-1 16,-2-1 1-16,0-1 0 0,1 6-2 15,-1-3 1-15,-1 5 0 16,4-6-1-16,-1 6 0 16,1 0 1-16,-1-4-1 0,3 5 0 15,-3-1 1-15,4-3-1 16,-2 0 0-16,-1 4 1 0,2-5-1 16,0 7 1-16,-3 2 0 15,1-3 1-15,-3 4-1 16,0 5 0-16,0-1 1 15,-1 5 0-15,1-7-1 16,-2 7 1-16,2-3 0 0,-2 3-1 16,-2 0 1-16,-1 2 0 15,4 1 0-15,-4 3 0 16,2 1 1-16,-2 10-1 16,0-9 0-16,0 9 0 15,0-11 0-15,0 11 0 16,0-12 0-16,0 12 0 0,0-15-1 15,0 15 0-15,-6-16 1 16,6 5-1-16,-4 4 0 16,1-4 0-16,-4 2 0 0,1 1-1 15,0-2 1-15,-4 0-1 16,0-2 0-16,-5 2 0 16,2 1 0-16,-4-1 0 0,-3 2 0 15,-3-1 1-15,2-2-1 16,-5 1 0-16,-1 2 1 15,0-1-1-15,-5-1 1 16,-3 0-1-16,-6 0 1 0,2 1-1 16,-5 1 1-16,-9 1-1 15,-4 2 0-15,-9 1 0 16,3 2 0-16,-10 2 0 16,-2 0 0-16,-4 0 0 15,-5 2 0-15,-4 4 1 16,-3-1-1-16,-1 0 0 0,-5 0 1 15,-3 0-1-15,-2-2 0 16,-4-2 0-16,1 5 0 16,-7-4-1-16,0 1 1 0,-5 2 1 15,-4-3-1-15,-6 3 1 16,0 0-1-16,-7 2 1 16,-3-1-1-16,0 0 1 0,-2 1-1 15,3-1 1-15,1 2-1 16,6-3 1-16,-2-5 0 15,4 1 0-15,2-1-1 16,2 0 1-16,6-1 1 0,-3-1-1 16,1-1 0-16,2 0 0 15,0 0-1-15,0 1 1 16,5 2 0-16,6 0 0 16,1-3 0-16,5 3 0 0,8 0 0 15,5 0 0-15,8 0 0 16,7 0 0-16,2 0 0 15,11-3 0-15,-1 3 0 16,10-1 0-16,-2-2 0 16,10 0 0-16,0 3-1 0,7-2 0 15,5 2 0-15,5 0-1 16,5 0 0-16,5 0-2 16,5 2 1-16,10-2 0 0,-12 18-1 15,12 0 1-15,0 2 0 16,0 6 1-16,0 9 1 15,0 10-1-15,2 1-7 0,8 17-19 16,5 14-51 0,-3-3-1-1</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8:09:41.75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92D050"/>
    </inkml:brush>
    <inkml:brush xml:id="br2">
      <inkml:brushProperty name="width" value="0.05292" units="cm"/>
      <inkml:brushProperty name="height" value="0.05292" units="cm"/>
      <inkml:brushProperty name="color" value="#00B0F0"/>
    </inkml:brush>
  </inkml:definitions>
  <inkml:trace contextRef="#ctx0" brushRef="#br0">2125 5058 144 0,'0'0'6'0,"0"0"3"15,0 0 4-15,0 0 2 16,0 0 1-16,0 0 0 16,0 0-1-16,0 0 3 0,0 0-6 15,0-12-4-15,11 10-2 16,1-4-1-16,8 2-1 15,5-4 1-15,5-1-1 16,9 0 1-16,3 0-1 0,8 1 1 16,3 1-1-16,4 2-1 15,5-3 2-15,5 4-2 16,3-2 0-16,5 2-1 0,1 1 1 16,6 1 0-16,6-1 0 15,1 1-1-15,3 0 1 16,2-1-1-16,3 3 1 15,0 0-1-15,0 0 0 0,3 3-1 16,-1 1 0-16,-3-1 0 16,4 4 0-16,0 1 1 15,-5-1-1-15,4-2 0 16,-1 2 0-16,-3-2 0 16,1-2 1-16,3-1-2 15,-5 1 1-15,3-3 2 16,8 0-2-16,-8 0 0 0,2 0 1 15,0 0-1-15,3-3 1 16,-1 1-1-16,5-4 0 0,-9 2 0 16,2 1-1-16,-7-2 1 15,2 0 0-15,1 1-1 16,-6-2 2-16,1 2-2 16,-3 1 1-16,0-2 1 0,-2 3-1 15,-2 0 1-15,0-1-1 16,-4 3 0-16,0 0 1 15,-3 0-1-15,-2 0 0 16,-2 5 0-16,0 0-1 16,0 0 1-16,-5 2-1 0,1 0 0 15,1 1 1-15,0-3-1 16,4-1 1-16,-4 2-1 16,7-1 1-16,-7-4 0 15,5 3-1-15,1-4 1 16,2 2 0-16,-5-2 0 0,5 0 0 15,-2 0-1-15,-3 0 0 16,3-2 1-16,-3-2-1 0,-1 4 0 16,4-1 0-16,-3-2 1 15,3 1-1-15,-1-1 0 16,3-2 1-16,3-2-1 0,-3 2 0 16,2 0 1-16,1 0-1 15,-6 0 1-15,4 3-1 16,-6-1 0-16,-2 3 0 15,-1 0 1-15,-9 0-1 16,0 0 0-16,-8 0 0 16,-5 3 0-16,-8-1-1 0,-3-2 1 15,-10 2 0-15,-2 1 0 16,-5-3 0-16,-4 3 0 16,-5-3 0-16,-10 0 1 15,10 0 0-15,-10 0 0 16,0 0 0-16,0 0 0 0,0 0 1 15,0 0 0-15,0 0 0 16,0 0 0-16,0 0 0 0,0 0 0 16,0 0-1-16,0 0 1 15,0 0-1-15,0 0 0 16,0 0-1-16,0 0 0 16,0 0-2-16,0 0-1 0,0 0-2 15,0 0-3-15,0 0-8 16,0 0-17-16,0 0-19 15,-5 2-27-15,5-2-4 16</inkml:trace>
  <inkml:trace contextRef="#ctx0" brushRef="#br0" timeOffset="2053.741">2153 5709 220 0,'0'0'7'0,"0"0"1"15,0 0 2-15,0 0-1 16,0 0 1-16,0 0-1 16,0 0 3-16,10-7 1 0,2 7-5 15,11 2 0-15,7 3 1 16,14-2 1-16,6 2 1 15,17-2-1-15,6-2 1 0,3 2-2 16,4 0 0-16,7-1-2 16,-1 1-1-16,2 3-1 15,6-5 1-15,-2 5-1 16,8-1 0-16,2-1-1 16,10 1 0-16,5 1 0 15,2-1-1-15,5-1 0 0,8 1 0 16,2-2-2-16,-2 1 0 15,7-1 1-15,-2 0-1 16,2-1 0-16,3 0 0 0,3-2 0 16,6 3 1-16,0-1-1 15,3 1 0-15,3-1 0 16,-1 1 0-16,3-1 0 16,1 0 0-16,-1 1 0 15,0 0 0-15,-3 2 0 16,4-4 1-16,-6 2-1 0,0-3 0 15,-2 0 0-15,-4 0 0 16,-1 0 0-16,-4-4 0 0,0 1 0 16,-5-2-1-16,-2 0 1 15,-5 0 0-15,-7-2-1 16,-4 2 1-16,-6 0 0 16,-6 2 0-16,-9 1 0 0,-5 0 0 15,-9-1 0-15,-8 3 0 16,-11 0 0-16,-6 0 0 15,-10 3-1-15,-9-1 0 16,-7 0 1-16,-10 1-1 16,-3-3 0-16,-6 3 0 0,-5-1 1 15,-10-2-1-15,12 2 0 16,-12-2 0-16,0 0 1 16,0 0-1-16,0 0 1 15,0 0 1-15,10 0-1 16,-10 0 1-16,0 0 0 0,0 0 0 15,0 0 0-15,0 0 0 16,0 0 0-16,0 0 0 0,0 0-1 16,0 0 1-16,0 0 0 15,0 0-1-15,0-4 0 16,0 4 0-16,0 0-1 16,0-8 1-16,0 8-1 0,0 0 0 15,0 0 1-15,-2-10-1 16,2 10 0-16,0 0 0 15,0 0 0-15,-4-9 0 16,4 9-1-16,0 0-1 16,0 0-5-16,0 0-6 0,0 0-6 15,0 0-20-15,-12 0-45 16,0 2-2-16</inkml:trace>
  <inkml:trace contextRef="#ctx0" brushRef="#br0" timeOffset="2774.9597">2021 6584 117 0,'0'0'3'0,"0"0"4"16,-7-7 6-16,7 7 3 0,-11-5 5 15,11 5 2-15,-9-2 4 16,9 2 1-16,0 0 1 16,-12 0-4-16,12 0-3 15,0 0-5-15,0 0-2 0,0 0-2 16,0 0-3-16,0 0-3 16,0 0-3-16,0 0-3 15,0 0 0-15,0 0-1 0,5 2-1 16,-5-2 0-16,11 0 1 15,-11 0-1-15,14 0-1 16,-8 2-6-16,7 1-21 0,-13-3-42 16,17 15-5-16</inkml:trace>
  <inkml:trace contextRef="#ctx0" brushRef="#br0" timeOffset="5084.1499">14708 5085 222 0,'0'0'7'16,"0"0"4"-16,-11-2 2 16,11 2 2-16,-8-3 1 0,8 3-1 15,-9 0-2-15,9 0 1 16,0 0-5-16,0 0-1 15,17 3-2-15,16-1 0 16,25 1 1-16,20-3 1 16,32 0 1-16,23-3 2 0,26-4-2 15,26 0-2 1,18-1 0-16,16 1-2 0,5 0 0 16,15 4-1-16,2 3 1 15,8 0-1-15,-1 3-1 16,3 4-1-16,-7 3 1 0,2 2-1 15,-13 1-1-15,-14-6 1 16,-12 5-1-16,-26-1 0 0,-22-4 0 16,-27-2 0-16,-25-2 1 15,-27-3-1-15,-25 0 1 16,-21 0-1-16,-19-3-2 16,-15 3-3-16,-20-5-1 15,-18 0-3-15,-16 0-3 0,-21-1-3 16,-14 3-6-16,-23-2-5 15,-17 4-5-15,-21-2-4 16,-13 1 0-16,-19 2 1 0,-15 0 0 16,-6 6 4-16,-15 0 6 15,-14-1 8-15,-4 5 10 16,-6 1 10-16,4 1 3 16,2 2 3-16,9-1 3 15,11 1 2-15,19 1 1 0,19 3 1 16,21-3 0-16,21-3-3 15,23 0-1-15,21-2-1 16,26 0-4-16,16-3-1 16,15-2 0-16,12 1 0 0,23-6 1 15,20 0-1-15,31 0 1 16,30-8 0-16,38-2 1 16,41-2 1-16,38 0-3 15,39 0 0-15,31-1-3 0,17 3-1 16,14 2 1-16,0 7-2 15,-5 1 1-15,-19 1-1 16,-19 7-1-16,-17 2 1 0,-23-3-1 16,-23 0 0-16,-23 1-1 15,-26-3-1-15,-24 2-3 16,-26-4-3-16,-25 2-6 16,-21-5-21-16,-31 2-44 15,-6 1-3-15</inkml:trace>
  <inkml:trace contextRef="#ctx0" brushRef="#br0" timeOffset="7234.0641">15952 3871 152 0,'0'0'3'0,"-7"-7"3"16,7 7 2-16,-15-15 1 0,3 8 2 16,-4-4 1-16,-5 4-1 15,-4 3 0-15,-9 4-1 16,-3 2-3-16,-2 10-1 0,-8 9 1 15,-1 5-1-15,-2 9 2 16,-1-1 2-16,-1 15-1 0,7 2 2 16,0 6-1-16,8 5-1 15,5 3 1-15,7 6-4 16,4-2-1-16,8 6-1 16,12-3-1-16,2-1 1 0,12-1-1 15,12-3 1-15,5-10 0 16,7 0 2-16,6-8-1 15,6-1 1-15,5-14 1 16,4-8-1-16,2-8-1 16,2-7 0-16,-1-11 0 0,5-5-1 15,-4-15 0-15,2-5 0 16,-6-9-1-16,1-15 0 16,-7-4-1-16,-3-12 0 0,-10-7 0 15,-7-6-1-15,-7-5 1 16,-10-3-1-16,-10-2 1 15,-9 5-1-15,-9 4 2 16,-12 7-3-16,-10 5 0 16,-10 7 1-16,-15 9-2 0,-7 8 1 15,-9 8 0-15,-11 9 0 16,-5 13 0-16,-5 8 0 16,1 10 0-16,7 10 0 15,8 17-2-15,10 5-7 0,21 12-35 16,20 11-34-16,24 0-3 15</inkml:trace>
  <inkml:trace contextRef="#ctx0" brushRef="#br0" timeOffset="9816.4878">16609 5011 414 0,'0'0'3'0,"0"0"1"16,0 0 1-16,0 0 0 16,0 0 0-16,-10-5 1 15,10 5 0-15,0 0 0 16,0 0-3-16,0 0-1 0,0 0-1 15,0 0 0-15,0 0-1 16,0 0 1-16,0 0-1 16,-5 5-1-16,5-5 0 15,0 10-5-15,0-10-6 16,5 8-16-16,-5-8-52 16,13 9-2-16</inkml:trace>
  <inkml:trace contextRef="#ctx0" brushRef="#br0" timeOffset="73037.7462">16166 7149 251 0,'0'0'8'16,"0"0"6"-16,0 0 3 0,0 0 3 15,0 0 3-15,0 0 1 16,5 0 4-16,-5 0-1 16,0 0-7-16,0 0-4 15,0 0-3-15,7-5-3 0,-7 5-2 16,0 0-2-16,13-8-1 16,-13 8-1-16,15-4-1 15,-2 1-1-15,1 1 0 0,2-1 0 16,3 3 0-16,1 0 0 15,-5 0-1-15,2 3 0 16,-1-1-1-16,-2 3 0 16,-4 3 0-16,-2-1 0 0,-6 3 0 15,1 2-1-15,-3 4 2 16,-3-2-1-16,-5-2 2 16,-4 6-2-16,-2-3 0 15,-4 2 0-15,0-2 0 16,-4 0 0-16,0-1 0 0,-1-4 0 15,4 1 0-15,3-1 0 16,0-3 0-16,3 0 0 16,3-5 0-16,10-2 0 15,-11 6 0-15,11-6 0 16,0 0 0-16,0 0 0 0,13 2 0 16,-1 0 0-16,11-2 0 15,0 0 0-15,4 0 0 16,5 0 0-16,3 0 0 0,0 0 0 15,-1 0 0-15,-2 0 0 16,-2 0 0-16,-4 0 0 16,-4 0 0-16,-7 0 0 0,0 0 0 15,-8 3 0-15,-7-3 0 16,10 3 0-16,-10-3 0 16,0 0 0-16,0 0 0 15,0 0 0-15,0 0 0 16,0 0 0-16,0 0 0 0,0 0 0 15,0 0 0-15,0 0 0 16,0 0 0-16,-7 1 0 16,7-1 0-16,0 0-18 15,-10-1-61-15,10 1-11 16</inkml:trace>
  <inkml:trace contextRef="#ctx0" brushRef="#br1" timeOffset="126609.8093">16619 5447 290 0,'0'0'8'16,"0"0"2"-16,0 0 5 0,0 0 0 16,0 0 1-16,0 0 1 15,0 0 0-15,0 0-3 16,0 0-6-16,0 0-4 0,0 0-3 16,-5 15-1-16,-4 0 0 15,-2 7 0-15,-1 4 1 16,-9 8 3-16,-11 5 1 15,-2 4 0-15,-12 1 0 0,0-2 1 16,-13 3 0-16,-2-4 0 16,-12 2 0-16,-4-6-2 15,-4-5 0-15,-7 1-2 16,-6-4 0-16,0-2-1 16,-3 0 0-16,-1-1 0 15,-3-2-1-15,1-4 0 0,-1-1-1 16,4-1 2-16,-8 0 0 15,1 2-1-15,-1-6 1 16,1 3-1-16,-1 3 0 0,1-3 1 16,3 1-1-16,1 2 0 15,2-1 1-15,2-1-1 16,4-1 0-16,-1 1 1 16,2 2-1-16,-1-1 0 0,0 3 0 15,3-2 1-15,-5 3-1 16,-1 2 0-16,3-3 0 15,0 5 1-15,-3-5-1 16,9 6 0-16,-1-6-1 0,2 2 1 16,5-1-1-16,3 0 0 15,5 1 0-15,2-4 0 16,8 2 1-16,0-2-1 16,10 2 1-16,3-4 0 15,3-1-1-15,12-2 1 0,6-3-1 16,8-2 0-16,5 0 0 15,5-2 0-15,10-8 0 16,-12 10-1-16,12-10 1 0,0 0 1 16,0 0 0-16,0 0 0 15,0 0 0-15,0 0 1 16,0 0-1-16,0 0 1 16,0 0-1-16,0 0 0 15,0 0-2-15,0 0-4 0,0 0-5 16,0 0-19-16,0 0-41 15,0 0-10-15</inkml:trace>
  <inkml:trace contextRef="#ctx0" brushRef="#br1" timeOffset="126979.6378">12241 6611 349 0,'0'0'6'0,"0"0"4"0,0 0 2 15,0 0 0 1,0 0-1-16,0 0-1 0,0 0 0 16,-8 10 0-16,1 0-6 15,-3 9-3-15,-3 1-3 16,-4 6 0-16,0 3 2 0,-5 3 0 15,-3 1 0-15,-3-1 1 16,6-5 0-16,-3-2-1 16,10-7 1-16,-3-3-1 0,9-6 0 15,-1-1 0-15,10-8 1 16,5 4 2-16,14-4-3 16,11 0 3-16,13-4 0 15,6-1-3-15,17 2-6 16,-2 1-33-16,13-3-38 0,3 0-3 15</inkml:trace>
  <inkml:trace contextRef="#ctx0" brushRef="#br1" timeOffset="132076.0613">4425 6896 124 0,'0'0'6'16,"0"0"4"-16,-10-7 4 15,10 7 1-15,-2-12 2 16,2 1 0-16,0 2 0 0,0-6-1 16,10 0-3-16,10-2-5 15,7-1-3-15,8-4-2 16,12 2-2-16,7-5 1 15,11-1 0-15,5 6 0 0,2-3-1 16,5 5 0-16,0 1 0 16,3 7 2-16,-3 3-2 15,0 5-1-15,0 2 1 16,0 0 0-16,2 2 0 16,3 3 0-16,-2 0 0 0,5 2-1 15,-6 3 2-15,6 0-1 16,-3 2 0-16,3-1 0 15,-4 1 2-15,6 0-2 16,3 3 2-16,2-5-1 0,1 0 0 16,7-3 0-16,3 3 1 15,8-3-1-15,6-1 1 16,4-5-1-16,4 2 1 16,7-3-1-16,7 0 0 15,-2 0 1-15,3 0-2 0,3 0 0 16,-1 0 0-16,-5 0-1 15,5 0 0-15,-5 3 1 0,-6-1-1 16,3 4 0-16,5-2 1 16,-2 2-1-16,-3-1 0 15,5-3 0-15,1 3 1 16,-4-5-1-16,4 0 0 16,-2 0 0-16,0 0 0 0,-6 0 0 15,2-5 1-15,-5 3-1 16,-5-1 1-16,-5-3-1 15,3 2 0-15,-10-1 0 16,-9-3 0-16,1 1 0 0,-10 2-1 16,-2-5 1-16,-5 3-1 15,-10-3 1-15,-8 5 0 16,-1-2 0-16,-8 1 0 16,-11 2 0-16,-1-4 0 15,-14 4 1-15,-4 1-1 0,-10 1 0 16,-5-1 1-16,-5 1-2 15,-10 2 1-15,0 0-1 16,0 0 0-16,0 0-1 0,0 0-1 16,0 0 0-16,0 0 0 15,-8 7 0-15,8-7 0 16,-9 15 1-16,3-5 1 0,2-1-1 16,4 4 1-16,0 4-1 15,0-2 2-15,0 3 0 16,7-1 0-16,10 0 1 15,1 3 0-15,7 0 0 16,2-1 0-16,8-1 0 0,4-3 1 16,8 0-2-16,11-6 1 15,2 4-1-15,7-5 1 16,7-1-1-16,6-5 0 16,7 1 0-16,5-3-1 15,0 0 1-15,0 0-2 0,9 0 0 16,2-3 0-16,4 1-1 15,7-4 1-15,-5 2 0 16,6-4 0-16,1 1-1 0,1 0 3 16,5-1-2-16,7-4 2 15,-7 0 0-15,-3-2 0 0,8 0 0 16,0 2 0 0,0-3 0-16,2 0 0 0,-2 0 0 15,-5 0 0-15,4-3 0 16,4 4 0-16,-3-1 2 15,0 0-2-15,-1 0 0 16,6 0 0-16,-2 1 1 0,-1-4 1 16,0 6-1-16,-5-6 0 15,6 6 0-15,-1-3 0 16,-3 6 0-16,-4-3-1 16,2 1 1-16,3 4 0 15,-8 1-1-15,-2 1 1 0,-4 4-1 16,-14-2 0-16,-2 3-1 15,-10 0 0-15,-7 4 0 16,-11-1-1-16,-7 7 0 0,-7 0-2 16,-11 3 0-16,-3 1 0 15,-12 4 1-15,-2 2 1 16,-7-4 1-16,-2 13-27 0,-1-10-34 16,8 6-2-16</inkml:trace>
  <inkml:trace contextRef="#ctx0" brushRef="#br1" timeOffset="166121.2177">14989 6136 272 0,'0'0'6'0,"0"0"2"15,0 0 3-15,0 0 0 16,-8-11 0-16,8 11 0 0,0 0 1 15,2-9 0-15,-2 9-4 16,18-5-1-16,-4 5-2 16,9 0 0-16,2 0 3 15,9 0 0-15,8 0-1 0,6-2 2 16,7-3-2-16,9-3 1 16,13 1-1-16,5 0 0 15,10-1-1-15,7 1-1 16,9-1-1-16,6 1 1 15,11-1 0-15,4 0-2 0,4 1 1 16,5-2-1-16,6 1-1 16,-1-2 0-16,3 3 0 15,2-1-1-15,1 1 0 16,1 0 0-16,-1 0-1 0,0 4 1 16,0-5 0-16,0 6-1 15,2-4 1-15,-4 2 0 16,5-2-1-16,-1 1 1 15,1 1 0-15,-5-1-1 0,0-2 1 16,0 4 0-16,-6-2-1 16,-2-3 1-16,-2 4-1 15,0 1 0-15,-4-2 0 0,0 0 0 16,-4 0 1-16,-3-4-1 16,3 3 0-16,-3 2 1 15,-10-4-1-15,3 6 0 16,-7-5 1-16,-2 4-1 0,-6 3 1 15,-7 0-1-15,-5 0 0 16,-5 0 0-16,-7 0 0 16,-4 3 0-16,-5-2 0 15,-4 1 0-15,-3-2 0 16,1 4 0-16,-6-4 0 16,3 0 1-16,0-4-1 0,1 2 0 15,-1 2 0-15,-3-1 0 16,-1 1 1-16,-1 0-1 15,-2 0 0-15,0 0 1 0,-4 0-1 16,4 0 1-16,2-3 0 16,3 3-1-16,2 0 1 15,0 0-1-15,5 0 1 0,0 0-1 16,-1 3 1-16,1-3-1 16,-3 0 0-16,-4 0 0 15,-5 0 1-15,-6 0-1 16,-5 0 0-16,-8 0 0 15,-7 0 0-15,-6 0 0 0,-6 0 0 16,-6 0 0-16,-2 0 0 16,-9 0 0-16,10 0 1 15,-10 0-1-15,0 0 1 16,0 0-1-16,0 0 1 0,0 0 1 16,0 0-2-16,0 0 0 15,0 0 0-15,0 0 0 16,0 0 0-16,0 0-13 0,0 0-28 15,0 0-43-15,0 0-3 16</inkml:trace>
  <inkml:trace contextRef="#ctx0" brushRef="#br2" timeOffset="179450.7535">16113 7228 350 0,'0'0'7'16,"0"0"4"-16,0 0 1 15,0 0 3-15,0 0 1 16,0 0 1-16,9-12 1 0,-9 12 0 16,0 0-6-16,11-13-2 15,-11 13-3-15,13-7-1 16,-13 7-2-16,15-9 0 15,-3 0 0-15,4 8-4 0,1-5 0 16,1 6 0-16,-2-2 0 16,5 2 0-16,-4 0 0 15,3 2 0-15,-4 5 0 16,3 4 0-16,-2-4 0 16,-2 6 0-16,-2-6 0 0,-4 4 0 15,7 2 0-15,-9-3 0 16,0 5 0-16,-5-5 0 15,-2 6 0-15,0-2 0 16,-9 4 0-16,-1-3 0 0,-6-1 0 16,2-2 0-16,-3 3 0 15,-3 1 0-15,-2-7 0 16,1 2 0-16,1-5 0 0,3 2 0 16,2-2 0-16,1-2 0 15,4-1 0-15,2-1 0 16,8-2 0-16,-10 5 0 0,10-5 0 15,0 0 0-15,0 0 0 16,5 0 0-16,2 0 0 16,9-5 0-16,0 3 0 15,5-1 0-15,4 0 0 16,3 2 0-16,6-2 0 0,-4 0 0 16,-1 3 0-16,-4 0 0 15,-2 0 0-15,-6 0 0 16,-2 0 0-16,-15 0 0 15,12 0 0-15,-12 0 0 0,0 0 0 16,0 0 0-16,0 0 0 16,0 0 0-16,0 0 0 15,0 0 0-15,0 0 0 0,0 0 0 16,0 0-43-16,0 0-48 16,0 0-2-16</inkml:trace>
  <inkml:trace contextRef="#ctx0" brushRef="#br2" timeOffset="198839.9609">13616 6225 277 0,'0'0'7'15,"0"0"6"-15,0 0 3 0,-3-12 4 16,3 12-1-16,0 0 1 15,-7-8-1-15,7 8-1 16,-8 3-6-16,5 14-5 16,-4 7-2-16,5 17-2 15,-3 10 1-15,0 19 2 0,-3 14 1 16,1 13 0-16,-3 10-1 16,1 9 0-16,-7 5 0 15,4 2-1-15,-3 1-1 16,3 0-1-16,-2-4 0 0,4-7 0 15,4-1 1-15,1-8 0 16,-1-3 0-16,4-1-1 16,-3-6-3-16,-1-5 0 15,0 0 0-15,-5-3 0 16,4-6 0-16,-5-1 0 0,2-7 0 16,-3-5 0-16,4-5 0 15,-2-5 0-15,4-10 0 16,2-5 0-16,0-6 0 0,1-10 0 15,4 1 0-15,-3-12 0 16,1 0 0-16,-2-3 0 16,4-12 0-16,-2 12 0 0,2-12 0 15,-2 11 0-15,2-11 0 16,0 0-4-16,0 0-7 16,0 0-6-16,0 0-12 15,0 0-48-15,0 0-7 16</inkml:trace>
  <inkml:trace contextRef="#ctx0" brushRef="#br2" timeOffset="202346.744">13322 8695 288 0,'0'0'4'0,"0"0"-1"0,0 0-1 15,0 0 0-15,-5 7 0 16,3 6 1-16,-3-1 0 15,0 14 1-15,0 0-2 0,0 9 1 16,2 4 0-16,-2 4 2 16,5-2-1-16,0 4 0 15,0-8-2-15,0 3 0 16,3-2 0-16,2-7 0 0,0-2-1 16,0-5 0-16,0-2 0 15,2-7 2-15,0 2 2 16,6-10 2-16,4 0 0 0,6-1 1 15,7-4-1-15,4 1 2 16,12-2-1-16,9 2-3 16,4 0 0-16,13 2-1 15,8-2-1-15,6 0 0 16,12-2 1-16,10 1-1 0,7-2 1 16,14 0-1-16,4 0 0 15,5 0 1-15,7 0-3 16,4 0 2-16,0 0-2 15,0 0 1-15,5 4-1 16,0-2 0-16,1 3 0 0,-1-3 1 16,7-2 0-16,4 3 0 15,-2-3 1-15,9 0-1 16,-1 0 0-16,3 0 0 0,-4 0-1 16,2 0 1-16,-2 0-1 15,-3 2 0-15,-3 1-1 16,-5-3 1-16,-3 3 0 0,-4-3 0 15,-3 2 0-15,-4-2-1 16,-3 0 0-16,-4 3 1 16,-3-3-1-16,-3 2 0 15,-6-2 1-15,1 2-1 0,-5 1 0 16,0-1 0-16,-8-2 1 16,-2 3-1-16,-1 1 1 15,-1-1-1-15,-2 2 0 16,-7-3 1-16,-2 3-1 0,0 3 0 15,-1-6 1 1,-1 0-1-16,0 1 0 0,-5-3 0 16,4 3 1-16,1-3-1 15,-1 0 0-15,0 0 1 16,6 2-1-16,-5-2 1 0,2 3-1 16,-1-3 1-16,-2 0-1 15,-6 0 1-15,2 0-1 16,-3 1 0-16,-6-1 0 0,-4 0 1 15,-4 0-1-15,-1 0 0 16,-1 3 0-16,-6-3 0 16,-1 0 0-16,1 0 0 15,-2 3 0-15,-1-3 0 16,-2 0 0-16,-2 0 0 0,-3 0 0 16,-4 0 0-16,-5 0 0 15,-4 0 0-15,-9 0 0 16,-3 0 0-16,-5 0 0 15,-2 0 1-15,-2 0-1 16,-1-6 0-16,-2 5 0 0,0-2 1 16,-1 1-1-16,-1-1 0 15,-5 0 1-15,4 1-1 16,-7 2 0-16,0-2 1 0,0-1-1 16,-3 3 0-16,4-2 1 15,-2-1-1-15,3 1 0 16,1-1 0-16,2 1 0 0,0 0 0 15,2-1 0-15,1-2 0 16,-1 3 0-16,3-1 0 16,0 3 0-16,2-2 0 15,0-1 0-15,5 1 0 0,1 2 0 16,4-2 0-16,1-1 0 16,1 1 1-16,1-1-1 15,3 3 0-15,-1-3 0 16,3 1 0-16,-3-1 0 15,0 3 0-15,6-2 0 0,-2 2 0 16,5-2 0-16,-2 2 0 16,3-3 0-16,4 1 0 15,-2-2 0-15,-1 2 0 16,1 1 1-16,-5-2-1 0,-1 0 0 16,0-2 1-16,-11 2 0 15,-2-1 0-15,-3-1 0 16,-10-1 1-16,1 1 0 0,-11 1 1 15,-7 4 0-15,12-10 0 16,-12 10 0-16,8-17-3 16,-5 2 0-16,1 0 0 15,-1-3 0-15,1-7 0 0,1-1 0 16,4-3 0-16,-3-5 0 16,4-5 0-16,0 2 0 15,6-10 0-15,-2 0 0 16,6-1 0-16,-2-3 0 15,4-2 0-15,0-1 0 16,3-3 0-16,-2 5 0 0,-1-3 0 16,3-2 0-16,-5 3 0 15,0 0 0-15,-1-1 0 16,-1 0 0-16,1 1 0 0,-3-3 0 16,-2 5 0-16,-1 0 0 15,-3 0 0-15,1 0-4 16,1 0 2-16,-5 5 0 0,0-3 1 15,4 3-1-15,-4 0 1 16,0 1 1-16,-2 0 0 16,3 3 1-16,-3-1 0 15,-3 3-1-15,2-2 1 0,2 2-1 16,-6-1 0-16,2-1 0 16,1-2 0-16,-1 4 0 15,-2-6 0-15,6 2 0 16,-6 0 1-16,0-2 0 15,5 2-1-15,-3 2 1 16,2-2-1-16,-1 2 1 0,0 2-1 16,2 0 1-16,3-1 0 15,-7 3-1-15,-1 1 1 16,4 2 1-16,-4-5-2 0,0 7 0 16,2 2 0-16,-2-3 0 15,0 3 0-15,0-2 0 16,0 2 0-16,0 2 0 0,0 0 0 15,0 0 0-15,0 3 0 16,-2 2 0-16,2 0 0 16,0 5 0-16,0 2 0 15,-4 2 0-15,4 0 0 0,0 0 0 16,-1 1 0-16,1 0 0 16,-6 0 0-16,4 3 0 15,-1-6 0-15,1 5 0 16,2-1 0-16,-6-1 0 15,5 1 0-15,-4 2 0 0,5 1 0 16,-5 2 0-16,5 9 0 16,-8-21 0-16,8 21 0 15,-11-9-3-15,5 1 1 16,6 8 0-16,-16-12 0 0,16 12 0 16,-21-10 0-16,10 5 1 15,2 2-1-15,-7 1 0 16,4-3 1-16,-8 5 0 0,-4 0 0 15,-2-2 0-15,-8 2 1 16,-6 0-1-16,-7 0 1 16,-5-3 0-16,-6 3 0 15,-4-3 0-15,-6-1 0 0,-6 1 0 16,-3-4 0-16,-3 1 0 16,-2-1 0-16,-4 2 0 15,-1-2 0-15,-5-4 0 16,0 4 0-16,-1-3 0 0,0 0 0 15,-7-2 0-15,1 3 0 16,-3-3 0-16,2 0-1 16,-2 3 1-16,-4 1 0 15,3-1 0-15,-6 1 0 16,5 1 0-16,-3 2 0 0,0 0 1 16,-5-3-1-16,0 4 0 15,-2 1 0-15,-1 1 0 0,1-1 0 16,-2 1 0-16,-1 0 0 15,-3 2 0-15,6 0 0 16,-8 0 0-16,5 0 0 16,-5 0 0-16,3 2 0 15,-3 0-1-15,0 1 1 0,-1-3 0 16,0 0 0-16,-1 2 0 16,2-2 0-16,0 0 0 15,3 0 0-15,-3 0 0 16,3 0 0-16,-1 0 0 0,7 0-1 15,3 0 1-15,-5 0 0 16,3 0 0-16,1 3 0 16,4 1 0-16,-2-4 0 15,-1 6 0-15,-2-4 0 16,-3 0 1-16,7 3-1 0,-5-2-1 16,7-1 1-16,-4 3 1 15,6 0-1-15,-1 0-1 16,6 2 1-16,2-2 0 0,3 4 0 15,-1-2 0-15,-2 1 0 16,0-2 0-16,0 0 0 16,3 1 0-16,-3 0 0 0,0 0 0 15,0 1 0-15,2 2 0 16,3-1 0-16,1 3 0 16,3 2 0-16,0-4 1 15,4 2-1-15,-2 1 0 16,-1-4 0-16,2 1 0 0,-5-3 1 15,4 1-1-15,1 0 0 16,-1-4 1-16,1 1-1 16,3 2 0-16,0-4 1 15,0-1-1-15,2 4 0 16,3-3 0-16,-2-2 0 0,1 1 0 16,2-2 0-16,-2 0 0 15,4 4 1-15,1-2-1 16,-1 1 0-16,5-1 1 0,-1 1 0 15,5-3 0-15,5 3 0 16,3-3 0-16,6 0 0 16,3 0-1-16,6 0 1 0,7 0 0 15,2-3-1-15,4 3 1 16,4-3-1-16,5 1 0 16,8 2 0-16,-3 0-1 15,5 0 1-15,-3 0 0 16,1 2-1-16,0 4 1 0,-3 1 0 15,0 0-1-15,0 0 1 16,-2 3 0-16,1 0 0 16,2 0-2-16,3-1 1 15,-1-1-1-15,5 5 1 0,-1-3-1 16,1-3 1-16,1 3 0 16,2 2-1-16,-1-2 2 15,-3 0 0-15,3-3 0 16,-3 4 0-16,4-5 0 0,-2 5-1 15,2-1 0-15,-4 2 1 16,0 6 0-16,4 4 0 16,-3 7 0-16,-1 6 0 15,-3 9 1-15,5 7 0 0,-7 8 0 16,4 6 0-16,-1 1 0 16,2 6 0-16,0 4-1 15,8 9-9-15,-2 8-66 16,4-10-8-16</inkml:trace>
  <inkml:trace contextRef="#ctx0" brushRef="#br2" timeOffset="232922.4733">726 7991 330 0,'0'0'9'0,"8"-12"3"0,-1 0 5 15,-2-1 3-15,2-4-1 16,1-1 3-16,-3-4 0 16,0 2 2-16,-5 0-8 15,0 6-4-15,0-1-4 0,-5 2-8 16,5 13 0-16,-15-9 0 16,-4 9 0-16,-6 12 0 15,-5 6 0-15,-5 3 0 0,-5 9 0 16,-2 5 0-16,2 4 0 15,5 3 0-15,8 1 0 16,7-6 0-16,13 2 0 16,4-1 0-16,6-6 0 15,11 0 0-15,9-4 0 0,7-4 0 16,2-4 0-16,10-3 0 16,1-4 0-16,1-7 0 15,4 0 0-15,-4-6 0 16,-7 0 0-16,-5-2 0 15,-2-3 0-15,-12 2 0 16,-3-2 0-16,-15 5 0 0,11-3 0 16,-11 3 0-16,0 0 0 15,0 0 0-15,0 0 0 0,0 0 0 16,0 0 0-16,0 0 0 16,0 0 0-16,0 0 0 15,0 0 0-15,0 0 0 0,0 0 0 16,0 0 0-16,0 0 0 15,0 0 0-15,0 0 0 16,0 0 0-16,0 0 0 16,0 0 0-16,0 0 0 15,0 0-2-15,-8-7-90 16,8 7-2-16</inkml:trace>
  <inkml:trace contextRef="#ctx0" brushRef="#br2" timeOffset="234009.2685">1114 8264 407 0,'0'0'7'0,"0"0"1"16,-12-10 4-16,12 10 1 15,-7-12 2-15,7 12 0 16,-6-16 0-16,3 4 1 0,3 2-13 15,0 1-3-15,3-1 0 16,5-3 0-16,2 6 0 16,2-1 0-16,-2 1 0 0,5 2 0 15,0 5 0-15,-3 0 0 16,0 5 0-16,0 5 0 16,-2 2 0-16,-7 3 0 15,0 5 0-15,-3-1 0 0,-10 7 0 16,-2-2 0-16,-8-1 0 15,-3 4 0-15,-2-4 0 16,3-4 0-16,2-2 0 0,2-2 0 16,6-5 0-16,3-3 0 15,9-7 0 1,0 0 0-16,7 5 0 0,5-5 0 16,6-2 0-16,4-3 0 15,6-3 0-15,-4 1 0 0,6-3 0 16,-3 1 0-16,-2-2 0 15,-5 2 0-15,-5 4 0 16,-15 5-69-16,13-7-22 16</inkml:trace>
  <inkml:trace contextRef="#ctx0" brushRef="#br2" timeOffset="234526.1099">252 7595 358 0,'0'0'7'16,"0"0"4"-16,0 0 2 15,-9-10 1-15,9 10 0 0,0 0 0 16,0 0 1-16,0 0 0 16,0 0-6-16,0 0-1 15,16-7-2-15,4 4 1 0,7 0-1 16,13-2 1-16,7 1 0 15,8-1-7-15,4 0 0 16,6 0 0-16,-3 0 0 16,-7 1 0-16,-5 1 0 0,-8 0 0 15,-10 3 0-15,-9-2 0 16,-3 2 0-16,-12-3 0 16,-8 3 0-16,9 0 0 15,-9 0 0-15,0 0 0 16,0 0 0-16,0 0 0 0,0 0 0 15,0 0 0-15,0 0 0 16,-5 8 0-16,5-8-56 16,0 12-34-16,0-12-3 15</inkml:trace>
  <inkml:trace contextRef="#ctx0" brushRef="#br2" timeOffset="234908.7165">1330 7850 397 0,'0'0'6'0,"0"0"2"15,0 0 1-15,11-5 1 16,-4 3 0-16,2-3 1 15,2 3-1-15,3-6 1 0,7 5-8 16,-5-4-7-16,10 7-16 16,-6 0-62-16,-1 0-2 15</inkml:trace>
  <inkml:trace contextRef="#ctx0" brushRef="#br2" timeOffset="235054.0646">1382 7957 373 0,'0'0'6'15,"0"0"3"-15,0 0 2 16,5 0 1-16,6 0 0 16,3-3 0-16,9-2 0 0,-1 3-1 15,7-11-16-15,12-4-72 16,1 10-4-16</inkml:trace>
  <inkml:trace contextRef="#ctx0" brushRef="#br2" timeOffset="240336.8642">2221 6664 229 0,'0'0'9'0,"0"-8"5"0,0-2 3 16,0 0 4-16,-3-2 2 15,-3-1 1-15,2 1 1 16,-6-3 1-16,-3 3-9 16,-6 4-5-16,-2 5-4 0,-8 3-4 15,-6 0-1-15,-5 9-2 16,0 0 0-16,-3 4-1 16,5 2 0-16,-3-3-1 15,11-2 1-15,6 2 0 0,6-4-1 16,9 1 0-1,1 1 0-15,8 1 0 0,0 1 1 16,3 5 0-16,4 3 0 16,0 6 1-16,3 8 0 15,1 7 2-15,-2 7-1 0,1 6 1 16,-2 8-1-16,-3 10 2 16,0 5 0-16,-5 5 1 0,0 7-1 15,0 2 1-15,0 4-1 16,-3 1 0-16,1 0 1 15,0 3-1-15,-4-4 1 16,-1 3 0-16,2 0 1 16,0-4-1-16,0 3 0 0,3-4 0 15,2-1-5-15,-5-1 0 16,5 1 0-16,0-3 0 16,0 1 0-16,0-3 0 0,0-6 0 15,0 3 0-15,-3-2 0 16,3-3 0-16,0 1 0 15,-3-3 0-15,1-1 0 16,-1-1 0-16,1-1 0 16,-3-3 0-16,3-1 0 15,-3 0 0-15,2-6 0 0,-2-2 0 16,5-2 0-16,-5-4 0 16,0-1 0-16,2-3 0 0,-1 0 0 15,-3-8 0-15,1 0 0 16,-1-3 0-16,1-5 0 15,0 0 0-15,1-7 0 16,-4-2 0-16,7-5 0 0,0-5 0 16,-4 1 0-16,5 0 0 15,-2-6 0-15,1 0 0 16,-2 0 0-16,3-1 0 16,-1-2 0-16,-2 2 0 15,2 1 0-15,-3 3 0 0,3 0 0 16,-3 2 0-16,0 0 0 15,0 3 0-15,3 6 0 16,-2-5 0-16,-1 7 0 16,3-2 0-16,0 0 0 0,-2 1 0 15,3 0 0-15,1-5 0 16,0 1 0-16,0-1 0 16,0-5 0-16,0-2 0 0,0-1 0 15,0-1 0-15,0-3 0 16,0 1 0-16,0-11 0 15,-3 16 0-15,1-5 0 0,2-11 0 16,-5 14 0-16,5-14 0 16,-2 13 0-16,2-13 0 15,0 0 0-15,0 0 0 16,-6 9 0-16,6-9 0 16,0 0 0-16,0 0 0 15,0 0 0-15,0 0 0 0,0 0 0 16,0 0 0-16,0 0 0 15,13 0 0-15,4-2 0 16,6-3 0-16,9 0 0 16,5-2 0-16,13-1 0 15,5-1 0-15,2 1 0 0,-1 4 0 16,-3-1 0-16,-3 5 0 16,-11-3 0-16,-1 6-23 0,-8-1-65 15,-15 1-3-15</inkml:trace>
  <inkml:trace contextRef="#ctx0" brushRef="#br2" timeOffset="244905.6226">2153 7300 369 0,'0'0'5'16,"0"0"2"-16,0 0 2 0,0 0 0 15,0 0 1-15,-3 5 0 16,3-5 0-16,-5 18 1 15,1-6-4-15,1-2-2 16,3 5-2-16,0-1 1 0,3-2 0 16,4-1 1-16,3-4 0 15,5-7 1-15,5-2 0 16,-1-14 1-16,6-6-1 16,3-7 0-16,-1-11 1 0,3-9-7 15,0-8 0-15,-7-5 0 16,-2-3 0-16,-10 6 0 15,-6 5 0-15,-5 4 0 16,-8 8 0-16,-9 12 0 16,-4 7 0-16,2 11 0 0,-1 5 0 15,3 7 0-15,2 0 0 16,3 18 0-16,1 1 0 16,6 13 0-16,3 10 0 0,2 3 0 15,0 5 0-15,7-1 0 16,6 3 0-16,4-10 0 15,6 1 0-15,2-11 0 0,-3-7 0 16,8-3-3-16,-11-11-25 16,-16 0-58-16,17-4-3 15</inkml:trace>
  <inkml:trace contextRef="#ctx0" brushRef="#br2" timeOffset="245141.5704">2640 7144 456 0,'0'0'4'0,"0"0"1"16,0 0 1-16,0 0-1 16,0 0 0-16,0 0 0 15,0 10 0-15,0 5 0 0,0 3-4 16,3 4 0-16,0 0-1 15,1 3-3-15,4 4-6 16,-8-7-16-16,0 2-59 16,5-5-1-16</inkml:trace>
  <inkml:trace contextRef="#ctx0" brushRef="#br2" timeOffset="245559.1067">2949 7000 402 0,'0'0'6'0,"0"-12"2"16,0 2 4-16,0 0 0 16,0 3 2-16,0-5 1 15,-2 1-1-15,-4-3 1 0,6 14-6 16,-12-8-5-16,2 8-4 15,-5 5 0-15,-2 10 0 16,-3 7 0-16,2 5 0 16,3 3 0-16,0 8 0 0,3-2 0 15,7-1 0-15,5 0 0 16,5-7 0-16,9-6 0 16,6-4 0-16,6-7 0 15,3-3 0-15,4-8 0 0,4 0 0 16,-1 0 0-16,-6-6 0 15,3 0 0-15,-8 0 0 16,-3 2 0-16,-9 1 0 16,-3-2 0-16,-10 5 0 15,0 0 0-15,0 0 0 16,0 0-15-16,-2-9-71 0,2 9-6 16</inkml:trace>
  <inkml:trace contextRef="#ctx0" brushRef="#br2" timeOffset="245820.272">3331 7059 507 0,'0'0'2'0,"0"0"0"0,0 0-2 16,2 6 0-16,-2 3 0 15,0 6 0-15,0 6 0 0,0 1 0 16,-4 2 0-16,1 7 0 16,0-5 0-16,3 7 0 15,0-6 0-15,0 0 0 16,0-10 0-16,8 8-25 0,-3-13-62 16,-5-12-4-16</inkml:trace>
  <inkml:trace contextRef="#ctx0" brushRef="#br2" timeOffset="249552.2943">3988 6790 429 0,'0'0'5'0,"0"-10"3"16,0 10 1-16,0-12 1 0,0 12 1 16,0-11-1-16,0 11 0 15,0 0 0-15,0 0-4 16,-3 21-3-16,1 5-3 15,0 4 0-15,2 7 0 16,0 8 0-16,-4 0 0 16,4 5 0-16,0-7-5 0,-2-5-6 15,2-3-13-15,0-1-55 16,0-14-9-16</inkml:trace>
  <inkml:trace contextRef="#ctx0" brushRef="#br2" timeOffset="249752.2996">3805 6991 401 0,'0'0'5'0,"0"0"3"15,0 0 0-15,0 0 1 16,0 0 0-16,4-9 1 16,8 8-1-16,2-5 2 0,10 1-6 15,0 0-2-15,8 1-1 16,6-4-4-16,5 5-13 15,4 11-55-15,-1-8-14 16</inkml:trace>
  <inkml:trace contextRef="#ctx0" brushRef="#br2" timeOffset="250175.316">4457 6829 448 0,'0'0'3'0,"0"0"1"0,0 0 0 15,0 0 1-15,-7 0-1 16,7 0 1-16,0 0 0 16,0 0 1-16,5 0-2 15,8 0-2-15,4-4 1 16,5-9 0-16,3 1 0 0,5-10 0 15,2-9 0-15,-4-5 0 16,-1-7 0-16,-8-8-3 16,-1-5 0-16,-10-2 0 15,-6 0 0-15,-2 7 0 16,-12 3 0-16,-4 11 0 0,-3 7 0 16,-3 12 0-16,-3 15 0 15,0 6 0-15,3 15 0 0,-3 12 0 16,12 7 0-16,1 11 0 15,9 6 0-15,3 5 0 16,5 4 0-16,6-4 0 0,11-2 0 16,3-5 0-16,2-7-7 15,5-6-16-15,8-7-62 16,-8-12-2-16</inkml:trace>
  <inkml:trace contextRef="#ctx0" brushRef="#br2" timeOffset="250572.3741">4845 6754 482 0,'0'0'3'16,"0"0"0"-16,-2-12 2 15,2 12-1-15,0-17 1 16,5 5 0-16,2-1-1 0,6-1-4 15,6-2 0-15,3 7 0 16,6 1 0-16,0 5 0 16,-3 3 0-16,-3 3 0 15,-5 8 0-15,-7 6 0 0,-10 2 0 16,-3 6 0-16,-9 3 0 16,-8-1 0-16,-2 0 0 15,0 0 0-15,-6-4 0 0,5-2 0 16,7-4 0-1,2-3 0-15,4-4 0 0,10-10 0 16,4 9 0-16,8-6 0 16,8-3 0-16,5 0 0 15,5-3 0-15,0-1 0 16,2-4-5-16,5 3-29 0,-2 1-51 16,-9-1-3-16</inkml:trace>
  <inkml:trace contextRef="#ctx0" brushRef="#br2" timeOffset="250805.3896">4381 7240 451 0,'0'0'2'0,"0"0"1"15,0 0 0-15,14-2 2 16,9-5 1-16,9-3 1 15,16-2 0-15,2 2 1 16,16-6-2-16,9 2-1 0,-1 4 0 16,2-3-2-16,-8 6-3 15,-3-3-7-15,-8 8-25 16,-9 2-52-16,-16-3-4 16</inkml:trace>
  <inkml:trace contextRef="#ctx0" brushRef="#br2" timeOffset="251209.1309">4819 7421 483 0,'0'0'3'0,"0"0"2"16,-8-6 0-16,8 6 2 15,-8-8-1-15,8 8-4 16,-8-12-2-16,8 2 0 15,8 2 0-15,8 1 0 16,8-1 0-16,1 0 0 0,-3 4 0 16,8 1 0-16,-6 3 0 15,1 0 0-15,-9 13 0 16,-9-2 0-16,-7 9 0 16,-5 4 0-16,-10 3 0 15,-4-1 0-15,-9 1 0 0,-2 3 0 16,0 1 0-16,-5-5 0 15,4 2 0-15,1-3 0 0,9-8 0 16,4 1 0-16,5-6 0 16,9-3 0-16,3-9 0 15,25 0 0-15,8-5 0 16,6-4 0-16,13-4 0 0,6-6-3 16,9 2-41-16,0-4-42 15,0 1-2-15</inkml:trace>
  <inkml:trace contextRef="#ctx0" brushRef="#br2" timeOffset="252353.4233">5619 6842 366 0,'0'0'7'15,"0"-10"4"-15,0 10 1 16,5-20 2-16,-5 8 1 0,0-5 1 16,0-1 1-16,-5 0 1 15,1 1-6-15,-5 2-4 16,-1 6-2-16,-5 3-2 0,-7 5-1 15,0 5-1-15,-8 6-2 16,0 7 0-16,-2 7 0 16,-3 5 0-16,5 3 0 15,5-1 0-15,5 5 0 0,10-2 0 16,8-1 0-16,4-4 0 16,13 1 0-16,10-7 0 15,7-4 0-15,5-4 0 16,6-6 0-16,-1-4 0 15,3-5 0-15,-8 0 0 16,4-2 0-16,-11-3 0 0,-4-2 0 16,-8 4 0-16,-4-2 0 15,-14 5 0-15,13-7 0 16,-13 7 0-16,0 0 0 16,0 0 0-16,0 0 0 0,-8-5 0 15,-2 2 0-15,10 3-51 16,-18 3-39-16,6 5-2 0</inkml:trace>
  <inkml:trace contextRef="#ctx0" brushRef="#br2" timeOffset="252570.8373">5870 6953 446 0,'0'0'5'15,"0"0"2"-15,0 0 1 16,0 0 1-16,0-10-1 15,0 10 0-15,0 0 0 0,0 0 0 16,-5 18-4-16,2-4-4 16,3 7 0-16,0 1-2 15,3 5-2-15,2-2-7 16,4 4-20-16,14-4-54 16,-12-3-1-16</inkml:trace>
  <inkml:trace contextRef="#ctx0" brushRef="#br2" timeOffset="252940.0489">6183 6961 443 0,'0'0'5'15,"0"0"3"-15,0 0 1 16,0-12 1-16,0 12 1 16,-5-15 1-16,5 8 1 0,-3-4-13 15,1 2 0-15,2 9 0 16,5-15 0-16,9 7 0 15,4 2 0-15,2 2 0 16,2 4 0-16,3 0 0 16,-2 3 0-16,-3 4 0 0,-6 5 0 15,-7 6 0-15,-7 2 0 16,-4 2 0-16,-8 0 0 16,-6 3 0-16,-7 0 0 15,1-3 0-15,-4 0 0 0,3-5 0 16,4 1 0-16,5-5 0 15,6-1 0-15,10-12 0 16,0 12 0-16,15-12 0 0,10 0 0 16,10 0 0-16,4-8 0 15,6 1 0-15,5-5 0 16,4 2-40-16,-6 2-47 0,-8 1-4 16</inkml:trace>
  <inkml:trace contextRef="#ctx0" brushRef="#br2" timeOffset="254003.5821">2267 8770 243 0,'0'0'8'0,"0"0"5"0,0 0 5 15,0 0 4-15,0 0 3 16,0 0 0-16,-9-11 2 16,9 11 0-16,0 0-7 0,0 0-7 15,-8 0-4-15,8 0-3 16,-5 8-3-16,5-8-2 15,0 15 0-15,0-15 0 16,8 17 1-16,1-15 1 0,6-2 0 16,5-4 1-16,8-11 0 15,-3-2 0-15,2-13 1 16,3 0-1-16,0-14 1 0,-11-6-1 16,1-4-1-16,-10-6 0 15,-4-2-1-15,-6 3-1 16,-12 3 1-16,-4 8-2 15,-6 8 0-15,-1 10-2 16,-5 10 1-16,1 13 0 0,0 7 0 16,5 7 0-16,-1 13 1 15,8 12-1-15,5 8 2 16,8 6-2-16,2 10 1 16,7 0 0-16,8 1 0 0,5 0 0 15,10-5 0-15,3-7 0 16,1-6-4-16,4-6-6 15,-6-12-19-15,-12-3-55 16,16-5-1-16</inkml:trace>
  <inkml:trace contextRef="#ctx0" brushRef="#br2" timeOffset="254199.0386">2680 8591 431 0,'0'0'5'0,"0"0"0"0,0 0 0 15,0 0 0-15,0 0 0 16,0 7 1-16,0 3-1 16,3 5 1-16,2 5-4 0,-3 2 0 15,3 6-3-15,0-4-6 16,3 3-24-16,16 1-51 16,-18-8-1-16</inkml:trace>
  <inkml:trace contextRef="#ctx0" brushRef="#br2" timeOffset="254657.8232">3127 8485 426 0,'0'0'5'16,"0"0"3"-16,6-13 1 15,-4 3 1-15,-2 2 1 0,0-2 0 16,0 1 0-16,-8-4 0 16,1 6-6-16,-5 2-1 15,-4 5-4-15,0 0 0 0,-5 7 0 16,1 3 0-16,1 7 0 16,-1 1 0-16,5 2-2 15,5-1 0-15,1 1 1 16,9-1 0-16,6-2 0 0,5 0 0 15,8-2 1-15,4-1 1 16,4-2-1-16,5-2 1 16,0 0 0-16,1 4 0 15,-3-5 0-15,-3 1-1 16,-4 3 0-16,-5-4 0 0,-2 6 0 16,-8-3 0-16,-8 0 0 15,-4 1-1-15,-4 1 1 16,-10 0 0-16,-2-2-1 0,-4 0 0 15,-6-2 0-15,0 0-3 16,-5-3-2-16,2-2-8 16,-2-5-25-16,7 0-46 15,7 0-1-15</inkml:trace>
  <inkml:trace contextRef="#ctx0" brushRef="#br2" timeOffset="254853.2975">3496 8557 462 0,'0'0'1'0,"0"0"0"0,0 0 2 15,0 9 1-15,0 1 0 16,0 5 0-16,-3 2 0 16,-2 6 1-16,1 4-1 0,3 3-2 15,1 4-11-15,0-7-20 16,7 3-54-16,4 0-2 15</inkml:trace>
  <inkml:trace contextRef="#ctx0" brushRef="#br2" timeOffset="255270.3492">4055 8430 424 0,'0'0'6'16,"0"0"2"-16,0 0 0 0,0 0-1 16,0 0 1-16,-5 5 0 15,5 7 0-15,-5 9-1 16,5 3-4-16,0 5-3 15,0 4 0-15,0 4-4 0,3 3-10 16,-1-3-28-16,3-5-41 16,2-5-2-16</inkml:trace>
  <inkml:trace contextRef="#ctx0" brushRef="#br2" timeOffset="255468.3343">3883 8640 411 0,'0'0'5'0,"0"0"0"0,0 0 0 16,0-8 2-16,15 4 0 15,8-4 1-15,9 1 0 16,8-3 0-16,3 3-4 16,7 0-5-16,8 4-13 15,-8 3-65-15,4-5-3 0</inkml:trace>
  <inkml:trace contextRef="#ctx0" brushRef="#br2" timeOffset="256002.1971">4611 8632 385 0,'0'0'4'0,"0"0"1"0,0 0 2 16,0 0 0-16,0 0 1 15,0 0 1-15,0 0 0 16,8-1 2-16,-8 1-3 0,15-16-2 16,-2 4 0-16,1-5 1 15,4-8-1-15,-1-2-1 0,-4-8 0 16,-1-7-2-16,-5-5 0 15,-2-7-2-15,-5-1 0 16,-7 0-1-16,-3 4-1 16,-5 6 1-16,-4 7-1 0,1 9 0 15,-2 10 0-15,3 8 1 16,-2 11-1-16,5 11 0 16,4 8 0-16,3 10 1 0,2 9 0 15,5 7 1-15,5 5 1 16,7 1-1-16,5 2-3 15,11 1-15-15,4 5-63 16,3-20-5-16</inkml:trace>
  <inkml:trace contextRef="#ctx0" brushRef="#br2" timeOffset="256370.5813">4965 8403 459 0,'0'0'5'0,"0"0"1"16,-8-13 2-16,8 13 0 16,-10-14 0-16,10 14 1 15,-5-18-1-15,5 6-8 0,0 2 0 16,11 0 0-16,1 2 0 16,3 3 0-16,2 3 0 15,1 2 0-15,-4 0 0 0,2 7 0 16,-7 7 0-16,-4 4 0 15,-5 0 0-15,-2 4 0 16,-8 0 0-16,-3 1 0 16,-4-1 0-16,4-2 0 15,1-3 0-15,0-3-2 0,6-1 1 16,4-3 0-16,2-10 0 16,13 14 1-16,4-13 0 15,5 1 0-15,6-2-2 16,-1 0-4-16,4 0-14 0,-2 9-60 15,-2-9-7-15</inkml:trace>
  <inkml:trace contextRef="#ctx0" brushRef="#br2" timeOffset="256620.2177">4475 8828 399 0,'0'0'2'0,"0"0"3"16,0 0 2-16,10 0 3 0,12 0 0 15,11-4 1-15,11-1 2 16,10-3 0-16,11-2-1 16,10 1-3-16,7-1-3 0,-5 2-2 15,-2 4-1-15,-8-4-3 16,-7 2-9-16,-11 6-18 15,-6 0-55-15,-16 0-5 0</inkml:trace>
  <inkml:trace contextRef="#ctx0" brushRef="#br2" timeOffset="257034.1106">4795 9198 486 0,'0'0'3'0,"0"0"1"16,-2-8 1-16,2 8 0 0,0-15 3 15,-4 5-8-15,4-2 0 16,0-1 0-16,12 1 0 15,0 0 0-15,8 2 0 16,2 3 0-16,2 2 0 0,6 2 0 16,-4 3 0-16,-1 0 0 15,-5 10 0-15,-8 5 0 16,-5 5 0-16,-7-3 0 0,-2 7 0 16,-10-3 0-16,-1 6 0 15,-6-3 0-15,1-1 0 16,0-3 0-16,4-2 0 15,1-6 0-15,8 0 0 0,5-12 0 16,8 10 0-16,14-13-3 16,10-2-15-16,6-5-65 15,9-6-3-15</inkml:trace>
  <inkml:trace contextRef="#ctx0" brushRef="#br2" timeOffset="257603.5872">5702 8373 409 0,'0'0'6'0,"-2"-15"1"16,-5 6 2-16,0-4 1 15,-7-3 1-15,0 2 0 0,-6-1-1 16,-3 0 1-16,-3 8-6 15,-4 4-1-15,3 3-3 16,2 8 0-16,2 4 0 0,3 8-1 16,5 2 0-16,11 3 1 15,4 0 0-15,9 2 0 16,11-2 1-16,8 2-2 16,2-2 1-16,12 0-1 0,3-4 1 15,-2 2-1-15,0-2 0 16,0-2-1-16,-8 3 0 15,-6-4 1-15,-4 0 0 16,-10-2-1-16,-14 1 1 16,-1-2-1-16,-16 0 1 0,-6 0-1 15,-13-3 2 1,-4 3-1-16,-11-2 0 0,0-6 0 16,0 1 0-16,3-5-1 15,7-2-5-15,3-1-12 0,15 0-21 16,22 0-45-16,2-16-2 15</inkml:trace>
  <inkml:trace contextRef="#ctx0" brushRef="#br2" timeOffset="257790.1041">6036 8539 459 0,'0'0'1'0,"0"0"0"0,0 0 1 15,0 0 0-15,0 12 2 16,0 3-1-16,-5 3 1 15,0 4 0-15,3 3-1 16,-1 5-1-16,3 2-9 16,0-1-30-16,0-2-45 0,8-8-2 15</inkml:trace>
  <inkml:trace contextRef="#ctx0" brushRef="#br2" timeOffset="258147.4029">6307 8548 501 0,'0'0'4'15,"0"0"2"-15,-10-12-6 0,10 12 0 16,-7-10 0-16,7 10 0 16,-2-12 0-16,2 12 0 15,7-15 0-15,12 8 0 0,6 4 0 16,0-1 0-16,3 4 0 15,-1 0 0-15,-2 4 0 16,-8 4 0-16,-2 9 0 16,-15 0 0-16,-5 6 0 15,-11-1 0-15,-4 3 0 16,2-1 0-16,-7 0 0 0,2-5 0 16,4-2 0-16,3-2 0 15,7-3 0-15,4-2 0 16,5-10 0-16,14 10 0 0,14-10 0 15,5 0 0-15,21-5 0 16,1-7 0-16,14 2-87 16,4-7-3-16</inkml:trace>
  <inkml:trace contextRef="#ctx0" brushRef="#br2" timeOffset="258939.1181">3975 10074 426 0,'0'0'4'0,"0"0"2"16,0 0 2-16,0 0 0 15,0 0 2-15,0-9-1 16,0 9 0-16,0 0 1 15,-17 7-5-15,10 10-2 0,-6 9-2 16,3 3-1-16,3 8 0 16,5 3-1-16,2 0 1 15,2-4 0-15,15-1 1 16,5-10 0-16,11-8-1 0,-1-6 1 16,5-10 0-16,1-1 1 15,-1-9-1-15,-7-4 2 16,0-8-2-16,-11-2 1 15,-6-7-2-15,-13 3 0 16,-7-5 0-16,-11 2 0 0,-14 0 0 16,-3 8 0-16,-6 8 0 15,0 6 0-15,1 5-13 16,8 11-21-16,19 4-52 0,-1 3-3 16</inkml:trace>
  <inkml:trace contextRef="#ctx0" brushRef="#br2" timeOffset="260151.9033">6752 6082 369 0,'0'0'6'0,"0"0"4"16,0 0-2-16,0 0 1 15,0 0 0-15,7-11 1 16,9 4 0-16,8-4 1 0,11-1-6 16,12 3-2-1,13-2-1-15,4 4 0 0,9 0 1 16,-4 2-2-16,-7 5-1 16,-7 5-2-16,-10 8 0 15,-16 6 1-15,-8 13 0 0,-19 13 1 16,-2 14 0-16,-9 15 2 15,-9 21-1-15,-3 14 2 16,2 12 0-16,-1 16-1 0,5 1 1 16,4 6-1-16,7 2 0 15,4 0 1-15,4 1 0 16,5-4 2-16,1 2 1 0,-1 0 0 16,2 5-1-16,-4 0 0 15,-4-2 0-15,-1 1-2 16,-2 0-3-16,0-4 0 15,0-3 0-15,0-6 0 16,0-7 0-16,-2-5 0 0,-1-5 0 16,1-7 0-1,-3-8 0-15,-3-8 0 0,3-4 0 16,-5-6 0-16,0-1 0 16,0-6 0-16,-2-4 0 15,-2-4 0-15,3-4 0 0,1-5 0 16,0-6 0-16,3-5 0 15,-1-7 0-15,4-5 0 16,-2-4 0-16,2-8 0 0,3 0 0 16,-4-4 0-16,3-3 0 15,2-3 0-15,-3 1 0 16,1-7 0-16,2 3 0 16,0-1 0-16,0 0 0 0,0 0 0 15,0 2 0-15,0 0 0 16,0-3 0-16,2 5 0 15,1-1 0-15,-1-7 0 16,1 4 0-16,-1-3 0 0,-2-10 0 16,1 12 0-16,-1-12 0 15,0 0 0-15,0 0 0 16,0 0 0-16,-1 10 0 16,1-10 0-16,-17 2 0 15,2-2 0-15,-8 3 0 0,-12-1 0 16,-6 0 0-16,-12 6 0 15,-9-3 0-15,-7 2 0 16,-4 1 0-16,6-1 0 0,5-7 0 16,18-10-67-16,1 5-22 15</inkml:trace>
  <inkml:trace contextRef="#ctx0" brushRef="#br2" timeOffset="276315.6823">16073 11960 128 0,'0'0'5'0,"0"0"4"15,0 0 5-15,0 0 3 16,0 0 5-16,-8 0 3 16,8 0 1-16,0 0 2 0,-12-3-2 15,12 3-3-15,-11 0-4 16,11 0-3-16,-10 0-1 15,10 0-3-15,-15 0-1 16,15 0-3-16,-10 0 0 0,10 0 0 16,0 0 0-16,0 0-1 15,0 0-1-15,-10 0 0 16,10 0-1-16,0 0 0 16,0 0-1-16,0 0-1 0,0 0 0 15,15 0 1-15,3 3 1 16,8-3 0-16,15 0 2 15,14 0 1-15,12-3-1 16,12 3 1-16,7-5-8 16,9 3 0-16,-1-4 0 0,2 5 0 15,-2 1 0-15,-12 0 0 16,-7 0 0-16,-8 0 0 16,-8 0 0-16,-9 1 0 0,-9 2 0 15,-8 0 0-15,-8 2 0 16,-10-3 0-16,-2-2 0 15,-13 0 0-15,12 3 0 16,-12-3 0-16,0 0 0 16,0 0 0-16,0 0 0 0,-12 4 0 15,-6-1 0-15,-7 0 0 16,-12 2 0-16,-7-4 0 16,-9 7 0-16,-11-5 0 15,-3 3 0-15,-6-2 0 0,-3-1 0 16,-5-1 0-16,1 1 0 15,4 0 0-15,-1-1 0 16,5 0 0-16,5 3 0 0,5-3 0 16,9 4 0-16,7-4 0 15,10 0 0-15,12 1 0 16,4-3 0-16,8 0 0 0,12 0 0 16,0 0 0-1,9 0 0-15,21 0 0 0,12 0 0 16,15 0 0-16,6 0 0 15,14 0 0-15,7-3 0 16,8 1 0-16,-3 0 0 16,-2-1 0-16,-7 3 0 0,-10 0 0 15,-11 0 0-15,-9 0 0 16,-8 3 0-16,-14-3 0 16,-6 2 0-16,-10 0 0 0,-12-2 0 15,9 0 0-15,-9 0 0 16,0 0 0-16,0 0 0 15,0 0 0-15,0 0 0 16,0 0 0-16,0 0 0 16,0 0 0-16,0 0 0 0,0 0 0 15,-9 3 0-15,9-3 0 16,-9 19-58-16,-1-16-33 16,-3 2 0-16</inkml:trace>
  <inkml:trace contextRef="#ctx0" brushRef="#br2" timeOffset="282079.7911">17697 12198 155 0,'0'0'4'15,"0"0"2"-15,-5-13 1 16,5 13 2-16,-5-7 2 16,5 7 0-16,-7-10 1 15,7 10 3-15,-18-8-4 0,18 8-2 16,-16-2-1-16,16 2 1 15,-17-5-2-15,17 5 2 16,-11-2-2-16,11 2 2 16,0 0 0-16,-13-3 2 0,13 3 2 15,-9 0-1-15,9 0 0 16,-10 0 3-16,10 0 0 16,-11 0-2-16,11 0-1 0,0 0-1 15,-9 0-2-15,9 0-1 16,0 0-2-16,0 0-2 15,0 0-1-15,0 0-1 0,13 3-1 16,7-1 1-16,9 3 1 16,13 0 0-16,10 0 1 15,16-1 1-15,12 2 1 16,16-4 0-16,11-2 0 16,5 0 0-16,7 0-1 0,2-2 0 15,7-1 0 1,-4-1-5-16,-2 1 0 15,-11 0 0-15,-3 1 0 0,-9-1 0 16,-11 3 0-16,-9 0 0 16,-15-2 0-16,-11 2 0 0,-14 0 0 15,-9 0 0-15,-10 0 0 16,-10 0 0-16,-10 0 0 16,10 0 0-16,-10 0 0 0,0 0 0 15,0 0 0-15,0 0 0 16,0 0 0-16,-8 0 0 15,-4 0 0-15,-2 0 0 0,-7 0 0 16,-8 0 0-16,-4 0 0 16,-9 2 0-16,-8-2-8 15,-2 5-3-15,-12-2-1 16,1 0-3-16,-11-3-3 16,-2 4-3-16,-5-4-2 0,-4 3-3 15,-2-1 0-15,-7 1 2 16,-3-3 3-16,0 2 3 15,3 2 4-15,-2-4 6 16,5 0 2-16,5 0 5 16,6 0 2-16,6 0 3 0,8 0 0 15,4 0 3-15,7 0 2 16,8 0 2-16,2-4 1 16,9 2 2-16,5 2 1 0,4-3 2 15,10 3 1-15,4 0-1 16,13 0-4-16,-12 0-1 15,12 0-2-15,0 0-2 0,0 0-1 16,9-2-2-16,12 2-2 16,8-6 1-16,18 5 0 15,10-2 1-15,16-5 0 16,14 3 1-16,12 1 0 16,10-4-1-16,8 6 0 0,3-3-1 15,-1 0 0-15,5 3-1 16,-2-1 0-16,-5 3-2 15,-7 0 1-15,-9 0-1 16,-6 5-1-16,-13-3 0 16,-10 3 1-16,-16 0-1 0,-10 0 0 15,-11-2 0-15,-10-1 0 16,-8 3 1-16,-9-3 0 16,-8-2 1-16,0 0 0 0,0 0-2 15,0 0 0-15,0 0 0 16,0 0 0-16,0 0 0 15,-6 0 0-15,-3 0 0 0,-3 0 0 16,-1 0 0-16,-2 0 0 16,0 0 0-16,-2 0 0 15,-1-2 0-15,6 2 0 16,-2 0 0-16,3 0-12 0,0 2-13 16,2 9-58-16,9-11-4 15</inkml:trace>
  <inkml:trace contextRef="#ctx0" brushRef="#br2" timeOffset="287066.3945">8736 9755 415 0,'0'0'5'0,"0"0"3"16,0 0 2-16,0 0-1 16,0 0 0-16,0 0 1 15,0 0 0-15,0 0-1 16,4 2-4-16,-4-2-3 0,21 15-1 16,-4-2 0-16,5 3-1 15,6 5 1-15,1 1 0 16,4 8 0-16,-1 2 0 0,0 1-1 15,-7-2 1-15,-2 7 0 16,-10-3-1-16,-2-1 1 16,-8 4 0-16,-6-6 0 0,-12 2 0 15,-6-5 1-15,-9 1-1 16,-11-2 0-16,2-6 2 16,-9-7-3-16,6-2 0 15,1-6 0-15,0-7 0 16,11 0 0-16,9-15 0 15,5-2 0-15,9-6 0 0,7-1 0 16,12-8 0 0,8 1 0-16,8-1 0 0,4 3 0 15,6-4 0-15,6 6 0 16,-2 5 0-16,-2 5 0 0,-6 2 0 16,0 4 0-16,-13 2 0 15,2 3 0-15,-11 5 0 16,-2 1 0-16,-10 0 0 15,0 0 0-15,0 0 0 0,0 0 0 16,0 0 0-16,0 0 0 16,2 4 0-16,-2-4 0 15,0 0 0-15,-4 12 0 0,4-12 0 16,-8 14-15-16,3 3-64 16,5-17-11-16</inkml:trace>
  <inkml:trace contextRef="#ctx0" brushRef="#br2" timeOffset="288002.5785">8375 10585 339 0,'0'0'5'15,"0"0"0"-15,0 0 2 16,0 0 2-16,0 0 1 16,8 0 4-16,4 0 1 15,6 0 1-15,12 0-3 0,9 0-1 16,11-5 0-16,15-3 0 15,9-1-2-15,13-1-2 16,0-4-1-16,3 0-2 16,-3 4-1-16,-8-2 0 15,-6 2-2-15,-16 3 0 16,-8 2-2-16,-14 2 0 0,-8 1 0 16,-9 2 0-16,-8 0 0 15,-10 0 0-15,0 0 0 16,0 0-5-16,0 0-2 0,4 7-10 15,-11 0-37-15,-3 1-32 16,-2 2-3-16</inkml:trace>
  <inkml:trace contextRef="#ctx0" brushRef="#br2" timeOffset="288496.5872">8462 10969 439 0,'0'0'4'0,"0"0"2"0,0 0 0 15,0 0 1-15,0 0 0 16,0 0 0-16,0 0 0 16,5-2-1-16,8 2-3 0,-1 8-2 15,8 3 0-15,0 4 0 16,1 5 1-16,5 2-1 16,-3 6 1-16,-4 4 0 15,-6 0 1-15,-3-2-1 16,-8 5 2-16,-7-4-4 15,-7-1 0-15,-8 1 0 16,-5-5 0-16,-7-4 0 0,-1-7 0 16,6-2 0-16,-3-8 0 15,5-5 0-15,6-3 0 16,6-9 0-16,8-6 0 0,5-1 0 16,13-6 0-16,4-2 0 15,10 1 0-15,3 0 0 16,10 3 0-16,0-2-11 0,4 7-36 15,2 4-40-15,-4 2 0 16</inkml:trace>
  <inkml:trace contextRef="#ctx0" brushRef="#br2" timeOffset="288928.6644">9045 10986 435 0,'0'0'4'0,"0"0"2"15,-6-5 1-15,6 5 0 16,-13 0 1-16,1 0 0 0,-6 8-1 16,4 4 2-16,-1 5-3 15,0 3-2-15,3 6-2 16,-4 0 0-16,9 6 1 16,0-3 0-16,7 2-3 0,2-4 0 15,8-2 0-15,0-5 0 16,7-8 0-16,6-2 0 15,1-7 0-15,6-3 0 0,-4-10 0 16,-3-5 0-16,3-8 0 16,-6-1 0-16,-8-8 0 15,-1-1 0-15,-11-2 0 0,0 1 0 16,-11 2 0-16,-3 6 0 16,-4 5 0-16,-4 6 0 15,2 8-2-15,0 7 0 16,5 3 1-16,0 8 2 15,2 9-1-15,9 2 1 16,4 1 0-16,0 4 1 0,10 5-2 16,3-5-4-16,11 1-10 15,-2-8-27-15,6-5-43 16,7-6-4-16</inkml:trace>
  <inkml:trace contextRef="#ctx0" brushRef="#br2" timeOffset="289097.2047">9345 11085 432 0,'0'0'4'0,"0"0"0"0,-3 8 2 16,3 6 0-16,-2 4 1 15,-1 4 0-15,1 6 0 16,2 8 0-16,0 4-2 16,0 2-3-16,2 5-5 0,3-9-20 15,-7 1-55-15,7-2-6 16</inkml:trace>
  <inkml:trace contextRef="#ctx0" brushRef="#br2" timeOffset="289657.48">10019 9902 412 0,'0'0'6'0,"0"0"1"0,0 0 2 15,0 0 0-15,0-10 0 16,0 10 0-16,-13 4 0 0,-1 16 0 16,-9 13-5-16,0 15-2 15,-2 17 0-15,0 15-1 16,1 9 1-16,4 8 0 16,0 2 0-16,13-5 0 15,7-3 1-15,2-9 0 0,16-12-2 16,3-9 1-16,9-6 0 15,8-11 2-15,7-7-4 16,2-6 0-16,0-12 0 16,3 0-10-16,-6 10-68 15,2-24-8-15</inkml:trace>
  <inkml:trace contextRef="#ctx0" brushRef="#br2" timeOffset="290531.4436">10148 10439 366 0,'0'0'5'0,"0"0"-1"16,0 0 1-16,0 0 2 15,0 0 0-15,-9 8-1 16,9-8 1-16,-4 19 0 16,4-9-3-16,0 3 0 0,2-4 1 15,9-2-1-15,1-2 3 16,8-5-3-16,3-2 3 16,7-8 0-16,-4-10 0 15,5-7 0-15,-2-6 1 0,-2-8-2 16,-4-6 0-16,-12-5 0 15,3-2 0 1,-14 1-1-16,-3 4-1 0,-8 4-4 16,-5 11 0-16,-4 3 0 15,3 15 0-15,-3 5 0 0,0 8 0 16,0 3 0-16,3 14 0 16,5 8 0-16,1 7 0 15,6 10 0-15,5 7 0 0,0 5 0 16,7 5 0-16,9-5 0 15,4 2 0-15,4-7 0 16,4-3-2-16,1-14-7 16,5-1-15-16,3-9-60 15,-5-8-5-15</inkml:trace>
  <inkml:trace contextRef="#ctx0" brushRef="#br2" timeOffset="290749.8604">10608 10314 436 0,'0'0'3'0,"0"0"1"0,0 0 0 15,0 0 0-15,4 6 2 16,-1 4 0-16,3 4 1 0,1 4-1 16,-3 6-1-16,2 4-2 15,1 2 0-15,-2 2-1 16,-1-3-4-16,2 1-8 0,-6-5-24 15,2-3-50-15,3-5-1 16</inkml:trace>
  <inkml:trace contextRef="#ctx0" brushRef="#br2" timeOffset="291382.206">10976 10171 398 0,'0'0'6'0,"0"0"3"16,2-12 2-16,-2 12 1 15,0-15 2-15,0 15-1 16,-2-14 0-16,-6 3 0 15,-5 7-6-15,-1 4-3 0,-4 0-3 16,-2 9-1-16,-2 9-1 16,0 6 0-16,2 3 0 15,0 8 0-15,5 2 1 16,8-2 0-16,2 0 0 0,5-3 0 16,9-2 1-16,12-9 0 15,6-3 0-15,5-5 0 16,3-6-2-16,7-2-4 15,-2-5-8-15,2-17-45 16,-2 12-27-16,-2-10-3 0</inkml:trace>
  <inkml:trace contextRef="#ctx0" brushRef="#br2" timeOffset="291582.6706">11249 10302 410 0,'0'0'3'0,"0"0"1"0,0 0 2 16,0 0 1-16,5 12 1 16,-3 2 0-16,3 2 1 15,-2 4 0-15,2 5-2 16,0 0-3-16,-3 3-7 16,3 1-19-16,3-5-58 0,-3-4-4 15</inkml:trace>
  <inkml:trace contextRef="#ctx0" brushRef="#br2" timeOffset="291808.2623">11654 10130 476 0,'0'0'1'0,"0"0"0"16,0 0 0-16,0 0 0 15,8 14 0-15,-5 3 0 16,1 5 0-16,-1 5 1 0,1 6-2 16,-1 5-1-16,-1-1-7 15,3 2-30-15,-5-2-45 16,0-7-1-16</inkml:trace>
  <inkml:trace contextRef="#ctx0" brushRef="#br2" timeOffset="291981.9698">11552 10265 435 0,'0'0'3'15,"0"0"0"-15,0 0 1 0,0 0 1 16,0 0 0-16,16-9 1 16,-2 4-1-16,9 2 1 15,2-2-3-15,7 1-7 0,5 1-28 16,7 1-50-16,-3-4-1 15</inkml:trace>
  <inkml:trace contextRef="#ctx0" brushRef="#br2" timeOffset="292783.2842">12104 10190 223 0,'0'0'6'15,"0"0"0"-15,0 0 3 16,0 0 2-16,0 0 2 0,0 0 2 15,0 0 2-15,0 0 1 16,0 0-1-16,5 11-1 16,-5-11-1-16,0 0 2 0,8 9-4 15,-8-9 0-15,14 4-2 16,-4-4 0-16,3 0-2 16,2-4 0-16,2-5-1 15,4-2 0-15,-2-8-1 0,1-3 0 16,0-8-1-16,-3-4 0 15,-1-8-1-15,-4-8-1 16,-5-4-1-16,-5-4 1 16,-2 4-2-16,-2 1 0 15,-3 5-2-15,-5 5 0 16,-3 11 0-16,1 7 0 0,3 10 0 16,-4 11 0-16,1 4 0 15,-1 12 0-15,-2 15 0 16,6 10 0-16,-2 8 0 0,1 7 0 15,6 5 0-15,4 2 0 16,0 1-6-16,9-4-8 16,8-8-35-16,3-8-37 0,5-5-2 15</inkml:trace>
  <inkml:trace contextRef="#ctx0" brushRef="#br2" timeOffset="293160.1856">12485 10028 440 0,'0'0'5'0,"0"0"2"15,0 0 2-15,0 0 1 16,-7-10 1-16,7 10 0 0,-6-10 0 16,6 10-4-16,0-15-7 15,0 15 0-15,15-11 0 16,-3 7 0-16,6-1 0 15,-1 2 0-15,1 1 0 0,-4 2 0 16,2 7 0-16,-7 0 0 16,-9 8-2-16,0 3 0 15,-12 2-1-15,-3 0 2 16,-4 4-1-16,-2-2 1 0,-4 1 1 16,6-3-2-16,-2-5 2 15,6 0-1-15,6-3 0 16,6-5 1-16,3-7 0 15,5 15 1-15,7-15 0 0,6 2 0 16,7-2-2-16,7 0-8 16,-2-2-38-16,7-5-38 15,0-1-1-15</inkml:trace>
  <inkml:trace contextRef="#ctx0" brushRef="#br2" timeOffset="293395.4213">12049 10459 461 0,'0'0'1'0,"0"0"1"16,0 0 1-16,13-3 2 16,4-2 0-16,6 1 0 0,11-1 0 15,8 2 1-15,11-4-1 16,4 4-1-16,3-2-1 15,2 2-4-15,-5 0-5 16,0 3-20-16,8 0-57 0,-31 0-3 16</inkml:trace>
  <inkml:trace contextRef="#ctx0" brushRef="#br2" timeOffset="293768.2677">12395 10717 481 0,'0'0'4'0,"0"0"0"16,0 0 2-16,-7-3 1 15,7 3 0-15,-8-11-5 16,8 11-2-16,0-11 0 16,2 1 0-16,9 4 0 15,6-3 0-15,2 4 0 0,5-2 0 16,-3 4 0-16,2 0 0 15,-5 3 0-15,-4 6 0 16,-3 3 0-16,-6 1 0 16,-5 8 0-16,-9-1 0 15,-3 4 0-15,-6 2 0 0,-1 2 0 16,-3-3 0-16,1 3 0 16,0-5 0-16,5-5 0 0,4 2 0 15,5-7 0-15,7 0 0 16,0-10 0-16,19 5 0 15,6-5 0-15,5-3 0 16,7-2-8-16,0 1-72 0,6-9-7 16</inkml:trace>
  <inkml:trace contextRef="#ctx0" brushRef="#br2" timeOffset="294361.2544">13108 10045 395 0,'0'0'7'0,"0"0"3"16,0 0 3-16,5-10 0 15,-5 10 1-15,0 0 0 0,0-9 0 16,0 9 0-16,-12-3-7 15,-6 3-4-15,-1 8-2 16,-1 6-1-16,-8 3-1 16,1 6 0-16,-1 2 0 0,7 4 0 15,1 1 0-15,5-3 0 16,9 5 0-16,6-7 1 0,6-3 1 16,13-4 0-16,11-6-1 15,7 1-1-15,6-13-6 16,10 2-24-16,-2-2-53 15,2-13-1-15</inkml:trace>
  <inkml:trace contextRef="#ctx0" brushRef="#br2" timeOffset="294545.3612">13280 10210 449 0,'0'0'2'0,"0"0"0"0,-2 11 1 15,2-11 0-15,0 19 0 16,0-3 1-16,0 3 0 16,2 3-1-16,0 4-3 0,8 1-17 15,1 0-63-15,1-5 0 16</inkml:trace>
  <inkml:trace contextRef="#ctx0" brushRef="#br2" timeOffset="294899.2653">13463 10285 471 0,'0'0'5'0,"0"0"1"16,-6-10 2-16,6 10 1 0,-5-10 1 16,5 10-8-16,-2-14-2 15,2 6 0-15,7 1 0 16,5 2 0-16,2 2 0 0,4-1 0 15,4 4 0-15,-1 0 0 16,-2 4 0-16,1 4 0 16,-10 4 0-16,-2 3 0 0,-8 3 0 15,-3 1 0-15,-7 4 0 16,-7-3 0-16,-3 1 0 16,2 1 0-16,-1-4 0 15,1-4 0-15,9 0 0 16,4-4 0-16,5-10 0 15,7 5 0-15,12-5 0 16,6-8 0-16,8-2 0 0,-1-10-50 16,8-3-38-16,2-3-1 15</inkml:trace>
  <inkml:trace contextRef="#ctx0" brushRef="#br2" timeOffset="295166.7886">13678 9416 480 0,'0'0'2'0,"0"0"-1"16,0 0 0-16,0 0 1 15,5 2 0-15,5 13 1 16,9 14 1-16,11 12 0 0,7 8-2 16,4 16 1-16,3 12 1 15,4 6-1-15,-5 12-3 16,-5 1 0-16,-13 1 0 15,-17-1 0-15,-8 1 0 0,-17-3 0 16,-17-4 0-16,-8-10 0 16,-7 3 0-16,-11 1-62 15,3-20-25 1</inkml:trace>
  <inkml:trace contextRef="#ctx0" brushRef="#br2" timeOffset="296942.6877">14547 10057 184 0,'0'0'2'0,"0"0"2"15,8-4 3-15,-8 4 2 16,15-10 5-16,-2 5 1 16,4-2 3-16,3-1 1 15,3 0-1-15,6-1-2 0,1-1-1 16,5-4-3-16,4 5-3 15,4-3-2-15,6 2-1 16,-1-2 0-16,4 2-1 16,2 0 1-16,1 2-1 15,3 1 1-15,1 1-2 16,-4 0 0-16,2 0-1 0,3 4 1 16,-3-4-1-16,6 4-1 15,-1 0 0-15,0 0 0 16,2 2 0-16,-4 0 0 0,0 0-1 15,-3 2-1-15,-3 2 0 16,-4 4 0-16,-2-1 0 16,-4 4 0-16,1-4 1 0,-1 1-1 15,4-1 0-15,-4-2 1 16,6 0-1-16,-4 0 0 16,0 3 0-16,1-4 0 15,-7 1 0-15,0 5-1 0,-8-3 0 16,0 3 1-16,-6 2-1 15,-1-1 1-15,-4-1-1 16,1 0 1-16,4 0 1 16,-1-3-1-16,0 3 0 15,-1-3 1-15,3 3-1 0,-4 0 0 16,2 0 0-16,-5-1 0 16,0 2-1-16,-3 1 1 15,0-1 1-15,1 3-1 16,-4-2 1-16,7 1-1 0,1 2 1 15,-2-3-1-15,0 3 1 16,2 0-1-16,-5 0 0 16,4-3 0-16,-6 3-1 15,-5-3 1-15,2-3 0 0,-8 2 1 16,0-2 0-16,-2 2 0 16,-2-11 0-16,3 10 1 15,-3-10 0-15,0 0 1 0,0 0-1 16,0 8 0-16,0-8-1 15,0 0 1-15,0 0-1 16,0 0 0-16,0 0 0 16,0 0-1-16,0 0 1 15,0 0-1-15,0 9-5 16,0-9-7-16,0 0-13 0,0 15-40 16,0-15-15-16</inkml:trace>
  <inkml:trace contextRef="#ctx0" brushRef="#br2" timeOffset="297461.5221">16836 10343 331 0,'0'0'5'0,"0"0"3"0,0 0 1 16,0 0 3-16,0 0-1 15,0 1 1-15,0-1 1 16,0 0-1-16,14 6-3 0,-6-1-2 16,4 0 0-16,5 4-1 15,0-1 1-15,3 1 0 16,5 2-1-16,3 1 0 0,-3 0 0 15,1-1-2-15,-1-1 0 16,1-1-2-16,-4 1 0 16,1-3-1-16,-10 1 0 0,4-1 0 15,-4-1-1-15,-5-5 1 16,-8-1-1-16,16 8 1 16,-16-8 0-16,0 0 2 15,0 0 2-15,0 0 1 0,0 0-1 16,7 0-5-1,-7 0 0-15,2-17 0 0,1 0 0 16,-1 0 0-16,0-6 0 16,-2 3 0-16,3 2 0 15,-3 1 0-15,0 3 0 0,2 3 0 16,-2 11 0-16,0-12 0 16,13 12-17-16,2-7-72 15,3-8-4-15</inkml:trace>
  <inkml:trace contextRef="#ctx0" brushRef="#br2" timeOffset="304676.7506">8534 13987 381 0,'0'0'7'0,"0"0"3"0,-11-8 2 16,11 8 2-16,0 0 1 16,0 0 0-16,-9-8 0 0,9 8-1 15,0 0-6-15,0 0-2 16,5 5-4-16,8 8-1 16,7 4-1-16,2 7-1 15,3 7 1-15,8 4 0 16,-1 3 0-16,0 5 0 0,-7-4-1 15,-1 0 1-15,-11 2-1 16,-3-7 2-16,-10 3-1 16,-10-4-1-16,-10-3 1 15,-4-6 0-15,-9-4 0 0,-2-2 0 16,-2-9 1-16,2-6 1 16,5-3-1-16,5-7 1 15,9-13 0-15,5 0 0 0,9-5-1 16,4-2 0-16,13-3 1 15,10 0-2-15,2 1-2 16,8 2 2-16,3 1-3 16,-1 6-3-16,0 8-10 0,-5 3-19 15,-12 9-51-15,10 0 0 16</inkml:trace>
  <inkml:trace contextRef="#ctx0" brushRef="#br2" timeOffset="304990.7829">8172 14722 422 0,'0'0'2'0,"0"0"0"16,5 0 2-16,7-5 1 0,10 0 2 15,8-2 0-15,14-3 2 16,11-3 0-16,16 1-2 16,5 1 0-16,9 2-2 15,2-1 0-15,-2 3-2 16,-4 2-1-16,-3 0-1 16,-11 2 0-16,-8 1-3 0,-13 2-3 15,-7 0-7-15,-12 0-12 16,-3 0-27-16,-1 2-34 0,-23-2-2 15</inkml:trace>
  <inkml:trace contextRef="#ctx0" brushRef="#br2" timeOffset="305431.2091">8358 15034 436 0,'0'0'5'0,"0"0"0"16,0 0 2-16,0 0-1 15,0 0 1-15,0-7-1 0,10 5 1 16,5 2 0-16,4 0-4 15,9 2-2-15,7 8-1 0,3 0 0 16,1 6 0-16,-2 7 0 16,-5 4-1-16,-7 4 0 15,-7-3-1-15,-13 4 0 16,-5 1 1-16,-11-1-2 16,-8 3 2-16,-13-5 0 0,-1-5 1 15,-4-1 0-15,-3-7 1 16,3-6 0-16,5-4 1 15,2-7 0-15,7-6 0 16,9-6-2-16,6-5 1 0,8-5-1 16,10-2-1-16,7-1-2 15,6-5-7-15,9 5-16 16,8 1-58-16,-1 1 1 16</inkml:trace>
  <inkml:trace contextRef="#ctx0" brushRef="#br2" timeOffset="305878.0498">8915 15040 446 0,'0'0'5'16,"0"0"0"-16,0 0 2 15,0 0-1-15,-10-11 1 0,10 11-1 16,-7 3 0-16,-4 5 0 15,4 6-4-15,-3 6-2 16,0 4-1-16,0 4 1 0,3 4-1 16,-2 0 0-1,7-2 0-15,2 0 1 0,6-5-1 16,6-6 1-16,6-5 0 16,1-6 1-16,6-8 0 15,3-2 0-15,-1-8 0 16,-2-7 1-16,-6-5 1 0,2-7-1 15,-12-5 0-15,-5 0-1 16,-4-1 1-16,-4 0-1 0,-5 3-1 16,-12 6 0-16,2 3-1 15,-6 8 0-15,3 10-1 16,-1 5 0-16,4 5-1 16,1 5 1-16,8 7 0 15,8 5 0-15,2 1 0 16,14-2-2-16,6 8-5 0,5-9-17 15,8-1-56-15,6-2-3 16</inkml:trace>
  <inkml:trace contextRef="#ctx0" brushRef="#br2" timeOffset="306045.3444">9310 15098 402 0,'0'0'1'0,"0"0"1"16,0 14 0-1,-3-2 0-15,1 8 1 0,2-1 0 16,-2 5 0-16,2 7 0 16,0-2 0-16,0 0-3 15,2 7-11-15,0 6-50 0,7-17-14 16</inkml:trace>
  <inkml:trace contextRef="#ctx0" brushRef="#br2" timeOffset="306388.7234">9798 14212 395 0,'0'0'6'0,"0"0"3"16,0 0 1-16,0 0 0 15,0 0 0-15,-11 0 0 16,-2 4 1-16,-1 16 0 0,-4 7-6 16,-1 17-2-16,-6 8 0 15,2 16-1-15,1 9 1 16,2 6 0-16,5 2-1 0,5 0 1 16,8-1-1-16,2-9-1 15,5-7 0-15,10-5 0 16,9-12-1-16,4-5-4 0,2-15-6 15,10-6-43-15,4-5-32 16,3-10-1-16</inkml:trace>
  <inkml:trace contextRef="#ctx0" brushRef="#br2" timeOffset="307089.3099">10030 14766 243 0,'0'0'7'0,"0"0"6"15,0 0 4-15,-10-4 5 16,10 4 1-16,0 0 0 16,-9 0 1-16,9 0 0 0,0 0-6 15,-7 7-6-15,4 0-4 16,1 6-4-16,2 2-3 16,0 0 1-16,0 2-1 0,5-2 0 15,4 0 1-15,4-3 0 16,2-3 1-16,4-6 2 15,7-3 0-15,-4-3 0 16,5-12 2-16,-2-6 0 0,0-6 1 16,-5-8-1-16,-3-7-1 15,-1-5-2-15,-14-6 0 16,-2 2-1-16,0 1-3 16,-7 5 0-16,-6 1 0 15,-2 9 0-15,-2 8 0 0,0 9 0 16,1 6 0-16,0 9 0 15,2 3 0-15,-1 8 0 16,5 13 0-16,0 5 0 0,6 8 0 16,2 12 0-16,2 0 0 15,6 7 0-15,7-2 0 16,4-1 0-16,2-5-5 16,9-5-16-16,-3 10-43 0,8-27-23 15,-1-3-3-15</inkml:trace>
  <inkml:trace contextRef="#ctx0" brushRef="#br2" timeOffset="307261.3545">10417 14659 435 0,'0'0'4'16,"0"0"1"-16,0 0 0 16,0 0 0-16,0 0 0 15,2 11 0-15,-2 1 0 16,0 6 0-16,2 2-4 0,3 4-4 15,0-2-9-15,2 7-27 16,4 2-42-16,-1-6-3 16</inkml:trace>
  <inkml:trace contextRef="#ctx0" brushRef="#br2" timeOffset="307712.2076">10792 14504 450 0,'0'0'3'0,"0"0"0"16,0 0 1-16,-5-7 0 0,5 7 0 15,-20-2 1-15,8 2-1 16,-9 0 0-16,1 5-3 15,-2 4-1-15,2 1 0 0,0 5 0 16,3 2-1-16,3-2 0 16,8 2 0-16,3 1 1 15,3-1 1-15,8-2-1 0,7-1 1 16,0-2 0 0,5-1 0-16,2 1 0 0,4-3 1 15,-2 2-2-15,1-4 1 16,-5 1-1-16,-1 0 0 15,-3-1-1-15,-4 0 1 0,-4 3 0 16,-7-2 0-16,-1 1 0 16,-4 1 1-16,-11-3-1 15,-3 4 1-15,-5-4-1 16,-1 4 0-16,-3-4-2 0,-3-2-3 16,5-3-8-16,0-2-21 15,-6 3-49-15,18-3-2 16</inkml:trace>
  <inkml:trace contextRef="#ctx0" brushRef="#br2" timeOffset="307941.1201">11008 14601 477 0,'0'0'2'0,"0"0"0"16,0 0 1-16,0 0-1 15,0 12 1-15,0 0 0 0,0 8 0 16,0 2 0-16,0 6-2 16,0 2 1-16,0-1-3 15,0 0-1-15,2 2-9 16,3-9-17-16,-5-3-55 16,6-4-3-16</inkml:trace>
  <inkml:trace contextRef="#ctx0" brushRef="#br2" timeOffset="308307.3174">11435 14447 449 0,'0'0'4'15,"0"0"2"-15,0 0 0 16,0 0 0-16,0 0-1 0,0 0 1 15,-4 17 0-15,4 2-1 16,0 10-2-16,0-2-3 16,0 7-1-16,0 6-2 15,4 5-11-15,-1-1-39 0,-1-9-31 16,4-3-2-16</inkml:trace>
  <inkml:trace contextRef="#ctx0" brushRef="#br2" timeOffset="308492.9942">11237 14618 444 0,'0'0'3'0,"0"0"1"0,0 0 1 16,5-7 0-16,2 1 1 16,11 0 1-16,6-6-1 0,8 6 0 15,0-7-5-15,11 8-10 16,-1-4-31-16,8 3-43 15,0 1-1-15</inkml:trace>
  <inkml:trace contextRef="#ctx0" brushRef="#br2" timeOffset="308894.1108">11786 14454 439 0,'0'0'2'0,"0"0"0"0,0 0 1 16,0 0-1-16,0 0-1 15,0 0 1-15,0 0 0 16,0 0 1-16,10 5 0 16,-3-5-1-16,4 0 0 15,1-8 2-15,6 1 0 16,-4-7 1-16,5-6-1 0,-3-5-1 15,-2-7 0-15,2-8 0 0,-6-4 0 16,-3-3-1-16,-7-3 0 16,-3-2 0-16,-4 7 0 15,-8 3 0-15,3 8-1 16,-6 11-1-16,1 8 0 16,2 11-1-16,-5 5 1 0,6 16-1 15,1 7 0-15,5 10 0 16,6 6 0-16,2 5 1 15,5 6-1-15,10 2-3 16,2-6-8-16,13 2-20 0,8-8-52 16,-2-3 0-16</inkml:trace>
  <inkml:trace contextRef="#ctx0" brushRef="#br2" timeOffset="309240.8412">12122 14311 444 0,'0'0'4'0,"0"0"2"16,-5-10 1-16,5 10 2 16,-6-14 0-16,1 3 0 0,3 2 0 15,2-4-1-15,0 2-2 16,0 2-6-16,0 9 0 16,23-10 0-16,-11 10 0 15,3 0-2-15,-3 7 0 0,0 3 1 16,-4 7-1-16,-3 1 0 15,-5-1 1-15,0 8 0 16,0-3 0-16,-7 0 1 16,-4-1-1-16,4-4 1 0,2-2 0 15,-2-3-1 1,7-2 1-16,0-10 1 0,0 10-1 16,12-6 0-16,4-4 0 0,3 0-2 15,1 0-5 1,7-4-12-16,3 7-43 0,-2-9-22 15,-3-1-4-15</inkml:trace>
  <inkml:trace contextRef="#ctx0" brushRef="#br2" timeOffset="309442.1377">11844 14667 436 0,'0'0'3'0,"0"0"1"0,0 0 2 15,0 0 1-15,0 0 1 16,7 3 1-16,10-3 0 16,8-3 0-16,9-2-2 15,9-2-3-15,6 2-4 16,1-5-7-16,8 6-20 16,9-2-56-16,-20 4-3 0</inkml:trace>
  <inkml:trace contextRef="#ctx0" brushRef="#br2" timeOffset="309791.6899">12062 14913 477 0,'0'0'3'0,"0"0"0"0,0 0 2 16,-5-5 0-16,5 5 1 15,-2-12-1-15,2 3 0 16,0 2-3-16,2-3-2 0,6 1 0 15,6-1 0-15,1 2 0 16,2 6 0-16,-1 0 0 16,1 2-2-16,-3 2 0 15,-1 8 0-15,-6 2 0 16,-1 5 0-16,-6 1 1 16,0 2-1-16,-2 2 1 0,-7-3 1 15,2 4-1-15,-2-5 1 16,0-1 0-16,2-5 0 15,2-1 0-15,5-11 1 16,0 9 0-16,8-9 0 0,6-2-3 16,6-11-7-16,10-1-32 15,8-9-43-15,2-7-1 16</inkml:trace>
  <inkml:trace contextRef="#ctx0" brushRef="#br2" timeOffset="310206.2738">12724 14165 438 0,'0'0'2'0,"0"0"2"16,0 0-1-16,0 0 1 0,0 0 1 16,-14-6-1-1,7 6 0-15,-7 4 0 16,-1-1-2-16,-3 8-1 0,1 1-1 15,-3 6 0-15,-1-1 0 16,7 5 0-16,2 1 0 0,1-3 1 16,9 2 0-16,2-5 0 15,2 2 0-15,11-1 1 16,2 0-1-16,5-1 1 16,-1-2-1-16,6-3 1 0,0 3-1 15,-4-6-1-15,-2 2 0 16,-4 1 0-16,-3-7 0 15,-12-5 0-15,11 18 1 16,-11-18 0-16,-11 15-1 0,-1-8 2 16,-3-2-1-16,-4 5 1 15,-4-5-2-15,0 2-1 16,2-2-3-16,-2-1-7 16,5-4-13-16,-3 0-57 15,10-1-4-15</inkml:trace>
  <inkml:trace contextRef="#ctx0" brushRef="#br2" timeOffset="310376.8247">12807 14370 441 0,'0'0'1'0,"0"0"0"16,0 0 1-16,0 0 1 16,11 13 0-16,-6-3 0 15,0 7 0-15,2 5 1 16,-5 0-2-16,9 7-9 0,-9 0-21 15,8 0-51-15,-5-4-2 16</inkml:trace>
  <inkml:trace contextRef="#ctx0" brushRef="#br2" timeOffset="310724.8864">12981 14439 488 0,'0'0'3'0,"0"0"0"16,-4-12 1-16,4 12 1 16,0-12 1-16,0 2-4 15,0 0-2-15,4 0 0 0,6 2 0 16,3 4 0-16,2 1 0 16,0 3 0-16,2 0 0 15,-4 10 0-15,-1 1 0 16,-5 3 0-16,-1 3 0 0,-6 3 0 15,0 0 0-15,-8 5 0 16,1-5 0-16,-1-1 0 16,4-2 0-16,-1-2 0 15,1-3 0-15,4-1 0 0,0-11 0 16,6 6 0 0,6-6 0-16,4-1 0 0,3-4 0 15,1-8-9-15,12-14-72 16,-4 12-6-16</inkml:trace>
  <inkml:trace contextRef="#ctx0" brushRef="#br2" timeOffset="311042.1633">13173 13682 458 0,'0'0'2'0,"0"0"1"0,0 0 0 0,0 0-1 16,0 0 2-16,6 5 1 15,6 12 0-15,5 9 0 16,5 12-1-16,6 15 0 16,4 6-1-16,2 12 0 15,2 6-1-15,-4 5 0 0,-10 3-1 16,-4 4 0-16,-9-3 0 15,-9 1 0-15,-12-1 1 16,-10-4-2-16,-8 5 0 0,-7-7-5 16,0 3-21-16,-4-8-58 15,-1-8-4-15</inkml:trace>
  <inkml:trace contextRef="#ctx0" brushRef="#br2" timeOffset="313362.0745">13593 14432 249 0,'0'0'6'0,"0"0"3"16,0 0 2-16,0 0 3 16,0 0 2-16,0 0-2 15,0 0 1-15,0 0-2 0,0 0-5 16,0 0-3-16,0 0-3 15,0 5-1-15,0-5-2 16,0 0 0-16,5 10 1 16,-5-10 2-16,8 10 0 0,-8-10 2 15,12 14 0-15,-5-8 1 16,4 0 3-16,-1 0-1 16,4 2 1-16,0-4-2 0,5 2 1 15,-2-1-1-15,3-3-1 16,0 3-1-16,0-3-2 15,4-2 1-15,-1 3 1 16,-1-3-2-16,5 0 0 0,1 0 1 16,-1 0 0-16,1 0 0 15,2 0 0-15,0 0-1 16,-4-3 1-16,4 1-1 16,1-3 1-16,-1 3-1 15,2-6 0-15,2 4 0 0,-1-4 0 16,1-1 0-16,3 3-1 15,1-2 1-15,-3 3-1 16,2-2-1-16,0 1 1 16,-5-1 0-16,3 2-1 0,-2 0 1 15,0-2 0 1,-1 2 0-16,0-2 0 0,3-3-1 16,-3 0 1-16,-1 0 0 15,5 2-1-15,-4-2 1 16,0 1-1-16,-2 1 1 0,0-2-1 15,-5 3 0-15,3 0 1 16,-1-1-1-16,-2-2 1 0,5 3-1 16,-3-5 0-16,6 2 1 15,1-2-1-15,-1 0 0 16,1 0 0-16,1 0 1 16,-4 3-1-16,2-4 0 15,-3 4 0-15,-3-2 0 0,1 2 2 16,-3 1-2-16,-2-1 1 15,4-2 0-15,-3-2 0 16,-1 4 0-16,4-3 0 16,3-1 0-16,-2 1-1 0,2-1 1 15,-1 4-1-15,1-3 0 16,-2-1 0-16,2 0 0 16,-5 1 0-16,-1-1 0 15,1 1 0-15,0 0 0 16,0-3 0-16,0 3 0 0,-4-4 0 15,4 0 0-15,0 0-1 16,-2 2 1-16,-1-3 0 16,3 4 0-16,-4-5-1 0,3 4 1 15,1 2 0-15,-1-4 0 16,1 2 0-16,-2 2 0 16,2-3 1-16,0-1-1 15,-3 1 1-15,-2 3-1 0,2-3 1 16,-6 3 0-16,1 0 0 15,-4 2 0-15,1-3-1 16,1 4 1-16,-3 0 0 16,1 2-1-16,-1-2 0 0,1-2 0 15,1 4 1-15,1-3-1 16,0 0 0-16,0 3 0 16,0-1 1-16,-5 2 1 15,2 0-2-15,-4 1 0 16,-8 5 0-16,10-4 0 15,-10 4 0-15,0 0 0 0,0 0 0 16,0 0 0-16,0 0 0 16,0 0 0-16,0 0 0 0,0 0 0 15,0 0 0-15,0 0 0 16,0 0 0-16,0 0 0 16,0 0 0-16,0 0 0 15,0 0 0-15,0 0-3 0,0 0-17 16,0 0-19-16,0 0-49 15,-6-3-1-15</inkml:trace>
  <inkml:trace contextRef="#ctx0" brushRef="#br2" timeOffset="313780.0736">16298 13436 369 0,'0'0'6'15,"0"0"4"-15,0 0 1 0,0 0-1 16,0 0 1-16,0 0 0 16,0 0 0-16,0 0 0 15,5 6-5-15,-5-6-3 0,20 5-1 16,-2-1 1-16,1 1-1 16,5 1 2-16,4-4 0 15,4 0 0-15,1 0-1 0,-6-2 1 16,1 0-1-16,-6 0 1 15,-5 0-1-15,-1 0-1 16,-8 0 0-16,-8 0-1 16,8 0-1-16,-8 0 0 15,6 6 0-15,-6-6-1 16,3 17 0-16,-3 7 2 16,0 3 1-1,-3 6 1-15,-5-1 0 16,-2 5 1-16,-2-2-4 0,-2 0 0 15,3-3 0-15,-2-10 0 16,1-2 0-16,5-3 0 16,7 0-5-16,0-5-79 15,0-12-4-15</inkml:trace>
  <inkml:trace contextRef="#ctx0" brushRef="#br2" timeOffset="320557.8452">15883 14373 95 0,'0'0'11'15,"0"0"6"-15,-8-6 8 16,8 6 3-16,0 0 2 16,-14-5 3-16,14 5-1 15,0 0 0-15,-10-3-8 0,10 3-9 16,0 0-7-16,0 0-3 15,0 0-3-15,0 0 0 0,14 0-1 16,7 0-1-16,8 3 1 16,8 0 0-16,11 2 2 15,14-5 2-15,9 3-2 16,12-3 0-16,12-3-1 16,4-2 0-16,2-2 1 0,9-1-1 15,-6 3 0-15,6-2-1 16,4-1 0-16,-5 1 0 15,3 0 0-15,1 2 0 0,1-2 0 16,2-1 0-16,-1 3-1 16,-1 3 1-16,-7-3 0 15,-2 2 0-15,-6 1 0 16,-5-1 0-16,-9 3-1 16,-3-3 1-16,-4 3-1 0,-4-4 1 15,-2 2-1-15,-5-2 1 16,-5 4-1-16,0-2 0 15,-3 2 0-15,-4-3 0 16,0 3 0-16,-8 0 1 16,1 0-1-16,-11 3 0 0,1-1 1 15,-4 2-1-15,-6-2 1 16,2-1 1-16,-5-1-1 16,1 3 0-16,-2-3 1 0,5 0-1 15,-7 0 0-15,3 0 0 16,-3 0 0-16,1 0 0 15,2 0-1-15,-5-3 1 0,-1 2-1 16,-1 1 1-16,-4 0 0 16,4 0 0-16,-6-2 0 15,-1-2 0-15,-2 4 0 16,-9 0 0-16,14-2-1 16,-14 2 1-16,14-3 0 0,-14 3 0 15,0 0 0-15,7 0 0 16,-7 0 1-16,0 0 0 15,0 0 1-15,0 0 0 16,0 0-1-16,0 0 1 16,0 0 0-16,0 0-1 0,0 0 1 15,0 0-2-15,0 0 1 16,0 0-1-16,0 0 1 16,0 0-1-16,0 0-1 0,0 0 1 15,0 0 0-15,0 0 0 16,0 0 0-16,0 0 0 15,0 0-1-15,0 0 0 16,0 0 1-16,0 0-2 0,9-7 1 16,-9 7-1-16,0 0 1 15,0 0-1-15,9-8 0 16,-9 8 1-16,0 0-1 16,0 0 1-16,0 0-1 15,0 0 0-15,0 0-1 0,0 0 1 16,0 0-1-16,10-4 0 15,-10 4 0-15,0 0 0 16,9 0 0-16,-9 0 1 16,11 0 0-16,-11 0 0 0,17 0 1 15,-7 0 0-15,0 0 1 16,-1 0-1-16,-1-3 1 16,2 1-1-16,-3-1 0 0,-7 3 1 15,18-5-1-15,-18 5 0 16,10-2 0-16,-10 2 0 15,10-2 0-15,-10 2 0 16,10-6 0-16,-10 6 0 0,15-4 0 16,-15 4 0-16,15-5 0 15,-15 5 1-15,13-5-1 16,-13 5 1-16,13-7 0 16,-13 7-1-16,13-8 1 15,-13 8 0-15,10-10 0 0,-3-1 1 16,1 2 0-16,0-1 1 15,1-5-1-15,0 1 1 16,3-4 0-16,-3-2 1 16,2 1-1-16,1-7-1 0,-3 2 0 15,2 0-1-15,-4-5 1 16,0 0-1-16,1 0 0 16,-2-3 0-16,1-3-1 0,0 2 0 15,-2-1 0-15,2-2-1 16,0 3 1-16,-1 0-1 15,4-2-1-15,-3 1 1 16,0-1 0-16,-1 3 1 0,-1-3-1 16,-1 4 0-16,4-5 1 15,-6-1 0-15,1 6 1 16,2-7-1-16,-2 1 0 16,-1 0 1-16,0-4 0 15,1 2-1-15,-1 3 1 0,1 0-1 16,-2-3 1-16,-1 1-1 15,3 4 1-15,0-6-1 16,0 6 0-16,-3-3 0 16,2-1 1-16,-2 1-1 0,3-2 0 15,2-2 1-15,-3 2-1 16,3 2 1-16,2-5-1 16,-1 3 1-16,1-3 0 0,-4 1-1 15,4 5 1-15,-5-2 0 16,6-1-1-16,-8 0 1 15,2 1 0-15,1 1-1 16,0 0 1-16,-3 2 0 0,2-5-1 16,-2 6 1-16,0-4-1 15,0 4 0-15,0 2 0 16,0-4 0-16,0 7 0 16,0-1 0-16,0 1 0 15,0 4 1-15,0-3-1 16,0 6 0-16,0-3 0 0,0 0 0 15,0 1 1-15,0-1 0 16,-2 1 0-16,2-4 0 16,0 3 0-16,-3-2 0 0,3 2 0 15,0-5-1-15,0 6 0 16,0-1 0-16,0-1-1 16,0-3 1-16,0 5-1 0,0-1 0 15,0 0 1-15,0 0 0 16,0 3-1-16,0-3 1 15,0 1-1-15,0-2 1 0,0 2-1 16,0-3 1-16,0 0-1 16,-3 1 0-16,1-1 1 15,2 0-3-15,-3 1 1 16,-2 0-1-16,3 1 1 16,0-2 0-16,-3 6-1 0,-3-4 2 15,0 1-2-15,4 0 3 16,-4 5 0-16,1-4 0 15,2 3 0-15,-1-2 0 16,2 2 0-16,-1 1 0 16,2-2 1-16,-1 1-1 0,4 3 0 15,-3 0 0-15,0 0 0 16,3 0 1-16,-2 1-1 16,2 0 0-16,0 0 0 0,0 1 0 15,0 1 0-15,2-4 1 16,1 6-1-16,2-5 0 15,-3 1 0-15,1 2 1 0,2-1-1 16,-4 0 1-16,2-2-2 16,3 2 1-16,-6-3 0 15,2 1 0-15,-2 4-1 16,3-1 1-16,-3-1 0 16,0 3-1-16,0 0 2 0,0 2-1 15,0 0 0-15,-3-1 0 16,3 1 0-16,-2 3 1 15,2 7-1-15,-3-12 0 16,3 12 0-16,-3-10 0 16,3 10 0-16,0 0-1 0,0 0 0 15,0 0 0-15,-3-10 0 16,3 10-1-16,0 0 0 16,0 0 0-16,0 0-1 0,0 0 1 15,-9 0 0-15,2 0 1 16,-7 3 0-16,-5-1 0 15,-3 0 0-15,-3 1 1 0,-5 2 0 16,-4-3 0-16,-6 1 1 16,-2 0-1-16,-6-2 0 15,-1-1 0-15,-6 0 0 16,-5 0 0-16,0 0 0 0,-2 0 0 16,-5-1 0-1,1-2 0-15,1-2 0 0,-5 2 0 16,-2-2 0-16,0 3 1 15,-4-3-1-15,3 3-1 16,-2-3 1-16,3 2 0 16,0 1 0-16,-3 2 0 0,1-3 0 15,2 0 0-15,0 3 0 16,0 0 0-16,-3-1 0 16,3 1 0-16,0-3 0 0,2 3 0 15,6-2 0-15,-1 2-1 16,3 0 1-16,-5 0 0 15,7 0 0-15,-5 2 0 16,3 1 0-16,2 1 0 0,-2 1 0 16,2 0 0-16,7 0 0 15,-2-2 0-15,2-1 0 16,3 3 0-16,1-3 0 0,-3 1 1 16,1 2-1-16,5-5 0 15,-4 3 0-15,1-2 0 16,2 4 0-16,2-2 0 15,-3 0 0-15,0 1 0 16,-3 1-1-16,-2 0 1 16,3 2 0-16,-4-1 0 0,4-1-1 15,0-2 1-15,7-1 0 16,5 0 0-16,2-2 0 16,10 0 0-16,3 0 0 0,5 0 0 15,-1 0 0-15,4-2 0 16,-2 2-1-16,-2-2 1 15,5 2 0-15,-3 0-1 16,-2 0 0-16,3 0 1 0,-2 0-1 16,6 0 0-16,-3 2-1 15,3 0 1-15,2-2-1 16,-3 3 1-16,4 0 0 16,1-1 0-16,-5 1 0 0,6-3 0 15,-3 1 1-15,0-1 0 16,0 3-1-16,10-3 1 15,-12 3 0-15,12-3-1 16,-13 2 0-16,13-2 1 0,-7 3 0 16,7-3-2-16,0 0 2 15,-13 5-1-15,13-5 0 16,0 0 0-16,-10 4 0 16,10-4 0-16,0 0 0 0,0 0 0 15,-9 5 0-15,9-5 0 16,0 0 0-16,0 0 1 15,0 0-1-15,-14 10 1 0,14-10 0 16,-7 12 1-16,7-12-1 16,-14 13 1-16,3-3-1 15,3-3 1-15,-3 4-1 16,1-1-2-16,0-1 1 16,0 1 0-16,0 7 0 0,0 0-1 15,1 3 1-15,-2 8 0 16,1-1 0-16,3 2 1 15,0 1-1-15,3 5 1 16,0-5 0-16,4 3 0 0,0 1 0 16,0-5 1-16,4 3-2 15,2-1-3-15,1-7-14 16,-2 3-56-16,16-2-3 0</inkml:trace>
  <inkml:trace contextRef="#ctx0" brushRef="#br2" timeOffset="325118.9923">8701 16040 351 0,'0'0'6'0,"0"0"3"15,-2-11 3-15,2 11 3 16,0 0 0-16,0-9 1 16,0 9 0-16,0 0 0 15,0-12-6-15,0 12-3 16,4 7-2-16,7 1-3 0,3 4 0 15,7 0-2-15,0 8 0 16,7-2 1-16,2 9 0 16,-1-6-1-16,-1 3 0 15,-8 0 0-15,-3-1 0 0,-7 3 0 16,-5-2 0-16,-7 0 0 16,-14-2 0-16,-3-2 0 15,-8-3 1-15,-5-2 0 16,-4-8 0-16,1 1 0 15,3-8 0-15,5 0 1 0,1-6-1 16,12-6 0-16,4-5 0 16,10-3-1-16,5-2 1 15,10-5-1-15,5 1-1 0,5 2 1 16,4-1-1-16,4 3 1 16,-1 7-2-16,-2 3 0 15,0 6-3-15,-3 4-4 16,-2 2-8-16,-5 2-12 0,0 4-37 15,-7 6-19-15</inkml:trace>
  <inkml:trace contextRef="#ctx0" brushRef="#br2" timeOffset="325656.1033">8356 16607 391 0,'0'0'3'0,"0"0"-1"0,0 0 1 16,0 0 1-16,0 0 2 15,14 0 2-15,4 3 1 16,14-3 1-16,15 0-2 16,13 0 1-16,17-3 0 0,15-5 0 15,7-1-3-15,9-6-1 16,-2 2 0-16,-1-1-2 16,-6-1-1-16,-15 2 1 0,-9 6-2 15,-18 0 0-15,-9 2-1 16,-13-1 0-16,-13 5-2 15,-10 1-1-15,-12 0 0 16,0 0-4-16,0 0-5 0,0 12-13 16,-2 10-57-16,-15-10-1 15</inkml:trace>
  <inkml:trace contextRef="#ctx0" brushRef="#br2" timeOffset="326087.5466">8728 16937 439 0,'0'0'3'0,"0"0"-1"0,0 0 1 15,0 0 0-15,0 0 0 16,10 0 1-16,1 4 0 15,3 4-1-15,1-1-1 16,7 9-1-16,3 0 1 16,0 4-1-16,3 3 0 0,-3-1 0 15,-6-1-1-15,-1 5 1 16,-9-1 0-16,-6-1 0 16,-6-1-1-16,-11 2 1 15,1-15-1-15,1 2 0 0,-4-2 1 16,0-3 1-16,-24 6 1 15,2-8 0 1,-1-5 0-16,4-5 0 0,3-8 2 16,9-7-2-16,9-1 0 15,14-9-2-15,7 5-2 0,7 0 0 16,7 1-2-16,6-2-4 16,0 6-9-16,10 4-31 15,3 3-38-15,-2 1-1 0</inkml:trace>
  <inkml:trace contextRef="#ctx0" brushRef="#br2" timeOffset="326687.7778">9297 16887 281 0,'0'0'8'0,"0"0"5"0,0 0 3 15,0 0 3-15,6-7 1 16,-6 7 3-16,0 0 0 16,0 0 1-16,0 0-6 0,0 0-5 15,2-11-3-15,-2 11-3 16,0 0 0-16,0 0-3 16,0 0 0-16,0 0-2 0,0 0 0 15,-10 0-2-15,1 11 0 16,1-1 0-16,-4 7 0 15,-4 5 1-15,-1 7-1 0,0 4 1 16,-4 2 0-16,7 1 0 16,4 0 0-16,2-2 0 15,3-4 1-15,5-3-1 16,0-6 0-16,16-2 0 0,-2-4 1 16,11-10 0-16,-1-3 0 15,6-2-2-15,0-5 0 16,3-10 0-16,-1-1 0 15,-2-4 0-15,-7-9 0 16,1 0 0-16,-11-5 0 16,-6-4 0-16,-4 2 0 0,-3-2 0 15,-8 3 0-15,-5 3 0 16,-4 6 0-16,-3 2 0 0,1 7 0 16,-4 7 0-16,1 5 0 15,-2 5 0-15,3 3 0 16,1 6-2-16,6 9 0 15,3 2 0-15,4 3 1 0,7 6 1 16,2-4 0-16,8 5 0 16,10-3 0-16,2-5-3 15,8-5-5-15,-2-8-16 16,-6-1-58-16,16-4-4 0</inkml:trace>
  <inkml:trace contextRef="#ctx0" brushRef="#br2" timeOffset="327041.5312">9688 17106 443 0,'0'0'5'16,"0"0"2"-16,-10 0 2 16,10 0 0-16,0 0 1 15,-10 0-1-15,10 0 0 0,0-13 1 16,2 6-10-16,14-5 0 15,3 6 0-15,1 0 0 16,1-1 0-16,-2 5 0 16,1 2 0-16,-7 8-2 0,-2 4 1 15,-5 8 0-15,-6 2 0 16,-6 3 1-16,-5 1 0 16,8-9-1-16,-5-3-1 15,0 1 1-15,3 2 0 16,1-5 0-16,1 3 0 0,-2-2 0 15,5-1 1-15,0 0 1 16,3-4 0-16,6-1-1 16,-9-7-5-16,43 3-16 15,-8-3-60-15,9-18-4 0</inkml:trace>
  <inkml:trace contextRef="#ctx0" brushRef="#br2" timeOffset="327537.9485">10148 16002 334 0,'0'0'5'16,"0"0"4"-16,0 0 4 0,-5-9 2 15,5 9 1-15,-10-5-2 16,10 5 0-16,-20 7 1 16,10 15-5-16,-5 8-3 15,0 15-3-15,2 14-2 16,-2 15 1-16,6 9-1 0,2 8 3 16,4 4-1-16,3-3 1 15,4-2-1 1,9-8 0-16,7-7 0 0,5-10-1 15,5-12 2-15,7-5-3 16,5-11-3-16,3-11-4 16,8-6-10-16,-6-4-34 0,5-14-35 15,3-2-2-15</inkml:trace>
  <inkml:trace contextRef="#ctx0" brushRef="#br2" timeOffset="328139.0727">10404 16520 307 0,'0'0'4'0,"0"0"1"15,0 13 2-15,0-13 0 16,7 12 1-16,-7-12 1 16,13 21 2-16,-3-12 1 0,3-1-2 15,1-1 1-15,6-4-1 16,-1-3 0-16,6-6 1 16,3-6-1-16,-1-8 1 0,1-5-2 15,-4-7 0-15,-4-7-2 16,-5-8-1-16,-7-7-1 15,-8-2 0 1,-3 2-1-16,-9 2-1 0,-6 0-1 16,-4 10-1-16,0 7 1 15,-4 8-2-15,5 12-1 0,0 13 0 16,2 4 0-16,1 13 0 16,9 12 0-16,1 10 0 15,8 9 0-15,5 5 1 0,10 3 0 16,5 3-1-16,6-4-2 15,4-4-3-15,3-10-10 16,7 2-32-16,-3-12-36 16,-1-7-4-16</inkml:trace>
  <inkml:trace contextRef="#ctx0" brushRef="#br2" timeOffset="328340.0831">10921 16372 413 0,'0'0'3'0,"0"0"0"16,0 0 1 0,0 0 1-16,-3 13 0 0,3 1 1 15,0 3-1-15,5 3 1 0,0 7-3 16,-2-1-3-16,7 3-9 16,-3-7-18-16,-7 6-55 15,7-6 0-15</inkml:trace>
  <inkml:trace contextRef="#ctx0" brushRef="#br2" timeOffset="328675.8399">11311 16236 391 0,'0'0'6'16,"0"0"3"-16,0-11 1 0,0 11 1 15,-2-9 0-15,2 9-1 16,-15-10 1-16,2 8 0 0,1 2-6 16,-6 7-3-16,4 5-2 15,-4 6 0-15,4 2-1 16,3 5 0-16,1 1 0 0,6 7 0 15,4-6 0-15,4 0 1 16,6-2 0-16,6-5-1 16,5-5-1-16,4-5-5 15,5-3-10-15,0 3-48 16,2-10-18-16</inkml:trace>
  <inkml:trace contextRef="#ctx0" brushRef="#br2" timeOffset="328889.8348">11589 16268 416 0,'0'0'4'0,"0"0"2"0,0 0 0 16,0 5 1-16,0 5 1 16,0 5-1-16,0 2 1 0,5 8 0 15,-1 0-4-15,-2 4-1 16,4 3-1-16,0 1-3 15,-1-3-4-15,2-6-12 16,-1-1-30-16,0-2-36 0,2-5-4 16</inkml:trace>
  <inkml:trace contextRef="#ctx0" brushRef="#br2" timeOffset="329521.1847">12074 16144 438 0,'0'0'4'16,"0"0"2"-16,0 0 1 15,0 0 0-15,0 0 0 0,0 0 0 16,0 0 0-16,0 15 0 16,3 3-3-16,-1 6-3 15,0 3-1-15,7 6 0 16,-2 1-1-16,0 0 0 0,0 2-2 15,-1-7-5 1,4 1-12-16,-6-9-27 0,1-3-38 16,-2-2-3-16</inkml:trace>
  <inkml:trace contextRef="#ctx0" brushRef="#br2" timeOffset="329755.1503">11955 16332 363 0,'0'0'6'16,"0"0"2"-16,0 0 2 16,15-10 1-16,2 5 0 15,6-2 0-15,7 2 0 16,2 0-2-16,5-2-10 15,2 4-21-15,14 0-56 16,-15 2-4-16</inkml:trace>
  <inkml:trace contextRef="#ctx0" brushRef="#br2" timeOffset="330271.9411">12492 16204 420 0,'0'0'2'0,"0"0"1"16,0 0 0-16,0 0 0 15,0 0 1-15,0 0 0 0,0 0 0 16,0 0 1-16,10 0-1 16,0 0 0-16,0 0-1 15,4-3 1-15,4-4 1 0,2-6-1 16,2-5 1-16,1-4-2 15,-2-7 0-15,-3-6 0 16,0-2-1-16,-8-8 0 0,-2-1 0 16,-8-2 0-16,-5 1-1 15,-4 8 1-15,-5 4 0 16,-1 5-1-16,-2 9-1 16,-1 7 0-16,4 10-1 15,-4 8 0-15,8 14-1 0,-3 10 1 16,9 6-1-16,4 10 2 15,0 3 0-15,13 8-2 16,6-1-3-16,1-4-11 16,11-20-63-16,5 11-6 15</inkml:trace>
  <inkml:trace contextRef="#ctx0" brushRef="#br2" timeOffset="330621.3176">12911 16059 446 0,'0'0'4'16,"0"0"2"-16,-8-4 1 16,8 4 1-16,-11-6 1 0,11 6-1 15,-7-9-1-15,7 9 1 16,0-11-5-16,0 11-2 16,14-9-1-16,-2 4-2 0,4 0-1 15,-2 5 1 1,2 0 1-16,-2 7 0 0,-1 1 0 15,-8 7 0-15,-3 0 0 16,-2 3 1-16,-2 3 0 16,-8 1 0-16,1-2 0 15,-2 1-1-15,1-4 1 0,2 0-1 16,4-2 0-16,2-1 0 16,2-4 1-16,0-10 0 15,19 13 0-15,1-11-2 0,1-2-3 16,5 0-9-16,2 0-20 15,1-4-50-15,4-1-1 16</inkml:trace>
  <inkml:trace contextRef="#ctx0" brushRef="#br2" timeOffset="330843.7247">12574 16444 438 0,'0'0'0'16,"0"0"1"-16,5 0 1 0,2 0 1 16,11-3 1-16,6-2 1 15,14 2 0-15,4-4 0 16,10 0 1-16,6 0-1 0,4 1-4 16,-2-3-7-16,1 6-24 15,7 0-53-15,-24-1-1 16</inkml:trace>
  <inkml:trace contextRef="#ctx0" brushRef="#br2" timeOffset="331238.5124">12885 16704 454 0,'0'0'4'16,"0"0"0"-16,0 0 2 15,-12-2 1-15,12 2-1 16,-8-11 1-16,8 2 1 0,0 1-2 16,0-5-3-16,8 4-3 15,0-2 0-15,3 4-1 16,2 0-1-16,-3-1 0 16,-1 8-2-16,-1 0 1 0,-8 0 2 15,15 18 0-15,-13-6 0 16,0 3 0-16,-2 3 1 15,0 2 0-15,-2 1 1 16,-6-3 1-16,4 4-1 0,-6-2 0 16,3 0 0-16,-2-3-1 15,6 0 0-15,-2-5 1 16,5-1-1-16,0-2 1 0,8-6 1 16,8-1-2-16,8-2 1 15,4-2-2-15,7-2-8 16,0-12-23-16,7 1-52 15,5-7-3-15</inkml:trace>
  <inkml:trace contextRef="#ctx0" brushRef="#br2" timeOffset="331760.4096">13611 16059 337 0,'0'0'7'0,"0"0"3"16,0 0 5-16,0 0 2 15,-3-10 1-15,3 10 0 0,-7-6 1 16,7 6 0-16,-15-8-6 16,5 8-4-16,-3 0-3 15,-1 5-3-15,-6 8-1 16,-1 7-1-16,-4 7 0 0,4 6-1 15,-2 3 0-15,4 3 0 16,6 1 0-16,3-1 1 16,10-4-1-16,5-2 1 0,9-6 0 15,11-10 0-15,5-4 1 16,7-6 0-16,1-7 0 16,4 0 0-16,-5 0-1 0,1-7 0 15,-8-1-1-15,-6 1-1 16,-7 1-1-16,-4 2-4 15,-13 4-9-15,0 0-24 16,13-10-48-16,-13 10-1 16</inkml:trace>
  <inkml:trace contextRef="#ctx0" brushRef="#br2" timeOffset="332004.9497">13901 16266 462 0,'0'0'4'0,"0"0"0"15,0 0 1 1,0 0-1-16,0 0 1 0,-2 9 0 16,-3 2-1-16,0 3 1 15,0 3-4-15,1 3-2 16,-1 4-5-16,-6 0-7 0,11-3-26 15,5-1-46-15,-5-1-2 16</inkml:trace>
  <inkml:trace contextRef="#ctx0" brushRef="#br2" timeOffset="332340.2427">14065 16225 480 0,'0'0'3'15,"0"0"1"-15,0 0 2 0,0 0 0 16,-2-9 0-16,2 9 0 16,0 0-6-16,0-12 0 15,0 12 0-15,5-3 0 16,-5 3 0-16,15 0 0 0,-5 7 0 16,-3 3 0-16,3 2 0 15,-2 3 0-15,-5 3 0 16,-3 0 0-16,0 1 0 15,-3 1 0-15,-5 0 0 16,3-2 0-16,-2-4 0 16,2 1 0-16,3-5 0 0,2-1 0 15,0-9 0-15,14 10 0 16,4-10 0-16,7 0-4 16,-1-4-4-16,12-4-13 0,-4-6-63 15,4-11-4-15</inkml:trace>
  <inkml:trace contextRef="#ctx0" brushRef="#br2" timeOffset="332666.6246">14225 15475 449 0,'0'0'4'0,"0"0"1"0,0 0 0 15,0 0-1-15,0 0 1 16,1 8 0-16,7 4 2 16,8 9-1-16,4 13-2 15,4 10-3-15,12 8 1 0,3 10 0 16,3 10 1-16,1 2-2 16,-4 3 0-16,-5-3 0 15,-4 3 0-15,-9-2 0 16,-12-2 0-16,-9-1 2 0,-4 1-3 15,-16 0 0-15,-8-1 0 16,-10-2 0-16,-3-6 0 16,-4 3 0-16,-2-9-6 0,7-22-71 15,2 11-10-15</inkml:trace>
  <inkml:trace contextRef="#ctx0" brushRef="#br2" timeOffset="337522.0498">14705 16587 117 0,'0'0'4'0,"0"0"1"16,0 0-1-16,0 0 1 16,0 8 0-16,0-8 1 0,0 12-2 15,3-2 4-15,-3-10-3 16,13 23-1-16,-4-11 3 16,3 8 3-16,3-2 0 0,0 1 0 15,5 1 2 1,1-1-1-16,4 1 1 0,1 3-1 15,3-1-1-15,1 0 0 16,7 3-1-16,1-1 0 16,3-1 0-16,7-3-2 15,2 2 1-15,5-2-1 0,0-1 0 16,4 1-1-16,-1 1-1 16,4-7-1-16,2 5 0 15,-3-4-1-15,7 3 0 0,2-2-1 16,2 3 1-16,-1-4-1 15,5-1 1-15,1 1 1 16,-2 0-1-16,4 0 0 0,1-3-1 16,1-1 1-16,1 1-1 15,1-5 0-15,1 1-1 16,-44-6 1-16,10 3-4 16,-6 0 2-16,9-1 0 15,2 2-1-15,7-1 1 0,-5 1-1 16,8-3 0-16,-1 3 2 15,4 2 0-15,5-4-1 16,2 2 1-16,5 0 1 16,1 2-2-16,2 0 1 15,9-1 0-15,2-2 0 16,-2 0 0-16,5 3 0 0,-1-4 0 16,2 1 0-16,1-1 0 15,1 2 0-15,0-4-1 16,1 3 1-16,3 0 0 0,-4 0-1 15,9 1 1-15,-4-4-1 16,2-1 1-16,5 4 0 16,-3-4-1-16,0 2 0 0,1-3 0 15,-1 0 1-15,-2 0-1 16,4 0 0-16,-3 0 0 16,-2 0 0-16,4 0 0 15,-4 0 0-15,-1-4 1 0,3-1-1 16,-7 2 0-16,-2-6 1 15,1 6-1-15,-5-6 0 16,2 4 0-16,-5-2 1 16,-6-1-1-16,-1-1 0 15,-38 4 1-15,114-12 1 16,-14 0 0-16,-20-4 0 0,-10 6 0 16,-10-2 0-16,-22 2 1 15,-11 0-1-15,-14 0-1 16,-3 3 1-16,-2-3-1 0,1 0 1 15,-3-2-1-15,1 2 1 16,2-4-1-16,1-1 0 16,0-3 0-16,4-2 0 15,2 1-1-15,-1-3 0 0,1 1 1 16,-1-1-1-16,-5-5 1 16,0 3 0-16,-3-1 0 15,-1-5 0-15,-3 1 0 16,0-4 1-16,1 1-1 15,-3-3-1-15,1 1 1 0,-1-3-1 16,-3-1 1 0,6 4 0-16,-9-3 0 0,1 0-1 15,-1 0 3-15,-1 2 0 16,-4-2 0-16,-1-2 0 16,-3 3 1-16,-3-5-1 0,0 1-1 15,-1 1 1-15,-4-4 0 16,5 1-1-16,-6 2 0 0,5 1 0 15,-8-3 0-15,4 0 0 16,-2 2 0-16,-4-2 0 16,2 3 0-16,-1-2-1 15,-3-2 0-15,0-2 0 0,0 3 0 16,1 0 0-16,-2-3 0 16,-4-1-1-16,0-2 1 15,-2-1-1-15,-3-1 1 16,-2 1 0-16,0-1-1 15,-3 2 1-15,-2 2-1 16,0-2 1-16,-2 2 0 16,-1 2-1-16,-1 2 1 0,-2-1-1 15,0-2 1-15,-2 4-1 16,3-6 0-16,-2 5 0 16,2-5-1-16,-2 2 1 0,-2 0-1 15,0 1 0-15,2-1 1 16,-2 3 0-16,0 3 0 0,-1-1 0 15,0 1 0-15,0-1 0 16,0 1 0-16,-3 1 0 16,4-1-1-16,-3 0-1 15,1-1 1-15,-1-2 0 0,2 5-1 16,0-3 0 0,-3 5 0-16,6-2 0 0,-3 3 1 15,0-2-1-15,1 2 1 16,-2 3-1-16,1 0 1 15,1 0 0-15,-2 1 1 16,-2 3-1-16,-1-3 1 0,2-1 0 16,-3 3 0-16,2 0 0 15,-1-1 0-15,-2 1 1 16,0-1-1-16,3 2 1 0,-2 2-1 16,0 2 0-16,3-1 0 15,-1 3 0-15,0 2 0 16,3-1 0-16,-2 3 0 0,0-2-1 15,-1-2 1-15,-1 2 0 16,-2-1 0-16,-1 0 0 16,-1-2-1-16,-3 0 2 0,1 0-1 15,-3 0 0-15,4 1 0 16,-4 2 0-16,3 2 1 16,0-3-1-16,3 0 1 15,-3 0-1-15,3 3 0 16,-3-2 1-16,2 1-1 15,-4-3 0-15,-5 0 0 16,4 6 1-16,-4-4-1 0,-1 1 0 16,3 0 1-1,-1 1-1-15,-2 2 1 0,2-1 0 16,4 3-1-16,0-2 0 0,0 0 1 16,2 3-1-16,0-3 0 15,3 0 0-15,-1 0 0 16,1 2 1-16,2 2-1 0,0-2 1 15,2 4-1-15,-1-2 1 16,1 4 0-16,3 0-1 16,1 2 1-16,-2-3-1 15,1 4 0-15,1-3 0 0,-4 1 0 16,1 2 0-16,-1-1 0 16,1-4 0-16,2 5 0 15,-5 1 0-15,3-1 0 16,1-1 0-16,-1 0 0 15,2 1 0-15,0 1 0 0,-2-1 0 16,-1-2 0-16,1-2 0 16,0 4 0-16,1 1 0 15,2 0 0-15,1 1 1 16,8 7-1-16,-15-12 0 16,15 12 1-16,0 0-1 0,-7-10 1 15,7 10 0-15,0 0 0 16,0 0-1-16,0 0 1 15,0 0 0-15,0 0-1 0,0 0 0 16,0 0 1-16,0 0-1 16,0 0 0-16,0 0 0 15,0 0 0-15,0 0 1 0,0 0-1 16,0 0 0-16,0 0 0 16,0 0 0-16,0 0-2 15,0 0 0-15,0 0-2 16,0 0-2-16,0 0-4 0,-6-7-6 15,6 7-9-15,0 0-9 16,8-7-15-16,-8 7-14 16,18-11-14-16</inkml:trace>
  <inkml:trace contextRef="#ctx0" brushRef="#br2" timeOffset="338172.3516">22821 11555 116 0,'0'0'12'16,"0"0"6"-16,0 0 5 15,0 0 4-15,9 6 6 0,-9-6 1 16,0 0 1-16,9 0 1 16,-9 0-9-16,0 0-3 15,0 0-7-15,0 0-3 16,0 0-5-16,0 0-1 0,0 0-3 16,0 0-2-16,0 0 0 15,0 0-2-15,0 0 0 16,0 0 0-16,-16 3-1 15,-1-1 0-15,-5-2 1 16,-3 2-1-16,-8 2 0 16,1 0 0-16,-3-2 0 0,1 1 1 15,2 0-1-15,2-1 1 16,2-2 0-16,8 3 1 16,3-3 0-16,7 0 1 0,10 0 0 15,-12 0 0-15,12 0 0 16,0 0 0-16,0 0-2 0,0 0-1 15,0 0-1-15,0 0 0 16,2 9-1-16,3-2-1 16,0 6-1-16,5 4 1 15,2 0 1-15,-2 9 0 16,5-2 1-16,0 3-1 0,-2 0 1 16,1-1 1-16,-3-2 0 15,-2-4 0-15,1 0 1 16,1-3-1-16,-4-2 1 15,-3-3 0-15,2-1-1 0,-6-11 1 16,7 15 0 0,-7-15 1-16,0 0 0 0,0 0 0 15,0 0 2-15,6 7 0 16,-6-7 0-16,0 0 1 16,0 0 0-16,0 0 0 0,0 0-1 15,0 0 0-15,0 0-1 16,0 0 0-16,0 0-2 15,0 0 1-15,0 0-2 0,0 0 0 16,0 0-1-16,0 0-1 16,0 0-3-16,0 0-5 15,7 12-13-15,-7 10-46 16,4-15-16-16</inkml:trace>
  <inkml:trace contextRef="#ctx0" brushRef="#br2" timeOffset="341338.3446">11169 17418 352 0,'0'0'8'0,"0"0"4"0,0 0 3 15,0 0 0-15,0-12 2 16,0 12 2-16,0 0-2 16,0 0 1-16,0-9-7 15,0 9-5-15,0 0-3 16,0 0-1-16,13-6-2 16,-13 6-1-16,17 0 1 0,-4 3-1 15,4 6 0-15,-2 0 1 16,0 3-1-16,0 1 1 0,2-1-1 15,1 3-1-15,-4-2 1 16,-2 7-1-16,1-1 0 16,-2 1 1-16,-6 0 0 15,-1 2 1-15,-4-1 0 0,-3-4 1 16,-1 0 1-16,-6-5 1 16,0 1 0-16,-2-4 1 15,1-4-1-15,-1 2 0 16,0-4-1-16,2-3 0 0,0 0-2 15,10 0 0 1,-10-8-2-16,10 1 1 16,3-2-1-16,4-1 1 0,5-2 0 15,4-1-1-15,-2 3-2 16,1-1-3-16,2 2-7 0,-1-1-9 16,3 5-12-16,-1-3-28 15,0 6-21-15,-2 0-5 16</inkml:trace>
  <inkml:trace contextRef="#ctx0" brushRef="#br2" timeOffset="341842.6032">11053 17883 368 0,'0'0'2'16,"0"0"2"-16,0 0 2 0,0 0 1 15,0 0 0-15,0 0 1 16,0 0 1-16,0 0 0 16,5 0 1-16,9-3-2 0,7-2-3 15,0 0 2-15,9-2 0 16,6 0-1-16,1-3-1 15,5 3 0-15,5-3-1 16,-2 2-1-16,2-2-1 16,3 0 0-16,-1 3 0 15,-1-1-1-15,1 1-1 0,-7-1-1 16,-2 1-1-16,-5-1-3 16,-5 6-5-16,-5 2-9 15,-7 0-12-15,-6 0-51 16,-2 2 0-16</inkml:trace>
  <inkml:trace contextRef="#ctx0" brushRef="#br2" timeOffset="342338.0895">11122 18061 406 0,'0'0'3'0,"0"0"1"16,0 0 0-16,0 0 1 0,0 0-1 15,0 0 1-15,0 0-1 16,0 0 1-16,0 0-3 15,0 0-2-15,5 3 0 16,0-1 1-16,43 20-1 16,-29-12 0-16,-19-10-1 0,20 23 0 15,3-6-1-15,-23-17 1 16,12 27-1-16,3 0 0 16,-12-7 2-16,-1 3-1 15,-4-3 1-15,-6 2 2 16,-7-2 1-16,3-1 0 15,12-19 3-15,-30 19-1 16,3 5-1-16,27-24 0 16,-26 2-1-16,-1 3 0 15,27-5-2-15,0 0-2 16,-7-7-1-16,1-3 0 16,1 1-2-16,10-27-7 0,13 9-17 15,4 7-46-15,-2 3-6 16</inkml:trace>
  <inkml:trace contextRef="#ctx0" brushRef="#br2" timeOffset="342883.3106">11752 17979 404 0,'0'0'5'16,"0"0"0"-16,0 0 1 0,0 0 1 16,0 0-1-16,0 0-1 15,0 0 1-15,0 0-1 16,0 0-4-16,-4 0-2 15,-1 0 0-15,1 3 0 0,-43 29-1 16,31-9 1-16,16-23 0 16,-14 29 1-16,1 0 0 15,8-6 1-15,-3-3 0 16,8 0 1-16,0 2 1 16,0-22 1-16,6 19-1 15,3 4 2-15,-9-23 0 16,0 0 0-16,11 0-1 0,1 0-1 15,-2-3 0-15,17-29-1 16,-9 3 1-16,-11 4-3 16,0 0 0-16,-2 0-1 15,-1 1-2-15,-4 5 0 16,0-2 0-16,0 21-1 16,-13-20-1-16,3 0 1 15,10 20 1-15,0 0-1 16,0 0-2-16,0 0-6 0,0 0-15 15,-5 11-50-15,-3-2-3 16</inkml:trace>
  <inkml:trace contextRef="#ctx0" brushRef="#br2" timeOffset="343252.8359">11995 18009 414 0,'0'0'6'0,"0"0"3"0,0 0 1 16,0 0 2 0,0 0 1-16,0 0 1 0,0 0-1 15,0 0 0-15,0 0-6 16,0 0-7-16,0-5 0 16,0 0 0-16,0 0 0 15,0 1-4-15,0-2 0 0,0 1-1 16,0 0 1-16,10-4 2 15,-1 4-2-15,2 0 2 16,4-2-1-16,-15 7 1 16,2 7 0-16,0 5 1 15,1 0 0-15,-1 23 0 0,-2-12 1 16,0-23 1-16,-2 24 1 16,-3 1 0-16,5-25 0 15,0 0 0-15,0 0-3 16,0 0-10-16,0 9-42 15,0 2-29-15,2-2-3 16</inkml:trace>
  <inkml:trace contextRef="#ctx0" brushRef="#br2" timeOffset="343573.0533">12469 17319 387 0,'0'0'7'0,"0"0"3"16,0-13 0-16,0 13 1 0,0 0-2 16,-7-2 0-16,7 2 0 15,-13 10 0-15,6 4-7 16,-3 3-1-16,3 5-2 15,0 5 2-15,-1 9 1 16,5-2 1-16,1 9-2 16,0-2 1-16,2 6 0 0,4 1-1 15,1 0 0 1,8 3-4-16,1-2-8 0,6 4-31 16,3-10-38-16,-23-43-2 15</inkml:trace>
  <inkml:trace contextRef="#ctx0" brushRef="#br2" timeOffset="344382.7168">12666 17747 363 0,'0'0'2'0,"0"0"-2"0,0 0 3 16,0 0-1-16,0 0 1 15,0 12 0-15,0-12 1 16,0 7 2-16,0-7 1 0,8 13 1 16,-8-13 0-16,14 4 1 15,-3-4 0-15,-2 0 2 16,4 0-1-16,-1-4 1 16,0-6-2-16,1-3-2 0,-1-3-1 15,-2-4-1-15,-2-9 0 16,-3 0-3-16,0 0 0 15,-5-3-1-15,0-1 0 16,0 1-2-16,-8 3 1 16,1 1 0-16,-3 1-2 15,-3 5 0-15,-2 3 1 16,3 5-1-16,0 8 0 0,-1 6 1 16,5 6 0-16,4 12 1 15,2 2 1-15,2 4 0 0,2 6 0 16,5 5-2-16,5-3-6 15,-12-32-19-15,36 69-53 16,-36-69-4-16</inkml:trace>
  <inkml:trace contextRef="#ctx0" brushRef="#br2" timeOffset="344583.1699">13089 17590 454 0,'0'0'2'15,"0"0"-2"-15,0 0 0 16,0 0 0-16,0 0 0 16,0 0 0-16,0 12 1 15,0-1-1-15,0-1-1 0,0 5-6 16,0-1-10-16,0-1-35 16,5 4-25-16,-3-2-4 15</inkml:trace>
  <inkml:trace contextRef="#ctx0" brushRef="#br2" timeOffset="344959.8079">13365 17477 420 0,'0'0'2'16,"0"0"0"-16,0 0 1 0,0 0 2 15,-5-11 1-15,5 11-2 16,-11-4 1-16,11 4 0 15,-14-3-1-15,3 3-2 0,2 0-1 16,-1 0-1-16,-3 5-1 16,3 2-1-1,0 1 0-15,10-8 1 0,-17 16 0 16,14-4 1-16,1 0 0 16,2 3 1-16,0-1-1 15,2 1 2-15,4 3-1 0,4-4 0 16,0 4-1-16,2-3 1 15,3-3-1-15,-3 0 1 16,4-2-1-16,-7 0 1 0,3 0 0 16,-4-1 1-16,-3 3-1 15,-5-12 1-15,0 14-2 16,0-14 0-16,-7 15-3 16,-6-7-10-16,1-4-18 0,-6-1-48 15,6-1-3-15</inkml:trace>
  <inkml:trace contextRef="#ctx0" brushRef="#br2" timeOffset="345171.135">13604 17568 453 0,'0'0'0'0,"0"0"1"15,0 0 0-15,0 5 0 16,0-5 2-16,0 15 0 0,0-2 0 15,0-1 0-15,0 6 1 16,0-1 0-16,0 0-2 0,0 3-2 16,0-20-10-16,0 21-19 15,0 2-53 1,2-3 0-16</inkml:trace>
  <inkml:trace contextRef="#ctx0" brushRef="#br2" timeOffset="346151.5284">14170 17406 424 0,'0'0'4'0,"0"0"1"16,0 0 0-16,0 0 0 0,0 0 0 16,0 0 0-16,0 0 0 15,2 14 0-15,-2-4-3 16,3 0-1-16,-3 4-1 0,3 1 0 15,-1 2-4-15,-2 4-11 16,3 1-24-16,4 3-40 16,-5-1-3-16</inkml:trace>
  <inkml:trace contextRef="#ctx0" brushRef="#br2" timeOffset="346319.1334">14031 17578 411 0,'0'0'1'0,"0"0"0"16,0 0 2-16,0 0 0 16,4 0 1-16,-4 0 1 15,18 0-1-15,-3-3-2 16,0 3-11-16,0 0-37 0,10-2-30 16,0-1-4-16</inkml:trace>
  <inkml:trace contextRef="#ctx0" brushRef="#br2" timeOffset="346733.8045">14625 17373 419 0,'0'0'3'0,"0"0"0"16,0 0 0-16,0 0 0 15,0 0-1-15,0 0 0 16,0 0-1-16,-3 7 1 15,3-7-2-15,-2 12 0 16,2-12-2-16,0 14 4 0,0-14-1 16,10 14 1-16,-10-14 2 15,13 7 1-15,-13-7 0 16,14 0 0-16,-3 0 0 16,-7-7 2-16,16-19-2 15,-4-7 0-15,3-9 0 0,-11-8-1 16,-5-3 0-16,-3 6 0 15,-3 8 0-15,-7 12-2 16,-1 10 0-16,5 4-1 0,6 13-2 16,-11-8-1-16,11 8 0 15,-10 17-1-15,5 7 1 16,3-10-2-16,-1 6 1 16,3 2 1-16,0 5-1 0,0 0-2 15,0 3-7-15,7 5-22 16,9-2-49-16,-8-2 1 15</inkml:trace>
  <inkml:trace contextRef="#ctx0" brushRef="#br2" timeOffset="347450.1477">14960 17350 300 0,'0'0'3'15,"0"0"6"-15,0 0 4 0,0 0 2 16,0 0 3-16,-9-5 2 16,9 5 0-16,0 0 0 15,0 0-3-15,0 0-6 0,0 0-4 16,-8-7-3-16,8 7-3 16,0 0 0-16,0 0-2 15,0 0 1-15,0 0-1 16,0 0 1-16,0 0 0 0,0 0 0 15,0 0 1-15,0 0-1 16,0 0 1-16,0 0 0 16,0 0 0-16,0 0-1 15,0 0 1-15,0 0 0 16,0 0 0-16,0 0-1 16,0 0 1-16,0 0 0 0,0 0-1 15,0 0 1-15,0 0-1 16,0 0 1-16,0 0-1 15,0 0 0-15,-10-5 0 0,10 5 1 16,0 0-1-16,0 0 0 16,0 0 1-16,0 0 1 15,0 0-1-15,0 0 2 0,0 0 0 16,0 0 1-16,0 0 0 16,0 0 1-16,6-14 0 15,-6 14-1-15,19-20-1 16,-6 8 0-16,1-2-2 15,4-1 0-15,4 3-1 0,-2 5-1 16,-2-1 0-16,-2 6 0 16,2 2-1-16,-3 0 0 15,-2 2 0-15,-13-2-1 16,7 10 0-16,-7-10 0 16,3 15 0-16,-3-5 1 15,0 0 0-15,0 2 0 0,-3-1 1 16,1-2 1-16,-1 3 0 15,-1 1 0-15,-2-3 0 16,3 0-1-16,-2 2 1 0,5-3 0 16,-2-1 1-16,2-8-1 15,5 15 0-15,-5-15-2 16,18 8-4-16,-4-7-12 0,-1-1-20 16,-1 0-44-16,6 0-3 15</inkml:trace>
  <inkml:trace contextRef="#ctx0" brushRef="#br2" timeOffset="347718.6986">14590 17679 398 0,'0'0'3'15,"0"0"1"-15,0 0 2 16,0 0-1-16,0 0 2 0,0 0 2 15,7 0 0-15,6 0 1 16,4 0-3-16,6-2-1 16,7 2 0-16,-2-3 0 0,11 1-2 15,1 0-2-15,1-1 0 16,2-2-2-16,4 3-6 16,-5 0-11-16,4-4-29 0,0 4-36 15,-1-3-2-15</inkml:trace>
  <inkml:trace contextRef="#ctx0" brushRef="#br2" timeOffset="348106.1957">14893 17883 447 0,'0'0'3'0,"0"0"2"15,0 0 2-15,0 0 1 16,0 0-1-16,-4-5 0 0,4 5 0 16,0 0-1-16,2-12-2 15,-2 12-2-15,14-10-3 16,-14 10-2-16,16-8 1 0,-7 4-1 16,-9 4 0-16,0 0-2 15,0 0 1-15,0 0-2 16,11 0 2-16,-4 0 0 15,5 2 1-15,1 0 0 16,-8 8 1-16,0 0 1 16,0 0 0-16,-4 22 2 0,-1-9-1 15,0-23 1 1,-6 24 0-16,-1 1 1 16,7-25 1-16,0 0 0 0,0 9-2 15,0-1-7-15,2 2-35 16,21 8-40-16,21-18 1 15</inkml:trace>
  <inkml:trace contextRef="#ctx0" brushRef="#br2" timeOffset="348548.4906">15607 17385 355 0,'0'0'4'16,"0"0"3"-16,0 0 2 16,0 0 2-16,-6-8-1 15,6 8 1-15,-12 0 0 16,3 0 0-16,-2 0-2 16,3 0-6-16,-2 0-1 0,1 3-1 15,-3-1-1-15,2 7 0 16,0-6-1-16,10-3 1 0,-15 21 0 15,13-9 1-15,2 3 1 16,0 0-1-16,2-3 2 16,4 5-2-16,8-2 1 15,2 3-1-15,3-3 0 0,-5-1 0 16,3 1-1-16,1 0 0 16,0-3 0-16,-4 3 2 15,2-4 0-15,-4 1 0 16,-4-2 1-16,-6 0 0 0,-2 0 0 15,-2-1 1-15,-9-4-1 16,-3 2-2-16,-4 1-1 16,1-1-4-16,-3-2-10 15,2 2-22-15,0 2-43 0,-2-4-3 16</inkml:trace>
  <inkml:trace contextRef="#ctx0" brushRef="#br2" timeOffset="348751.4621">15851 17474 466 0,'0'0'2'16,"0"0"1"-16,0 0 0 15,0 0 0-15,0 0-1 16,0 0 1-16,0 0-1 0,0 10 1 16,0-10-2-16,0 17-1 15,0-3 0-15,0 0-1 16,-2 1-4-16,2 2-12 15,-4 5-34-15,4-3-30 0,0 2-2 16</inkml:trace>
  <inkml:trace contextRef="#ctx0" brushRef="#br2" timeOffset="349101.6216">16069 17539 481 0,'0'0'2'0,"0"0"2"16,0 0 0-16,0 0 2 0,0 0 0 15,0 0-1-15,0 0-2 16,0 0-3-16,3-10 0 16,-3 10 0-16,0 0 0 0,0 0 0 15,9-5 0-15,-9 5 0 16,0 0 0-16,11 3-2 15,-11-3 0-15,0 0 0 16,5 9 0-16,-5-9 1 0,2 18 0 16,-2-9 1-16,0 3 0 15,3 1-1-15,-2 1 1 16,3 3 0-16,0-3 1 16,1 3-1-16,3-9-3 15,1 4-6-15,-1-5-19 16,-8-7-55-16,23 5 0 0</inkml:trace>
  <inkml:trace contextRef="#ctx0" brushRef="#br2" timeOffset="349350.0278">16178 17055 470 0,'0'0'0'15,"0"0"-2"-15,0 0-2 16,0 0 1-16,8 7 1 15,2 13-1-15,0 6 1 0,-2-7-1 16,-1 6 0 0,0 6 2-16,3 2 2 0,1 7 0 15,-2 3-1-15,-2 3 2 16,2 3-2-16,-5 6 1 16,-4 5-1-16,0-6-1 15,0 8-3-15,-10-5-17 0,3 1-57 16,-8-3-2-16</inkml:trace>
  <inkml:trace contextRef="#ctx0" brushRef="#br2" timeOffset="353280.8358">17062 17387 114 0,'0'0'0'15,"0"0"0"-15,0 0 2 0,0 0 3 16,0 0 1-16,9 0 1 15,1 0-1-15,3 4 1 16,4-1 1-16,3 3 0 16,3 5-2-16,3-2-2 0,6 1 0 15,6 2-1-15,4 0 1 16,11 0 0-16,1 1 1 16,6 3-2-16,7 1 2 0,3-2-2 15,7 2 0-15,4 0 1 16,7 3-1-16,0-2-1 15,7-1 1-15,-3 3-1 16,9-4 0-16,3-1-1 0,-4 3 0 16,6-6 1-16,-1 0-1 15,-4 6 0-15,8-3 0 16,-1-3-1-16,1-2 0 16,0 2 0-16,-3-2 0 15,0-1 0-15,3-3-1 16,-2 2 0-16,-3-6 1 0,3 0-1 15,-5 1 1-15,-3-3-2 16,3 0 2-16,0 0 0 16,-2 0 2-16,2 0-2 0,-7 0 0 15,1-5 1-15,1 3-2 16,0-4 1-16,0 1 0 16,0-2 0-16,-5 2 0 15,0-2 0-15,2-1 0 0,-2 1 1 16,2-3-1-16,3 3 1 15,-1-3-1-15,0 0 0 16,1-5 1-16,-3 2-1 16,3-1 1-16,3 1-1 15,-3-1 0-15,-3-1 0 16,6 0 1-16,-8-2 0 0,4-1 1 16,4-2 3-16,-5 1 1 15,4-1 2-15,-7-2 1 16,-3-4 2-16,56-8 4 15,9-15-1-15,-10-1-1 0,-17 1 0 16,-18-1-2-16,-17 0-2 16,-20 3-1-16,-10 5 0 15,-17-3-3-15,5 4 0 0,-13-4-2 16,-5-2 2-16,-5 2-1 16,1 0 0-16,-8-1 1 15,-5-5-3-15,2 5 0 16,-7-2-1-16,0-1 1 0,0-1 0 15,-5 4 0-15,-2-3 0 16,-1-1-1-16,0 3 3 16,-2-6-1-16,0 2 0 15,-4-2-1-15,-1-2 0 16,-5 2 0-16,0-2 0 16,0 0-1-16,0 1 0 0,-3-5 1 15,-1 3-2-15,1 3 1 16,-4-4 0-16,-3 0 0 15,0 2-1-15,-2-2 0 0,-5 2 0 16,-3 1-1-16,2 1 1 16,-2 2 0-16,-2-2 1 15,-3 7-1-15,6-4 0 0,-6 2 1 16,2-1-1-16,0 3 2 16,4-1-2-16,-6 2 0 15,3-2 0-15,-1 0 1 16,1-3-1-16,-5 3 0 0,0 1 0 15,-6-3 0-15,1 1 0 16,-5 0-1-16,-1 1-1 16,-1 0 1-16,-4 5 0 15,4 0 0-15,2 2 0 0,-2 6 0 16,3-1 0 0,2 2 2-16,4 2 0 0,3 2 0 15,-1-2-1-15,4 1 1 16,-4 1-1-16,5 1 1 0,4-4 0 15,-1 7-2-15,3 1 1 16,2 1 0-16,5 1 1 16,5 2-1-16,3 5 2 15,0-2-2-15,-1 2 0 0,8 3 1 16,0 3 0-16,0-2-1 16,0 1 1-16,1 2-1 15,4 8 1-15,-6-14-1 16,6 14 1-16,-5-15-1 0,5 15 0 15,-5-13 0-15,5 13 0 16,-5-14-1-16,5 14 1 16,-8-16 0-16,8 16 0 0,-7-14 0 15,7 14 0 1,-7-13-1-16,7 13 2 16,-8-9-1-16,8 9 0 0,-4-10 0 15,4 10 0-15,-9-10 1 16,9 10-1-16,-4-12-1 15,4 12 1-15,-10-12 0 0,10 12 0 16,-11-13 0-16,11 13-1 16,-9-13 1-16,9 13 0 15,-12-15 1-15,12 15-1 0,-12-15 0 16,12 15 0-16,-8-17 0 16,8 17 1-16,-10-14-1 15,10 14 0-15,-7-15 0 0,7 15 0 16,-11-17-2-16,9 6 1 15,-6 1 0-15,4 1 0 16,-4-2 1-16,0 2-3 16,-1-3 2-16,1-1 1 15,1 3 0-15,-3-2-1 0,0 0 2 16,2 2-2-16,1-1 2 16,-1-1-1-16,1 4 0 15,-1-4 0-15,4 2 0 16,-3 3 1-16,3 0-1 15,2-3 1-15,-1-1 1 16,-1 1-2-16,1 1 0 0,-1 1 1 16,-2-1 0-16,1-4-1 15,0 5 1-15,0-1-1 0,1-1 1 16,4 10-1-16,-11-10 1 16,11 10-1-16,0 0 1 15,-5-12-1-15,5 12 0 16,0 0 0-16,0 0 0 0,0 0 0 15,0 0 0-15,0 0-2 16,0 0-1-16,0 0-1 16,0 0-1-16,0 0 0 15,0 0-1-15,0 0 1 16,-2 8 1-16,2-8 0 0,0 9 1 16,0-9 2-16,0 12 1 15,0-12 0-15,5 12 1 16,-5-12-1-16,5 10 0 15,-5-10 1-15,8 12-1 0,-8-12 1 16,2 13-1-16,-2-13 1 16,2 10-1-16,-2-10 1 15,0 11-1-15,0-11 1 0,3 9 0 16,-3-9-1-16,0 0 1 16,0 0 0-16,0 10 1 15,0-10 0-15,0 0 0 16,0 0 1-16,0 0 0 0,0 0 1 15,0 0-1-15,0 0 0 16,-7-4-1-16,7 4 1 16,0 0-3-16,-13-14 1 0,13 14-1 15,-8-6-1 1,8 6 1-16,0 0-4 16,-9-9 1-16,9 9-1 0,0 0 0 15,-13 3-1-15,13-3 0 16,-12 12 0-16,9-1 1 0,-1-1 1 15,-1 2 1-15,-1 0 1 16,3 3 0-16,3-1 0 16,-2 0 0-16,0 1 1 15,2 0 0-15,0-6 0 0,0 1 0 16,0-10 0-16,0 15 0 16,0-15 0-16,2 9 0 15,-2-9 1-15,0 0 1 16,0 0 1-16,0 0 1 0,0 0 2 15,0 0 0-15,0 0 1 16,0 0 0-16,0 0-2 16,0 0 1-16,2-14-2 15,1 2-1-15,-3-3-2 0,6-5 0 16,-4 0-1-16,1 0 0 16,4-2 1-16,-2 2-1 15,2 1 0-15,-1 1 0 16,-3 1 0-16,3 4 1 15,-1 3-1-15,0 0 1 0,-5 10-1 16,2-7-1-16,-2 7 0 16,0 0-1-16,0 0 0 15,0 0 0-15,0 0 0 0,12 0 0 16,-12 0 1-16,18 10 0 16,-3-3 1-16,0-2 2 15,5 2 0-15,5 1 0 16,-3-4 0-16,3 1-1 0,2 1 1 15,-6-1-1-15,-1-2-5 16,-3 1-12-16,-8 2-39 16,4-1-25-16,-1-4-4 0</inkml:trace>
  <inkml:trace contextRef="#ctx0" brushRef="#br2" timeOffset="356787.3216">15535 14355 186 0,'0'0'8'0,"0"0"3"0,0 0 5 16,0 0 2-16,0-10 2 16,0 10 2-16,0-10 0 15,0 10-1-15,0-7-7 16,0 7-5-16,2-10-3 0,-2 10-3 15,14-7-3-15,-1 4 0 16,4 2-1-16,3 1 0 16,10-3 1-16,13 3 1 0,-3 0 1 15,10-3 0-15,7 1 0 16,0-4 0-16,10 4 3 16,0-2-3-16,4-4 1 15,0 2-1-15,8 0 1 0,2-3-1 16,5 5 1-16,1-4 0 15,5 3-2-15,0-2 1 16,7 4 0-16,-3-2-1 16,4 1 1-16,-4 1-1 15,-2 0 0-15,-2 1 0 0,-2 2-1 16,-7-2 1-16,0-1-1 16,-3 1 0-16,-6 2 1 15,-2-3-1-15,-2 3 1 16,-3-2-1-16,-4 0 0 0,3-1 1 15,-7 1 0-15,3-4-1 16,2 4 1-16,5-1-1 16,-2 2 1-16,0-2-1 0,-3 0 1 15,3 1 0-15,1-1-1 16,-4 3 0-16,1-3 1 16,-3 3-1-16,-2-3 0 15,2 3 0-15,-5-1 0 16,3 1 0-16,0-2 0 0,2 2 1 15,-5-4-1-15,3 2 0 16,-1 2 0-16,1-3 0 16,5 3 1-16,-6-2 0 0,3 0 0 15,-2 2-1-15,-3 0 0 16,-5 0 0 0,0 0 0-16,-2 2 0 0,-5-2 0 15,0 2-1-15,2 1 0 16,-5-1 1-16,5-2 0 15,3 0 0-15,-1 0 0 0,4 0 0 16,2 0 0-16,0 0 1 16,-6 0-1-16,6 4 0 0,-8-4 0 15,0 0 1-15,0 0-1 16,-2 0 0-16,3 0 0 16,1 0-1-16,1 0 1 15,5 2 0-15,-1-2 0 16,6 0 0-16,-3 0 0 0,6 0 0 15,-10 0 1-15,5 1-1 16,-8-1-1-16,0 0 1 16,-1 3 0-16,3 0 0 15,-2 0 0-15,2-1 1 0,0-2-1 16,5 3 0-16,1-3 1 16,2 0-1-16,-1 0 0 15,-6 0 0-15,7 0 0 16,-6 0 1-16,0 0 0 0,-3-3 0 15,-5 3 0-15,-3-2 1 16,-6-1 1-16,3 3-1 16,-11 0 1-16,-4 0-1 15,-2-3 1-15,-6 3-1 16,-3 0 0-16,-3 0 1 0,-1 0-1 16,-10 0 0-16,8-3 1 15,-8 3-1-15,0 0 0 16,0 0 0-16,0 0-1 0,0 0 1 15,0 0-2-15,0 0 0 16,0 0-3-16,0 0-5 16,0 0-6-16,0 9-14 15,-18-1-50-15,18-8-4 0</inkml:trace>
  <inkml:trace contextRef="#ctx0" brushRef="#br0" timeOffset="363967.3831">15607 14326 205 0,'0'0'6'0,"0"0"3"15,0 0 3-15,0 0 3 16,8-13 1-16,-8 13 0 15,6-6 0-15,-6 6 0 16,19-8-2-16,-8 2-4 0,7 4-2 16,6-2-1-16,10 1 0 15,8-2 1-15,4-1 0 16,11 3-1-16,6 2 0 16,9-5-2-16,2 4 0 15,9 2-2-15,2-3 0 16,4 3 0-16,-2 0-1 0,8 0 0 15,0 3 1-15,1-1-1 16,-1 2 0-16,5-2 0 16,1 2 0-16,-1-1-1 0,3-3 1 15,4 3 0-15,-3-3-1 16,6 2 1-16,-1 1-1 16,0-3 0-16,-3 3 1 15,-2-3-1-15,1 4 0 0,-4-2-1 16,-4 4 1-16,-3-1-1 15,-2-2 2-15,-2 1-2 16,-1-2 0-16,-2 1 1 0,-2-1-1 16,0-2 1-16,-1 0 0 15,0 2-1-15,-4-2 1 16,-1 0 0-16,-1 3-1 16,-2 2 0-16,-1-3 1 15,-5 1 0-15,-1-1-1 16,-1 3 1-16,-4-2-1 15,-2-1 1-15,-4 3-1 0,-1-5 0 16,-1 3 1-16,4-1-1 16,-6-2 1-16,2 3 0 0,1-2-1 15,0-1 1-15,1 0 0 16,1 3 0-16,-5-3 0 16,1 0 0-16,-2 0-1 0,1 0 1 15,1 0 0-15,-5 0 0 16,4-3 0-16,1 2 0 15,-2-2 0-15,1 3 0 16,1-2 0-16,2-1 0 0,-2 3 1 16,-1 0-2-16,-2 0 1 15,1 0 0-15,-1 0-1 16,-5 0 1-16,3 0-1 16,-3 0 0-16,0 0 1 15,1 0-1-15,1 0 0 16,1-3 0-16,3 1 1 15,0 2-1-15,2-2 1 0,3-1-1 16,1 3 0-16,1-2 0 16,-5-1 0-16,0 3 0 15,-5 0 0-15,1 0 0 0,-3 0 0 16,-9 0 0-16,-1 0 0 16,-6-2 1-16,0 2-1 0,-2 0 0 15,-5-3 0-15,-2 3 0 16,-7 0 1-16,0 0-1 15,-7 0 1-15,-1 0-1 16,-8 0 1-16,0 0 0 16,0 0 1-16,0 0-1 0,0 0 1 15,0 0 0-15,0 0 0 16,10-2 0-16,-10 2 0 16,0 0 0-16,0 0 0 15,0 0 0-15,0 0-1 16,0 0 1-16,0 0 0 15,0 0 0-15,0-10-1 0,0 10 1 16,0 0-2-16,3-11 1 16,-3 11 0-16,2-14-1 15,-2 14 0-15,7-17 0 0,-4 8 0 16,1-4 0-16,5-2 0 16,-2 0 0-16,0 0 0 0,0 1 3 15,-1-1-3-15,1-2 0 16,-2-4 0-16,0 6 0 15,0-4 0-15,1-1 0 16,-4 3 0-16,-1-4 0 0,3-1 0 16,-2 0 0-16,1 0 0 15,1 2 0-15,-1-3 0 16,-1 1 0-16,1-2 0 16,1 1 0-16,0 2 0 15,-3-5 0-15,3 6 0 16,-4-2 0-16,0 0 0 0,0 2 0 15,0 0 0-15,0 0-2 16,0 1 1-16,0-1 1 16,0 2-1-16,0-1 1 15,0-4-1-15,0 4-1 0,0-4 1 16,0 0 0-16,2 1-1 16,-2 0 1-16,2 0 0 0,-2 2-1 15,0-5 1-15,0 3 2 16,0-3-2-16,0 4 1 15,0-8 0-15,-2 5 1 16,0-1-1-16,2-1 0 0,0-3 1 16,-4 5-1-16,-1-3 0 15,5 3 0-15,-2-2 1 16,0 2-1-16,-1-4 1 16,3 3-1-16,0-2 0 15,0 4 1-15,0-6-1 16,0 2 0-16,0-3 0 15,-2 3 0-15,-1-3 0 0,1 1 0 16,0-1 0-16,-3 0 0 16,0 3 1-16,-1-3-1 15,1 2 0-15,1-1 1 0,-1 0-1 16,0 0 1-16,3 0-1 16,-3 2 0-16,5-1 1 15,-4 2-1-15,2-2 1 0,2 2-1 16,-2 3 1-16,2-3-1 15,-3 5 1-15,1-1 0 16,2-3-1-16,-5 6 1 0,3-5-1 16,2 2 2-16,0 0-2 15,-3-2 0-15,1-2 0 16,2 2 0-16,-3-1 0 16,3 0 0-16,0-2 0 0,0 0 0 15,0 5 0 1,0-1 0-16,0-3 0 0,0 7 0 15,3-3 0-15,-3 0 0 16,2 2 0-16,1-2 0 16,-3 2 0-16,0-2 0 15,0 2 0-15,2 0 0 0,-2-1 0 16,0 4 0-16,2 1 0 16,-2-2 0-16,0 3 0 15,0 1 0-15,0-4 0 0,-2 3 0 16,2-2 0-16,-2 4 0 15,2-4 0-15,-3 2 0 16,1-2 0-16,2 2 0 0,0-3 0 16,-3 4 0-16,1-4 0 15,2 4 0-15,-4-3 0 16,4 1 0-16,0-1 0 0,0 2 0 16,-2-2 0-1,2-1 0-15,-2 1 0 0,2 2 0 16,0 0 0-16,0-2 0 15,-3-1 0-15,1 4 0 16,-1-6 0-16,1 3 0 16,2 2 0-16,-2-5 0 0,-1 2 0 15,1 1 0-15,2-2 0 16,0 4 0-16,0-3 0 16,0 3 0-16,0-2 0 15,-3 0 0-15,3 0 0 0,-2 0 0 16,2-1 0-16,-6 0-3 15,4-2 1-15,-1 3 0 16,3-2 0-16,-2 1 0 0,0 0 0 16,2-3 1-16,0 1 1 15,0 1 0-15,0-4 0 16,0 2 0-16,0-3 0 16,0 1 0-16,0 4 0 0,0-6 0 15,0 6 0-15,0-4 0 16,0 3 0-16,0 1 0 15,0-1 0-15,0-1 1 16,-3 1-1-16,3 1 0 0,-2-3 1 16,-1 2-1-16,3 2 0 15,-2-2 1-15,-1 3-1 16,-2-2 0-16,5 2 0 16,-5 2 0-16,0-3 0 15,3 6-1-15,-5 0 1 0,4 1-1 16,0-1 0-16,3 12 1 15,-10-12-1-15,10 12 0 16,-7-10 1-16,7 10-1 0,-10-5 0 16,10 5 0-16,-14-3 0 15,5 3 0-15,-1 0 0 16,-4 0 1-16,-3 0 0 16,-6 0-1-16,-2 0 1 15,-7 3 1-15,-8-3-2 0,-2 3 2 16,-10-3-1-16,-5 2 0 15,-5-2 0-15,-6 0 0 16,-4-2 1-16,-4-1-1 16,-2 0 0-16,-4-1 0 0,-8-1 0 15,6 0 0-15,0-3 0 16,-4 3 0-16,-3 0 0 16,1 2 0-16,-2-1 0 0,5 1 0 15,-3 0 0-15,6 3 0 16,2-2 1-16,0 2-1 15,4-3 0-15,4 3-1 16,5-1 1-16,1-2 0 0,4 3 0 16,1-3 0-16,6 3 0 15,3 0-1-15,2 0 1 16,-1 0 0-16,7 0 0 16,-4 0 0-16,4 3 0 15,0-3 0-15,-1 3 0 16,4-3 0-16,-2 0-1 0,1 1 1 15,-5-1 0-15,6 0 0 16,-7 0 0-16,5 3 0 16,-2-1 0-16,0-2 0 0,-3 3 0 15,0-3 0-15,3 3 0 16,-5-3 0-16,2 0 0 0,-2 1 0 16,0-1-1-16,-3 0 1 15,3 3 0-15,-5-3 0 16,0 3-1-16,-1 2 1 15,3-3 0-15,-4 3 0 16,1 1 0-16,-1-4 0 0,-3 3 0 16,2-2 0-16,-2 1 0 15,2-4 0-15,-4 3 0 16,-1 0 0-16,-2 2 0 16,0-5 0-16,-3 4 0 0,-2-1 0 15,-3 2-1 1,-1 2 1-16,-2 3 1 0,-1-5 0 15,-1 4 0-15,-2-4-1 16,1 3 1-16,1-3 0 16,3 2 0-16,-3-1 0 0,2-5-1 15,5 5 0-15,-2-3 0 16,7-1 0-16,-1 4-1 0,2-2 1 16,3-1 0-16,2 2 0 15,2-1 0-15,0 1 0 16,3 3-1-16,4-4 1 15,1 2 0-15,5-4 0 0,8 3 0 16,-2-3-1-16,12-2 1 16,3 3 0-16,2-3 0 15,4 3 0-15,0-3-1 16,6 0 1-16,-2 0 0 16,-1 0 0-16,4 0 0 15,-1 0 0-15,-2 0 0 0,2 0 0 16,-4 0 0-16,4 0 0 15,-4 0 0-15,1 0 0 16,-3-3 0-16,4 0 0 16,4 3 0-16,3 0 0 0,-2-2 0 15,11 2 0-15,-10-3-2 16,10 3 1-16,0 0-1 16,0 0-1-16,-7 5 1 0,3 2 0 15,-5 6-1-15,-1 3 1 16,1 8 0-16,-2 3 1 0,-1 8-1 15,0 4 2-15,-1 3-2 16,0 5 2-16,7 6-1 16,-2-2 0-16,2 4 3 15,2 2 0-15,4 0 0 16,-2-2 0-16,0 2 1 16,-1-3 0-16,3 5 0 0,-5-6 1 15,5 3-3-15,-3 0 0 16,1-1 0-16,2 1-1 15,0-2 0-15,0-2-1 16,0-1 1-16,2 0-1 16,6-2 1-16,-3-4-1 0,0-1 0 15,2-1 1-15,1-2 0 16,-5-2 0-16,0 2 0 0,-3-2-1 16,0 3 1-16,0 1 0 15,0-1 0-15,0 0 0 16,0 0 0-16,0 1-1 15,0-2 1-15,0-1 0 0,0-1-1 16,0-1 1-16,6 1 0 16,1 4-1-16,-2-4 1 15,1 3 0-15,-1-2-1 16,0 3 1-16,-3-4 0 16,2 3 0-16,2-3 0 0,-2 3 0 15,2-2 0-15,-1-1-1 16,0 3 1-16,2 1 0 15,0 1 0-15,2-7-1 16,-2 6 1-16,0-2-1 16,0 2 0-16,1-1 1 0,-3-3-1 15,2 2 1-15,-2-5 0 16,2 2 0-16,-3-3 0 0,1-4 1 16,-3 1 0-16,0 1 0 15,3-3 0-15,-2 2 1 16,1-2-1-16,-1 2 0 15,-1-2 0-15,4 2 0 0,-3 3-1 16,1-1 1-16,-4 1 0 16,3 2 0-16,-1-2 0 15,-2 3 0-15,0-2-1 16,-2 3 0-16,-1-1 0 16,-1-4 0-16,1 3 0 0,-3-4 0 15,1-3 0-15,-2-3-1 16,2 0 1-16,1-4 1 15,-1-2-1-15,1-3 0 16,0-3 0-16,1-1 1 0,-2-4-1 16,5-10 1-16,-2 14-1 15,2-14 1-15,0 0 1 16,0 0-2-16,0 0 1 0,0 0-2 16,0 0-1-16,7 0-10 15,11-11-68-15,10 6-5 16</inkml:trace>
  <inkml:trace contextRef="#ctx0" brushRef="#br0" timeOffset="367927.3522">1141 14841 346 0,'0'0'6'15,"0"0"4"-15,0 0 3 0,0 0 3 16,0 0 0-16,-9-5 0 16,9 5 0-16,0 0 0 15,0 0-5-15,0 0-5 16,0 0-3-16,0 0-2 15,12 5 0-15,5 0 0 16,3 0-1-16,2-1 2 0,6-1 1 16,4 0-1-16,3-3 1 15,-3-6 0-15,3-1 1 16,-8-5 0-16,0 0 0 0,-6-6 0 16,-7 4 0-16,-6-9-4 15,-5 8 0-15,-3-2 0 16,-13 5 0-16,-4 4 0 0,-12 8 0 15,-2 3 0-15,-6 6 0 16,-6 9 0-16,3-1 0 16,4 1-2-16,-2 1 1 15,14 4-2-15,1-6 1 0,10 0 0 16,8-3 0-16,5 1 1 16,11-2 1-16,1 0 0 15,6-1 0-15,3-1 1 16,0-4 0-16,4 0 0 15,-9-2 0-15,-1-3 0 0,-2-2 0 16,-13 0-1-16,13 2 0 16,-13-2-1-16,0 0 1 15,-8 11-1-15,-7-2 1 16,-3 6-1-16,-1 3 0 0,-7 7 0 16,0 1 1-16,-4 2-1 15,2 2 0-15,6-3 0 16,3 0 0-16,8-2-1 0,4-5 1 15,7-3 1-15,7-4 0 16,13-6 1-16,8 1 0 16,6-8 1-16,6 0-1 15,4-8 1-15,4-2 0 16,-5 0-1-16,-4 1 0 0,-7-1 0 16,-7 2 0-16,-4 2-1 15,-12 2 1-15,-9 4 0 16,10 0-1-16,-10 0 0 15,0 0 0-15,0 0-1 16,0 0 0-16,0 0-3 0,-10 4-2 16,10-4-6-16,-18 11-10 15,9-4-34-15,-3 7-31 0,-1-5-1 16</inkml:trace>
  <inkml:trace contextRef="#ctx0" brushRef="#br0" timeOffset="368195.6151">1691 15132 457 0,'0'0'3'0,"0"0"1"15,0 0 0-15,0 0 0 16,0 0 0-16,0 0 1 0,-5 9-1 15,2 5 1-15,-4 6-3 16,1 5-1-16,-1 3 0 16,0 3 1-16,2 6-2 0,-2-4 0 15,1 1-5-15,-1-4-8 16,7-3-24-16,5-3-48 16,-5-5-2-16</inkml:trace>
  <inkml:trace contextRef="#ctx0" brushRef="#br0" timeOffset="368549.6599">2056 15029 478 0,'0'0'1'0,"0"0"1"16,0 0-1-16,0 0 0 16,0 0 0-16,0 0-1 15,0 0-4-15,0 0-12 0,-5 18-53 16,5-18-16-16</inkml:trace>
  <inkml:trace contextRef="#ctx0" brushRef="#br0" timeOffset="369395.5312">2414 14792 436 0,'0'0'3'0,"0"0"1"16,0 0 0-16,0 0 0 16,0 0 0-16,0 3 0 0,-2 14 1 15,-1 3-1-15,3 1-2 16,0 12-2-16,0 1 1 0,3 3 0 16,4 3 0-16,-2-3 0 15,3-8-1-15,-3 2 1 0,2-9-1 16,-5-5 0-16,1-2 1 15,-3-5 0-15,0-10 0 16,0 0 0-16,-7-5 0 16,-1-12 0-16,-2-6 0 15,0-7 0-15,3-6 0 0,0-9-1 16,1 0 0-16,3-4 1 16,6 2-1-16,5 2 1 15,7 5-1-15,0 6 0 16,2 9 0-16,8 3 0 15,-3 4 0-15,0 8-1 16,3 10 0-16,-2 0 0 0,-3 10 0 16,-1 8-1-16,-3 4 1 15,-9 3 0-15,-7 7 0 16,0-2 0-16,-12 2 1 0,-6-2-1 16,-2-6 1-16,-4-4 0 15,-1 0 1-15,2-10-1 16,5 0 1-16,4-3 0 0,2-7-2 15,12 0 1-15,0 0 0 16,0 0-1-16,8 10 1 16,8-5 0-16,4-1-1 15,3 4 1-15,2-2 0 16,5 1 1-16,-4 4-1 0,4 1 1 16,-7-3 0-16,4 3-1 15,-7 1 1-15,-3-4-1 16,1 4 1-16,-6-1-1 0,1 0 0 15,-6-4-5 1,3 2-9-16,-10-10-18 0,0 14-51 16,0-14-1-16</inkml:trace>
  <inkml:trace contextRef="#ctx0" brushRef="#br0" timeOffset="370177.6358">3032 15037 418 0,'0'0'6'0,"0"0"1"15,0 0 3-15,7-10 1 16,-7 10 0-16,2-10 0 16,-2 10 0-16,0 0 1 0,-9-5-7 15,2 10-2-15,-7 7-2 16,3 6-2-16,-1 4 1 15,-1 3-1-15,4 5 0 0,5-1 0 16,4-2 1-16,9-5 0 16,6-2-1-16,4-5 2 15,8-7-1-15,1-6 0 16,7-2 1-16,-8-5 0 16,3-7 0-16,-2-6 0 0,-8-2 1 15,-6-2 1 1,-3 0-3-16,-11-2 0 0,0-2 0 15,-13 2 0-15,-4 4 0 16,-8 3 0-16,0 5-2 16,-3 4-4-16,-1 0-2 0,3 8-6 15,-1 0-13-15,8-1-43 16,1 2-17-16</inkml:trace>
  <inkml:trace contextRef="#ctx0" brushRef="#br0" timeOffset="370591.679">3184 14532 421 0,'0'0'5'16,"0"0"0"-16,0-11 2 15,0 11-2-15,-7-2 1 0,7 2 0 16,-17 0 0-16,7 2 0 16,-2 11-4-16,-1 7-1 15,5-1-1-15,3 7 1 0,5-5-1 16,3 2 1-16,12-1 1 16,5-2-1-16,7-8 1 15,3-4 0-15,0-8 0 0,2 0 1 16,-2-8 0-16,-7-7 0 15,-3-2 0-15,-9-5-1 16,-8-1 0-16,-6-1 0 16,-12 1 0-16,-6 1-2 0,-7 5-1 15,-4 7 0-15,0 5-1 16,-6 5-2-16,6 7-3 16,2 6-10-16,10 6-19 15,16 6-48-15,-2 0-1 16</inkml:trace>
  <inkml:trace contextRef="#ctx0" brushRef="#br0" timeOffset="371312.8447">3667 14848 433 0,'0'0'5'0,"0"0"-1"16,0 0 3-16,0 0 1 0,0-9 2 16,0 9 0-16,0 0 1 15,0 0 1-15,0 0-3 16,0 0-7-16,0 0-2 15,0 0 0-15,0 0 0 0,0 0 0 16,0 0 0-16,0 0 0 16,0 0 0-16,0 0 0 15,0 0 0-15,0 0-50 16,13 0-38-16,-4 0-3 0</inkml:trace>
  <inkml:trace contextRef="#ctx0" brushRef="#br0" timeOffset="371863.454">4239 14734 438 0,'0'0'3'0,"0"0"4"15,0 0 1-15,0 0 1 16,0 0 0-16,0 0 0 15,0 0-1-15,0 0 0 16,2 17-4-16,-2 1-2 0,-2 5-2 16,-1 4-1-16,1 2 0 15,-1 6 1-15,1 0 0 16,2-3 0-16,0-3 0 16,0 0 0-16,0-8-2 0,0 1-4 15,0-10-11 1,2 4-22-16,10-7-46 0,-12-9-2 15</inkml:trace>
  <inkml:trace contextRef="#ctx0" brushRef="#br0" timeOffset="372081.8761">4144 14439 413 0,'0'0'6'0,"0"0"1"16,0 0 3-16,0 0 0 0,0 0 0 15,0 0 0-15,0-9-1 16,0 9 0-16,0 0-10 16,0 0-17-16,10 7-62 15,1-2-6-15</inkml:trace>
  <inkml:trace contextRef="#ctx0" brushRef="#br0" timeOffset="372598.2346">4547 14512 456 0,'0'0'3'0,"-5"-8"1"15,5 8 1-15,-7-17 2 0,0 4-1 16,1-2 1-16,1 3 0 16,3-5-1-16,2 2-2 15,2 0-2-15,6 3-1 16,9-1-1-16,6 8-2 0,-1-3 0 16,-1 8 0-16,3 0-2 15,-2 11 0-15,-5 1 0 16,-4 3 0-16,-8 5 0 15,-5 2 0-15,-5 2 1 0,-11 5 0 16,0-3 2-16,-4-1 0 16,2-1 0-16,-2-1 1 15,3-3 0-15,5-5-1 16,4 0 1-16,6-6 1 16,4 4 0-16,6-6-1 0,5 0 1 15,6 1 0-15,3 0 0 16,0 2 0-16,3-6 0 15,-2 4-1-15,-3 0 0 0,-6-1-1 16,-4 3 1-16,-4-3-1 16,-6 3 1-16,-4 0 0 15,-10-3 0-15,-4 3 2 16,-6-2-1-16,-6-1 1 0,-5-4-1 16,2 2-1-16,-1-2-6 15,5 1-22-15,16-1-54 16,-12-1-1-16</inkml:trace>
  <inkml:trace contextRef="#ctx0" brushRef="#br0" timeOffset="373317.5102">5120 14863 438 0,'0'0'2'15,"0"0"3"-15,0 0 0 16,0 0 1-16,0 0 1 16,6 0-1-16,-6 0 0 0,0 0-1 15,15 0-2-15,0 0-9 16,-2 0-16-16,8 0-59 16,4 5-4-16</inkml:trace>
  <inkml:trace contextRef="#ctx0" brushRef="#br0" timeOffset="373478.4286">5109 14976 416 0,'0'0'2'0,"0"0"2"15,0 0 0-15,0 0 0 16,0 0 1-16,0 0 1 16,0 0 0-16,21 3 0 15,7-6-5-15,13 2-17 16,8-7-62-16,10-2-1 0</inkml:trace>
  <inkml:trace contextRef="#ctx0" brushRef="#br0" timeOffset="374166.0705">6327 14403 394 0,'0'0'5'0,"2"-10"2"16,-2 2 2-16,3-4 1 15,-3-2 0-15,0 0 1 0,-7-3-1 16,-4 2 1-16,-6 3-5 16,-5 4-2-16,-6 6-3 15,-5 2-1-15,-3 8-1 16,1 6 1-16,-2 3-1 0,5 6 0 16,-1 1 0-16,9 4 0 15,3 4 0-15,12 0 0 16,4 0 1-16,5 3-1 15,5-1 1-15,7 4-1 0,3-1 1 16,4 3 0-16,2 2 0 16,-1 0-1-16,-6 1 1 15,-2 3 0-15,-1 1 0 16,-6 3 0-16,-3-3 0 16,-2 5 1-16,0-6-1 0,-7 2 0 15,2-6 0-15,-7-2 0 16,6 2 0-16,-1-6 0 15,0 0 0-15,-4-4 1 0,4-2-1 16,0 0 0-16,-1-8 0 16,3 3 0-16,0-8 0 15,3-5-1-15,-3 0 1 16,5-2 0-16,0-2 0 0,0-8 0 16,5 12 1-16,2-9-1 15,8 2 1-15,4-5 0 16,4 0 1-16,8 0-1 15,5 0 0-15,7-3 0 16,-4-4-1-16,9 2-2 0,-9 0-4 16,1 3-11-16,-8 4-42 15,0-2-24-15,-7-5-4 16</inkml:trace>
  <inkml:trace contextRef="#ctx0" brushRef="#br0" timeOffset="374681.8883">6646 14514 388 0,'0'0'5'0,"0"0"2"15,-4-10 3-15,4 10 1 16,-7-7 2-16,7 7-1 16,-7-10 1-16,7 10-1 0,-7-5-5 15,7 5-2-15,-11 7-3 16,4 8-2-16,4 0-1 15,1 2 0-15,0 2 1 16,2 4 0-16,2-2 0 0,10-4 1 16,1-5-1-16,6-4 1 15,4-4 1-15,2-4-1 16,0-7 1-16,-1-6 0 16,-1-6-1-16,-1-4 1 0,-4-4 0 15,-8-3 0-15,-5 4-1 16,-5-5 0-16,-5 6 0 15,-8 3-2-15,-6 10 0 16,-4 4 0-16,-2 8-2 16,-1 0-2-16,3 15-5 15,-5 3-9-15,8 6-26 0,11 9-39 16,-7-1-3-16</inkml:trace>
  <inkml:trace contextRef="#ctx0" brushRef="#br0" timeOffset="375081.9769">6628 14982 409 0,'0'0'2'0,"0"0"0"0,0 0 2 15,0 0-1-15,0 0 1 16,-7 2-1-16,7-2 0 16,-8 10 1-16,8-10-3 15,-3 20 2-15,3-7-3 16,5-3 1-16,3 0 0 0,2 0 1 16,3-4 1-16,4 0 0 15,3-6 1-15,-3 0 1 0,0-6 0 16,0 0 0-16,-1-7 1 15,-4-2 0-15,-2-2-1 16,-7-4-1-16,-3 5-1 16,0-2 0-16,-11-2-3 0,-3 6-2 15,-4 4-2-15,-1 7-3 16,-4 3-4-16,-2 6-10 16,5 8-26-16,10 3-37 15,-4 6-3-15</inkml:trace>
  <inkml:trace contextRef="#ctx0" brushRef="#br0" timeOffset="375331.8314">6666 15267 441 0,'0'0'0'15,"0"0"0"-15,0 0-1 16,0 0 1-16,0 9-1 0,0 2 1 16,0-2 0-16,0 7 0 15,0 1 0-15,0 5 1 16,4 0-3-16,-2 3-9 0,-2-3-13 16,0-9-50-16,0 4-6 15</inkml:trace>
  <inkml:trace contextRef="#ctx0" brushRef="#br0" timeOffset="375911.1606">7060 14251 392 0,'0'0'4'0,"0"0"2"0,0 0 1 15,0 0 2-15,0 0-1 16,0 0 1-16,0 0-1 15,12 0 1-15,-1 0-4 16,6 0-2-16,3 0-2 16,5 3-1-16,5 4 1 0,-3 2-1 15,3 5 0-15,-5 3-1 16,-8 2 1-16,-2 8 0 16,-5 6 0-16,-8 4 0 15,-2 3 0-15,-4 7 1 0,-4 4-1 16,-2 5 0-16,3-2 1 15,-1 1-1-15,3-1 0 16,3-2 0-16,2-3-1 0,2-1 1 16,6-4 0-16,-1-3 0 15,0-2 0-15,4-7 0 16,-4 2 0-16,-2-6 0 16,2-1 0-16,-7-5 0 0,0 3 1 15,0-3-1-15,-7-4 1 16,-5 2-1-16,-8-1 1 15,-5-1 0-15,-5-1 0 16,-5 0-1-16,-9 0-2 16,1 6-9-16,-12-1-38 0,13-1-32 15,0-6-3-15</inkml:trace>
  <inkml:trace contextRef="#ctx0" brushRef="#br0" timeOffset="377580.213">17310 14442 192 0,'0'0'8'15,"0"0"7"-15,7-8 5 0,-7 8 4 16,3-9 0-16,-3 9 0 16,0-15 0-16,0 15-2 15,-5-13-5-15,-8 7-9 16,-2 3-5-16,-2 3-3 0,-3 0 0 16,-5 0-1-16,0 5 0 15,0 2 1-15,-5 3 0 16,2-3-1-16,3 3 0 0,-1 0-1 15,11-3-1-15,-2 6 1 16,4-1-2-16,1 6 3 16,12 4-3-16,0 1 3 15,0 8 1-15,7 2 0 0,-2 9 0 16,2 7 1-16,2 3-1 16,-2 3 0-16,-5 6 0 15,5 7 0-15,-4-1 1 16,-1 4-1-16,-2 1 0 15,6-3 1-15,-6 5 1 16,2 4-1-16,1-3 1 0,-3-2 0 16,2 4 0-16,-2 0 0 15,0-3 0-15,-2 3 1 16,-1-7-1-16,1 2 2 0,0-6-2 16,-2-1 0-16,2-6-1 15,2 0 1-15,-3-6-1 16,3-4-1-16,0-2 0 0,0-7 1 15,0-3-1-15,-2-5 1 16,0 1 0-16,-3-9-1 16,0 0 0-16,-2-1 1 15,1-3-1-15,1-2-1 0,0-6 1 16,-2 5 0-16,5-7 0 16,-1 5 0-16,-2-6 0 15,2 2 1-15,3-11-1 16,-5 10 2-16,5-10-1 15,0 0 0-15,0 0 0 16,0 0 1-16,0 0-1 0,0 0 0 16,0 0 1-16,0 0-1 15,0 0-1-15,0 0 0 16,0 0 1-16,0 0 0 0,16 5 1 16,1-5-1-16,5 0 1 15,6 0 0-15,4-3 0 16,7 1 0-16,4-1 0 0,-1 3-1 15,-5-3-1-15,-2 3 0 16,-5-2 0-16,-5 2 0 16,-7 0 1-16,-6 0 0 15,-12 0 0-15,10 0 1 0,-10 0 0 16,0 0-2-16,0 0-5 16,0 0-13-1,-3-10-51-15,0 0-9 0</inkml:trace>
  <inkml:trace contextRef="#ctx0" brushRef="#br0" timeOffset="378419.1723">18043 14355 201 0,'0'0'6'0,"0"0"3"0,0 0 4 16,3-10 0-16,-3 10 2 16,18-7-1-16,-9 4 1 0,10 1-1 15,2 2-5-15,4 0-4 16,-3 0-2-16,10 5-1 15,3 0 0-15,-3 5-2 16,1-4 0-16,-6 8-3 0,1 1 2 16,-8 2 1-16,-1 3 0 15,-6 9 2-15,-8 4 3 16,-3 12 1-16,-2 4 2 16,-5 10 2-16,-4 6 0 0,1 6 1 15,0 4-1-15,4 4-1 16,-1-1-2-16,0-3-2 15,5 3 0-15,7-3 0 16,0-3-2-16,1 0 0 16,0 1 0-16,1-2 0 15,-4 1 0-15,1 3 0 0,-2-3-2 16,-2 0 1-16,1-3 0 16,-3 1 0-16,0-4-2 15,0-4 1-15,0 0-1 0,0-5 0 16,0-4 0-16,0-7 0 15,0 1 0-15,0-9 0 16,-3-4 0-16,3-2 0 0,-6-4 2 16,5-1-2-16,-4-5 0 15,0-1 0-15,3 3 0 16,-5-2 0-16,3-5 1 16,2 3 0-16,-3-6 0 0,3 4 0 15,-3-6 1-15,0 2 1 16,-3-5 1-16,-2-2-1 15,-7 1 1-15,-7-3-1 16,-4-1 0-16,-7-1-1 16,-7-3-3-16,-8 0-5 15,-2-3-15-15,-21-4-61 0,27-5 1 16</inkml:trace>
  <inkml:trace contextRef="#ctx0" brushRef="#br0" timeOffset="383063.3592">2446 16055 334 0,'0'0'7'0,"3"-8"3"15,-3 8 4-15,0-15 4 16,0 15-3-16,1-9 1 0,-1 9-1 16,4-13 0-16,-4 13-6 15,0 17-3-15,0 5-4 16,0 9-2-16,0 5 0 0,0 7-1 16,0 6 2-16,2 4 0 15,6-4-1-15,-3-1 0 16,2-9-1-16,0-7 1 15,2 1 0-15,-2-12 0 16,-2-6 1-16,-3-2 1 0,-2-13 1 16,2 9 0-16,-2-9 1 15,-2-7-1-15,-8-8 0 16,2-7 1-16,-4-9-2 16,0-5 0-16,-3-12-1 15,3-3-1-15,-1-2 1 0,6-3-2 16,2 2 1-16,5 4 0 15,5 2-1-15,8 7 1 16,3 3-1-16,7 6 0 16,4 5 0-16,-2 7 0 0,2 6 0 15,0 3 0-15,-2 10-1 16,0 2 0-16,-4 12 1 16,-7 7 0-16,-1 4 0 0,-6 7 1 15,-4-4 0-15,-3 7 0 16,-7-4 1-16,-9 2-1 15,-1-3 1-15,-5-2-1 16,-3-3 0-16,-1-4-1 16,4-6 1-16,3 1-1 0,0-5 0 15,9-3-1-15,10-7 1 16,-1 10 0-16,6-6-1 16,7 2 1-16,8 5-1 15,3 1 1-15,4 3 1 0,0-1-1 16,3 3 1-16,-3 3-1 15,0-3 1-15,-3 4 0 16,-4-1 0-16,-2-4 0 0,0 2 0 16,-6-1 0-16,1-2-3 15,-1 3-4-15,-7-9-10 16,6 3-18-16,0-1-49 16,-11-11-1-16</inkml:trace>
  <inkml:trace contextRef="#ctx0" brushRef="#br0" timeOffset="383492.7577">3073 16341 373 0,'0'0'2'0,"0"0"0"15,0 0 1-15,-13 8 1 16,13-8 0-16,-17 16 0 16,9-4 1-16,-2 2-1 15,3 1-1-15,5 5 0 0,-2-1-1 16,8-1 0-16,2 0 0 16,11-4 1-16,-1-3 0 15,5-4 1-15,1-7 0 0,2 0 0 16,1-2 1-16,-2-8 1 15,-3-2-1-15,-3-6 1 16,-4-2-1-16,-8-5 0 16,-5 5-1-16,-5-4-1 15,-8 0-1-15,-4 3-1 0,-5 1-2 16,-4 8 1-16,-4 0-2 16,0 6-1-16,3 5-1 15,2 1-5-15,0 1-5 16,8 5-14-16,0 3-32 0,7-1-23 15,10-8-7-15</inkml:trace>
  <inkml:trace contextRef="#ctx0" brushRef="#br0" timeOffset="383911.6895">3197 15761 432 0,'0'0'4'0,"0"0"1"15,0 0 2-15,0 0-1 16,5-6-1-16,-5 6 1 0,0 0-1 16,5 13 1-16,-5-1-4 15,0 5-2-15,2 5-1 16,1 4 0-16,-1-2 2 15,4 3-1-15,-1 0-1 0,0 1-1 16,-2-9-5-16,7 4-13 16,-3-1-27-16,0-8-37 15,-2 0-3-15</inkml:trace>
  <inkml:trace contextRef="#ctx0" brushRef="#br0" timeOffset="384296.9766">3655 16225 436 0,'0'0'3'15,"0"0"0"-15,0 0 0 16,0 0 0-16,0 0 0 0,2-9-1 16,-2 9-4-16,12-3-11 15,-6 8-48-15,6-5-20 16</inkml:trace>
  <inkml:trace contextRef="#ctx0" brushRef="#br0" timeOffset="385412.1764">4266 15703 295 0,'0'0'6'0,"0"0"2"16,0 0 4-16,0-12 1 15,0 12 2-15,0-11 2 0,0 11 3 16,0-11 0-16,0 11-6 15,0-13-2-15,0 13-3 16,-2-7-1-16,2 7-3 16,0 0-1-16,-16-12-2 0,16 12-2 15,-14-6 0-15,7 3-1 16,-4 1 0-16,-1 2 0 16,0 0-1-16,-1 0 1 15,-1 2-1-15,1 4 0 0,1-2 0 16,-2 4 0-16,4-3 0 15,10-5 0-15,-14 15 0 16,14-15 0-16,-8 14-1 16,6-3 1-16,2-2 0 15,0 6 1-15,0-1 0 16,2 2 0-16,0 0 0 0,2 0 1 16,1 4 0-16,-3-1-1 15,1 4 1-15,-3 3 0 16,2 0-1-16,-2 3 2 0,0 7-1 15,0-2 0-15,0 5 0 16,0 2 0-16,0 1 1 16,0-1-1-16,0 4 0 0,0-6 0 15,0 5 0-15,-2-3 0 16,-1-2 0-16,-2-1 0 16,3-4 0-16,-4-2 0 15,1-3-1-15,1-5 1 0,1-2 0 16,3-5-1-16,-2-1 1 15,2-3 0-15,0-4 0 16,0-9 0-16,0 12 0 16,0-12 1-16,0 0-1 15,2 10 1-15,-2-10 0 0,0 0 0 16,0 0 0-16,0 0 1 16,0 0-1-16,0 0 0 15,0 0 0-15,0 0 0 16,0 0 1-16,0 0-1 0,0 0 0 15,0 0-1-15,0 0 1 16,0 0 0-16,0 0-1 16,0 0 0-16,0 0 0 15,0 0 0-15,0 0-1 0,0 0 0 16,0 0 0-16,0 0 0 16,0 0-1-16,0 0 0 15,0 0 0-15,0 0 0 0,0 0 1 16,0 0-1-16,0 0 0 15,0 0 0-15,0 0-1 16,0 0-4-16,0 0-4 16,0 0-13-16,0 0-25 15,0 0-30-15,0 0-6 16</inkml:trace>
  <inkml:trace contextRef="#ctx0" brushRef="#br0" timeOffset="386331.4999">4169 16476 379 0,'0'0'5'0,"0"0"2"15,0 0 1-15,0 0 1 16,0 0 1-16,0 0-1 16,0 0 0-16,-10-5-1 15,10 5-3-15,0 0-3 16,-5 12-2-16,5 3-1 0,-5 3-1 16,2 6-1-16,-1 4 3 15,2 2 1-15,-1-1 0 16,1 0-1-16,-3-3 1 15,5-2 0-15,-4-4 0 16,4-5 1-16,-2-3-1 16,2-2-1-16,0-10 0 15,0 13 0-15,0-13 0 0,0 0 0 16,11 7 1-16,-2-7 0 16,3 0 1-16,6 0-1 15,2 0 1-15,4-3 0 0,4-1-1 16,2-2 0-16,-3 1 0 15,3 3 0-15,-6-3-1 0,-3 5 0 16,-2-2 0-16,-1 2 0 16,-3 0-1-16,-2 0 0 15,-6 0 0-15,3 2 0 16,0 1-2-16,0-1-4 0,-1 0-7 16,2 1-14-16,-4-8-43 15,3 5-12-15</inkml:trace>
  <inkml:trace contextRef="#ctx0" brushRef="#br0" timeOffset="387016.4488">4671 15708 394 0,'0'0'4'16,"0"0"3"-16,-3-10 1 16,3 10 1-16,-7-10 1 0,7 10 0 15,-7-10 0-15,7 10-1 16,-10-5-4-16,10 5-3 16,-16 3-3-16,10 7 0 15,-2 4-1-15,5 3-1 0,0 1 2 16,3 2-1-16,0 2 1 15,11-4 1-15,2-4 0 16,4-4 1-16,2-2 0 16,4-8 1-16,0 0 0 15,2-6 0-15,-8-3 1 0,3-6 0 16,-8-2 0-16,-5-2 0 16,-1-4-1-16,-6 2 0 15,-8-1-1-15,-4 5-2 16,-6 2 0-16,-1 6-2 0,-6 9-3 15,0 0-6-15,-1 12-9 16,2 5-27-16,-3 3-36 16,8 7-3-16</inkml:trace>
  <inkml:trace contextRef="#ctx0" brushRef="#br0" timeOffset="387428.0613">4617 16166 368 0,'0'0'5'0,"0"0"2"15,0 0 1-15,0 0-1 16,-9-3 0-16,9 3-1 0,0 0 0 15,-11 8-1-15,11 2-4 16,-3-3-1-16,3 3-2 16,3 3 2-16,4-6 0 15,3 0 2-15,4-2-1 0,2-5 2 16,4 0 0-16,-2-5 1 16,-2-4 1-16,2-1-1 15,-6-5 1-15,-1-2 0 16,-9 0 0-16,-2-1-2 15,-6 0 0-15,-6 1-1 0,-2 3-2 16,-6 6-2-16,-1 3-3 16,0 5-6-16,-2 8-13 15,3 11-36-15,0-2-22 16,8 6-5-16</inkml:trace>
  <inkml:trace contextRef="#ctx0" brushRef="#br0" timeOffset="387667.7604">4694 16382 455 0,'0'0'2'16,"0"0"-1"-16,0 0 0 15,0 0 0-15,0 8-1 16,0 1 0-16,-3 1 1 15,1 7-1-15,-1 5-1 16,3 1-1-16,-2 1-4 0,2 4-5 16,0-3-11-16,0-3-32 15,5 6-29-15,-3-9-4 16</inkml:trace>
  <inkml:trace contextRef="#ctx0" brushRef="#br0" timeOffset="388444.9519">4985 15497 253 0,'0'0'4'0,"0"0"3"15,0 0 1-15,0 0 1 16,5 0-1-16,-5 0 2 0,0 0 0 16,0 0-1-16,0 0-1 15,0 0-3-15,0 0 1 16,7 0 0-16,-7 0 0 16,10 0 1-16,-2 0 2 15,4-2 0-15,6-1 0 0,1 1-2 16,-1-1-1-16,4 3-1 15,-2-3-3-15,-3 2 0 16,-2 1-2-16,0 0-1 16,-15 0 0-16,17 14 0 0,-11 1-1 15,-1 6 1 1,-1 5 0-16,1 6 1 0,0 8 0 16,-3 2 1-16,1 8 0 15,3 0 1-15,-6 6 2 16,2-1 0-16,0-1 1 0,1 3-1 15,-1-5 0-15,3 1 0 16,2-3-1-16,-2-2-1 0,6-3-2 16,-4-2 0-16,3-2 0 15,3-3 0-15,-4-4 0 16,-2-2 0-16,2-1 0 16,-2-4 0-16,-5-5 0 15,1-3 1-15,-3-1-1 0,0-4 1 16,-3-1 0-16,-4-1 2 15,-1-1-3-15,1-4 2 16,-5-2 0-16,-1 4-1 16,-4 1 2-16,-1-2-2 0,-5 1-1 15,-3 1-5 1,-8 0-10-16,-2 0-19 0,-11-2-47 16,6-2-1-16</inkml:trace>
  <inkml:trace contextRef="#ctx0" brushRef="#br0" timeOffset="393391.9374">1178 16104 393 0,'0'0'5'0,"0"0"3"16,0 0 2-16,0 0 2 16,3-10 2-16,-3 10 0 15,0 0 2-15,2-9 0 0,-2 9-5 16,0 0-4-16,0 0-2 15,0 0-5-15,0 9 0 16,0 9 0-16,4 3 0 16,-2 8 0-16,0 3 0 0,1 4 0 15,2 4 0-15,-5 0 0 16,4-3 0-16,1-7 0 16,-2-1 0-16,2-9 0 15,-2 2 0-15,-1-7 0 0,1 1 0 16,-2-6-5-16,-1-10-2 15,3 12-7-15,-3-12-20 16,-20 5-54-16,20-5-2 16</inkml:trace>
  <inkml:trace contextRef="#ctx0" brushRef="#br0" timeOffset="422436.2514">1911 16763 296 0,'0'0'6'0,"0"0"3"16,0 0 3-16,0-13 1 0,0 13 1 15,0-9 1-15,0 9-1 16,-4-15 1-16,4 15-6 0,-17-10-4 15,6 8-3-15,-3-1-1 16,-2 1-1-16,-3 2-1 16,-1 0 0-16,0 0 0 15,3 5-1-15,-6-3 1 16,6 3-1-16,0 0-2 0,5 0 1 16,1 0-1-16,11-5 0 15,-10 17-1-15,8-7 0 16,2 3 2-16,2 6 1 15,6 4 1-15,-1 4 1 16,-1 6 1-16,1 1 1 16,2 8 1-16,-2-2-1 0,2 7 1 15,-2-2 0-15,-7-19-2 16,0 4 1-16,0 2-1 16,0 4 0-16,0 0 0 0,-2 1 0 15,-2 3 0-15,0-1-1 16,-2-1 1-16,2 2 0 15,-3-3 0-15,2 7-1 0,-2-7 0 16,-4 0 0-16,5 1-1 16,0-4 0-16,-1-4-1 15,3-3 0-15,-1-4-1 16,1-4-1-16,-1-2-1 16,2-2 1-16,-1-4-1 0,4-1-3 15,0-10 2-15,-3 17-1 16,3-17 0-16,0 8 0 15,0-8-1-15,0 0-2 16,0 0 1-16,0 0 0 16,0 0 0-16,0 9 1 15,3 1 1-15,-1 0 2 0,3 3 0 16,-5-13 3-16,0 0 3 16,12 9 4-16,1 1 1 15,29 18 3-15,-20-24-1 16,6-1 2-16,-3 0-1 0,5-1 1 15,2 1-3-15,0-3-2 16,4-3-2-16,2 1-1 16,-1-1-3-16,1 0-4 15,2 1-10-15,-5 0-19 16,2 2-35-16,22-10-3 16</inkml:trace>
  <inkml:trace contextRef="#ctx0" brushRef="#br0" timeOffset="423320.1867">2193 16820 253 0,'0'0'7'16,"0"0"3"-16,0 0 3 15,-5-7 2-15,5 7 1 16,-10-7 0-16,10 7-2 16,-12-5 1-16,1 5-6 0,-1 0-5 15,0 5-2-15,-3 4-2 16,0 3-2-16,0 3 0 15,3 3-2-15,-1 0 3 0,6 2-3 16,1-3 2-16,6-1 1 16,0 2 0-16,6-6 2 15,7 0 2-15,1-3 1 16,4-4 1-16,6-1 1 0,1-4-1 16,-2 0 2-16,2 0-2 15,-6-3-1-15,-1 2-1 16,-1-2-1-16,-2 1-1 15,-6-2 0-15,-9 4-1 0,9 0-1 16,-9 0-1-16,0 0-2 16,0 0-2-1,0 0-5-15,0 0-6 0,0 0-13 16,4 6-20-16,-4-6-28 0,0 0-1 16</inkml:trace>
  <inkml:trace contextRef="#ctx0" brushRef="#br0" timeOffset="424039.5878">2454 16884 302 0,'0'0'8'0,"0"0"4"15,0 0 2-15,0 0 2 16,0 0 1-16,0 0-1 16,0 0-2-16,0 0 0 15,0 0-7-15,0 0-4 0,0 14-3 16,0-5-2-16,-4 3 0 15,4 6-3 1,-1-1-2-16,1 1-4 0,0-2-8 16,0 0-13-16,0 3-32 15,5-9-17-15</inkml:trace>
  <inkml:trace contextRef="#ctx0" brushRef="#br0" timeOffset="424952.9893">2770 16868 300 0,'0'0'4'0,"0"0"0"16,0 0 2-16,0 0 1 15,9 0-1-15,-9 0 1 16,12 0 0-16,-12 0 0 0,16 1-3 16,-4 2-1-16,-1-1-1 15,0 4-3-15,3-2-4 16,0-1-7-16,-4-3-15 0,3 0-30 16,1 0-18-16</inkml:trace>
  <inkml:trace contextRef="#ctx0" brushRef="#br0" timeOffset="425552.8939">3117 16761 309 0,'0'0'5'0,"0"0"3"0,0 0 0 16,3-11 2-16,-3 11 1 16,0 0-1-16,0-9 1 15,0 9-2-15,-8-3-3 0,8 3-4 16,-17 3-3-16,7 1 0 16,1 4-3-16,-2 2 0 15,1 3 1-15,3-3 1 16,2 2-1-16,3 1 0 0,2-6 0 15,0 2 0-15,5 1 2 16,1-2 0-16,7-1 0 16,-2-2 1-16,3 3 0 0,-1-1 0 15,4 1 0-15,-2-4 0 16,0 4 1-16,-2-1-1 16,1 1 0-16,-1 0 0 15,-3-4 0-15,-10-4 0 0,12 12 0 16,-12-12 1-16,8 13-1 15,-8-13 1-15,-8 10 0 16,1-6-1-16,-5 2 2 16,-1-1-5-16,-4-1-3 15,-4-1-9-15,4-1-17 16,4 4-35-16,-1-3-10 0</inkml:trace>
  <inkml:trace contextRef="#ctx0" brushRef="#br0" timeOffset="425788.1044">3366 16840 394 0,'0'0'2'15,"0"0"-2"-15,0 0 0 16,0 0 1-16,6 12 0 0,-6 1 1 15,0 5-1-15,0 1 1 16,0 6-6 0,0 4-10-16,0 9-33 0,-16-6-26 15,16 0-5-15</inkml:trace>
  <inkml:trace contextRef="#ctx0" brushRef="#br0" timeOffset="426588.1872">2239 17195 292 0,'0'0'4'0,"0"0"0"16,0 0 1-16,-2-11-1 15,2 11 1-15,-12-5-1 16,2 3 1-16,0 2-2 15,-4 0-2-15,-4 2-2 0,3 5-2 16,-2 4-1-16,1-4 0 16,2 5 0-16,4-4 0 15,10-8-1-15,-8 15 2 0,8-15 1 16,0 15 2-16,0-15 1 16,8 9 2-16,2-3 0 15,-1-2 1-15,4-1 0 16,-1 2 0-16,4 2-2 15,-4-2 1-15,3 1-3 0,0-1 0 16,0-1-2-16,-4 4 2 16,5-1-1-16,-3-2-1 15,-6 0-1-15,-7-5-2 16,12 15-2-16,-12-8-4 16,-3 3-2-16,-6-2-7 0,-3-1-8 15,-2 4-17-15,-2-2-17 16</inkml:trace>
  <inkml:trace contextRef="#ctx0" brushRef="#br0" timeOffset="427004.0748">2467 17251 346 0,'0'0'6'0,"0"0"3"16,0 0 1-16,0 0-1 16,0 0-2-16,0 0 0 0,9 7 0 15,-9-7-1-15,0 12-9 16,0-12-7-16,0 20-11 15,-2-6-19-15,-2-2-34 16,4 3-4-16</inkml:trace>
  <inkml:trace contextRef="#ctx0" brushRef="#br0" timeOffset="427771.1558">3076 17179 309 0,'0'0'6'0,"0"0"2"0,0 0 2 16,0 0 0 0,0 0 1-16,0 0 0 0,0 0-2 15,-8-10 2-15,-2 10-7 16,-5 5-3-16,0 5-2 0,-2 3-1 15,-3 2 0-15,13-5-3 16,-2 4 0-16,2-1 1 16,1-1-1-16,3 3 2 15,0 2 0-15,3-4 0 16,0 1 2-16,6 2 1 0,3-2 2 16,4-3 1-16,1-2-1 15,0 1 0-15,6 1-1 16,-1-8 3-16,1 8-4 15,1-5-4-15,2-6-6 0,-3 1-11 16,0-1-28-16,2 0-24 16</inkml:trace>
  <inkml:trace contextRef="#ctx0" brushRef="#br0" timeOffset="428107.7683">3443 17273 405 0,'0'0'5'15,"0"0"-1"-15,0 0 2 16,0 0-1-16,0 0-1 0,-4 8-1 16,4-8 0-16,-5 12 0 15,1-1-10-15,0-1-12 16,4 2-35-16,0 2-24 15,-3 1-6-15</inkml:trace>
  <inkml:trace contextRef="#ctx0" brushRef="#br0" timeOffset="429190.5286">2295 17616 345 0,'0'0'3'15,"0"0"2"-15,0 0 0 16,0 0 2-16,0 0-1 16,0 0-1-16,-8-3 2 15,8 3-2-15,-10 3-2 16,10-3-2-16,-12 17-1 0,5-7-1 15,2 2 1-15,0 0 0 16,2 3 0-16,0 2 1 16,3-1 0-16,0-2 0 15,3 1 1-15,5-3 0 16,4 3 0-16,0 0 1 0,0-6 0 16,3-3 1-16,3-1 1 15,0-5 1-15,-1-8 0 16,1 1 0-16,-6-3-1 0,3-7-1 15,-8 2-1-15,1-2-1 16,-6 0-2-16,-2 1-1 16,0 4-1-16,-5-1-4 15,-5-1-3-15,0 4-6 0,-5 5-9 16,2 0-20-16,-1 3-33 16,4 2-6-16</inkml:trace>
  <inkml:trace contextRef="#ctx0" brushRef="#br0" timeOffset="429717.5097">3207 17633 359 0,'0'0'3'0,"0"0"1"16,0 0 2-16,-12-2 0 15,12 2 0-15,-11 0 0 16,11 0 1-16,-14 2-1 16,4 5-3-16,2-2-2 0,-2 5-1 15,3 2-1-15,-1 0 1 16,3 0-1-16,3 3-1 16,-1 2 2-16,3-3 0 15,3-2 0-15,10 1 1 0,-1-4 1 16,0 6 0-16,3-10 2 15,3 2 0-15,-1-4 2 0,3-3 0 16,-4 0-1-16,3-7 1 16,-5-6-1-16,-3-2-1 15,-1 1-3-15,-8-1-1 16,-2 1-5-16,0 0-4 0,-7 4-9 16,-9 2-13-16,2 2-38 15,-2 0-12-15</inkml:trace>
  <inkml:trace contextRef="#ctx0" brushRef="#br0" timeOffset="430068.1435">3993 17636 416 0,'0'0'3'0,"0"0"0"0,0 0-1 16,0 0-1-16,0 0 0 15,0 0 1-15,0 9-1 16,0-2 0-16,-3 3-2 16,1 5 0-16,2-15-3 15,0 0-3-15,-3 26-8 16,1 0-13-16,0-6-31 0,2 2-21 16</inkml:trace>
  <inkml:trace contextRef="#ctx0" brushRef="#br0" timeOffset="430768.3406">3993 16904 332 0,'0'0'4'0,"0"0"1"16,0 0 1-16,-3-5-1 15,3 5 1-15,-15 0-2 16,8 0 2-16,-5 11-1 0,1-2-4 16,-1 6-2-16,0 5 0 15,4-1-1-15,5 4 1 16,3-3 0-16,3 0 1 0,10-6 0 15,1-2 1-15,6-4 1 16,5-5 1-16,-3-3 2 16,1-3 3-16,-1-5 1 15,-1-1 1-15,-8-6-1 0,1-2 0 16,-9-2-1-16,-5-5 0 16,-3 2-3-16,-7 5-3 15,-5-3-1-15,0 8-2 0,-7 3-2 16,5 6-1-16,-6 3-4 15,6 0-4-15,-1 7-7 16,4 6-14-16,6 3-28 16,-2-1-19-16</inkml:trace>
  <inkml:trace contextRef="#ctx0" brushRef="#br0" timeOffset="431200.8268">4045 17222 349 0,'0'0'2'0,"0"0"0"0,0 0-1 15,0 0 2-15,-13 0-2 16,13 0 1-16,-9 12-1 16,9-12-2-16,-5 12 0 15,5-12-1-15,-5 17 0 16,5-17 0-16,0 15 0 16,0-6 1-16,0-9 2 0,12 14 2 15,-12-14 0-15,15 13 2 16,-5-8 3-16,2-1 0 0,-4-4 2 15,8 5 1 1,3-7 0-16,-5-10-1 0,-3-3-1 16,-9-3-2-16,-4 0-2 15,-12 1-5-15,0 2-5 16,-2 6-9-16,-4-1-13 0,6 8-32 16,-2 2-21-16</inkml:trace>
  <inkml:trace contextRef="#ctx0" brushRef="#br0" timeOffset="432069.7184">4370 16818 342 0,'0'0'4'16,"0"0"0"-16,0 0 0 0,0 0 1 16,0 0 1-16,6-7-2 15,-6 7 2-15,14 0-1 16,-2 0-2-16,-1 0-2 0,6 2-1 15,3 3 1-15,-2 0-1 16,1 2 1-16,-1 0-1 16,-1 3 0-16,-2 3 0 15,0 1 0-15,-7 4 1 0,-6 2 0 16,1 5 0-16,-3 4 1 16,0 7-1-16,-5 0 1 15,2 6 0-15,-2-2 0 16,1-18-1-16,3 5 0 0,1 1 0 15,-3-1 1-15,3 5 0 16,-2-1 1-16,2-2-1 16,0 3 0-16,5-3 1 15,-4 5 0-15,6-3-1 16,-2 4 0-16,-3-3-1 0,3 3 1 16,0-4-1-16,1 5-1 15,0-4 1-15,2-5 0 16,-3 2-1-16,0-4 0 15,-1-2 1-15,-4-23-2 0,5 19 0 16,1 4 0-16,-6-23 0 16,5 24 0-16,1 7 1 15,-6-31 0-15,4 19 0 16,-2 4 2-16,-2-23-1 16,0 0 1-16,0 9-1 0,0 1 0 15,-2 0 1-15,-2-2-1 16,4-8 0-16,-14 10 0 15,4 0 1-15,-39 14-2 16,26-19 1-16,1-3 0 16,-3 1 0-16,-5-3 0 15,5 2-1-15,-5-2-3 16,3 0-9-16,0 3-27 16,2-3-40-16,0 0-3 15</inkml:trace>
  <inkml:trace contextRef="#ctx0" brushRef="#br0" timeOffset="433184.6834">5256 16845 313 0,'0'0'9'15,"0"0"3"-15,0-12 2 0,0 12 1 16,-6-10 2-16,6 10-1 16,-10-12 0-16,10 12-1 15,-16-10-9-15,3 10-4 16,-2 0-2-16,-5 0-1 15,0 2-1-15,-2 6 0 0,2 1-2 16,-4 4 1-16,8 1 1 16,1 4-1-16,5 0 1 15,3 1 0-15,4 3 0 16,3 0 1-16,8 1 1 16,-1 2 0-16,8 2 0 0,2 0 1 15,-3 2-1-15,6 2 1 16,-12-14-1-16,3 5 0 15,-1-3-1-15,-1 10 1 0,-1-5 0 16,0 6 0-16,-4 2 0 16,4 1 0-16,-4-2 1 15,0 1 0-15,-2 6-1 16,1-1 1-16,-3-3 0 0,0 7 0 16,0-7 0-16,0 6 0 15,0-3 0-15,0-37-2 16,0 32 0-16,-5 3 0 15,1-3 0-15,2-3 0 16,-3-1 0-16,0-3-1 16,3 0 1-16,-5 1 1 0,4-6-1 15,1 3 1-15,2-23-1 16,-6 22 1 0,4 5-1-16,2-27 2 0,0 0 0 15,0 10 0-15,0 0 0 16,0 2 1-16,0-2 0 15,0-10-1-15,4 5 1 0,7-3 0 16,-2 4-2-16,29-6-1 16,-8 0-4-16,-10 0-7 15,5-6-15-15,-2 4-44 16,-2-1-10-16</inkml:trace>
  <inkml:trace contextRef="#ctx0" brushRef="#br0" timeOffset="433786.0745">5559 16847 304 0,'0'0'4'0,"0"0"3"0,0 0 2 15,0 0 1-15,-10-2 1 16,10 2-1-16,-10 0 0 16,10 0 2-16,-12 12-5 15,4 0-3-15,3 2-3 0,5 2 0 16,0 2-1-16,0-1 1 15,10 0 0-15,0-4 1 16,7-1 0-16,3-4 2 0,0-5 0 16,1-3 1-16,-1-3 1 15,1-5 0-15,-6-7 1 16,0 0-1-16,-5-7 1 16,-5-3-1-16,-5 6-1 0,0-4-2 15,-7 3-1-15,-5 3-1 16,-6 8-1-16,-1 4-2 15,-2 5-2-15,-1 2-3 16,1 8-7-16,0 2-9 0,5 3-23 16,12 8-33-16,-4-4-7 15</inkml:trace>
  <inkml:trace contextRef="#ctx0" brushRef="#br0" timeOffset="434184.1276">5653 17244 384 0,'0'0'4'0,"0"0"1"0,0 0 1 16,0 0-1-16,0 0 0 15,0 0-1-15,-12 5 0 16,12-5 0-16,-5 9-5 16,5-9-2-16,0 12 0 15,0-12 0-15,0 13 1 16,0-13 0-16,5 18 1 0,-5-18 1 16,12 13 2-16,-3-8 1 15,-1-4 1-15,3 2 1 16,-1-3 2-16,6 0 0 15,2-9 0-15,-8-6 0 0,-8-8-3 16,-2 5-1-16,-7-1-3 16,-10 7-5-16,-5 1-7 15,-1 11-12-15,11 0-20 16,-3 8-37-16,5 4-4 0</inkml:trace>
  <inkml:trace contextRef="#ctx0" brushRef="#br0" timeOffset="434450.9185">5707 17690 415 0,'0'0'1'0,"0"0"-1"0,0 0-1 16,0 0 1-16,0 0 0 15,0 9-1-15,0-9 1 16,0 13-1-16,0-2 1 0,0-11-2 16,0 0 0-16,-2 19-2 15,-1 1-4-15,3-20-12 16,0 29-25-16,-2-4-31 16,2-25-6-16</inkml:trace>
  <inkml:trace contextRef="#ctx0" brushRef="#br0" timeOffset="435101.6076">5927 16744 316 0,'0'0'1'16,"0"0"0"-16,0 0 2 0,0 0 0 15,0 0 3-15,10 0 1 16,-1 1 0-16,7 2 2 15,0-1 0-15,7 4 1 16,2-1-2-16,-2 2-1 0,4-1-3 16,-5 0-1-16,3 5-2 15,-5 1 0 1,-3 3-1-16,-2 4 0 0,-6 4 1 16,-1 7-1-16,-2 7 1 15,-4 5 1-15,-2 8-1 16,0 1 1-16,-2-23-1 0,-1 6 0 15,3-4-1-15,0 10 0 16,0-3 0-16,0 0 0 0,0 3 1 16,3 5-1-16,2-6 2 15,-3 5-1-15,5-2 2 16,1 3-1-16,0-3-2 16,-1 4 1-16,0-5-1 15,3 4 0-15,1-6 0 16,-4 0 0-16,-7-39-1 0,7 36 1 15,0-2 1-15,-1-1 1 16,-4-4 0-16,-2-4-1 16,3 5 1-16,-6-10 0 15,1 1 0-15,2-21 0 16,-20 26 0-16,0 1 0 16,3-12-1-16,-4 0-4 15,-4-6-9-15,-2 3-29 16,-3-3-35-16,-2 3-5 0</inkml:trace>
  <inkml:trace contextRef="#ctx0" brushRef="#br0" timeOffset="437167.7896">1097 17166 414 0,'0'0'5'0,"0"0"3"16,0 0 3-16,0 0-2 0,0 0 2 15,0 0 0-15,0 0 1 16,0 0-1-16,5 17-4 16,-5-5-3-16,0 0-1 15,0-3-2-15,0 2-1 16,0 1 0-16,0 0 0 16,0 0 0-16,-3 3-1 0,3-3 1 15,0 4-1-15,0-3 0 16,0-1 1-16,0 0 0 15,0-2 0-15,0-1-1 0,3 2-1 16,-3-11-1-16,0 14-4 16,0-14-5-16,2 10-19 15,-2-10-55-15,0 0 1 0</inkml:trace>
  <inkml:trace contextRef="#ctx0" brushRef="#br0" timeOffset="440245.3017">6653 17086 374 0,'0'0'4'0,"0"0"3"0,0 0 1 15,0 0 0-15,0 0 0 16,0 0 0-16,5 5 0 16,-5-5 1-16,0 0-4 15,18 0-1-15,-4 0-3 0,9 0-9 16,-4 0-21-16,-4 0-48 15,18 0-2-15</inkml:trace>
  <inkml:trace contextRef="#ctx0" brushRef="#br0" timeOffset="440400.7218">6623 17261 355 0,'0'0'3'0,"0"0"2"16,0 0 2-16,0 0 0 0,0 0 3 15,10 5 0-15,-3-5 0 16,8 0-2-16,6-3-16 16,-7 3-46-16,2-5-18 15</inkml:trace>
  <inkml:trace contextRef="#ctx0" brushRef="#br0" timeOffset="441116.1147">7440 16583 351 0,'0'0'4'16,"0"-13"4"-16,0 3 2 16,0-5 2-16,-5-2 1 0,-1 0 0 15,-2-3 1-15,-4 0 0 16,-1 2-4-16,-4 9-5 16,-3 1-1-16,-5 5-3 0,-3 3-2 15,1 11-1-15,-4 4-1 16,1 7 1-16,6 3-1 15,-1 9 1-15,8 4 1 16,8 1 1-16,6 5 1 0,3 1 1 16,5 5 0-16,7 0 0 15,0 1 1-15,3-1 0 16,0 1-1-16,0 5 0 16,0-5 0-16,-7-18-1 15,-3-1-1-15,0 0 1 16,-1 10-1-16,2-5 1 0,-1 9 0 15,-3-5 0-15,3 8-1 16,-2-2 0-16,-1 3 0 16,-2 0 0-16,2-1 0 15,-2 1 0-15,0-3 0 0,0 3-1 16,-2-4 0-16,0-3 3 16,2-43-1-16,-3 35 0 15,1 4-1-15,-1-12 0 16,1 3 0-16,-1-10 1 15,1 2-1-15,2-22-1 16,0 0-1-16,-3 9 0 16,0 2 1-16,0-2 0 0,3 3 0 15,0-12 0-15,0 0 0 16,0 0 0-16,9 0 2 16,1 4 0-16,2-2-1 15,33 1 0-15,-17-3-2 16,-9-3-4-16,1 1-14 15,3 2-50-15,-2 0-10 16</inkml:trace>
  <inkml:trace contextRef="#ctx0" brushRef="#br0" timeOffset="443351.0635">7680 16687 293 0,'0'0'10'16,"0"0"3"-16,0-13 6 15,0 13-1-15,0-13 7 16,0 13-1-16,0-15 1 16,0 15 0-16,0-9-8 0,0 9-5 15,0 0-5-15,-1-10-3 16,1 10-4-16,-15 10 0 0,6-1 0 15,-2 6-2-15,4 0 0 16,2 3 1-16,0-1 0 16,5 3 1-16,0-3 1 15,10-2-2-15,8-2 1 0,-1-3 0 16,3-2 0-16,5-7 1 16,-3-1 0-16,0 0 1 15,3-4 0-15,-7-7 0 0,-1-4 0 16,-8 0 1-16,-3-6 1 15,-1-4-3-15,-5 3 1 16,-11-4-1-16,-1 4-1 16,-2 3 0-16,-6 3-2 15,-3 7 1-15,1 5-3 0,-2 4 2 16,1 0-3-16,3 4-4 16,3 8-6-16,-3-2-8 15,10 5-27-15,4 2-36 16,6 0-3-16</inkml:trace>
  <inkml:trace contextRef="#ctx0" brushRef="#br0" timeOffset="445673.7956">7798 17222 380 0,'0'0'5'15,"0"0"2"-15,0 0 3 16,0 0 2-16,0 0 0 16,0 0 0-16,0 0 0 15,0 0 0-15,0 0-5 0,-7 0-4 16,7 0-2-16,-12 14-3 16,12-14-2-16,-9 10 1 15,9-10-1-15,-4 12 1 0,4-12 1 16,-2 18 1-16,2-18 1 15,0 12 0-15,0-12 3 16,13 13-1-16,-4-10 2 16,-9-3 2-16,23 0 0 15,-4-3 1-15,1-8-1 0,-2-6 0 16,-6-7 0-16,-9-1 0 16,-3 0-1-16,-15 5-5 15,-3 0 0-15,-2 6 0 16,1 4 0-16,-4 2 0 0,1 6 0 15,-2 2 0-15,8 2 0 16,-2 8-5-16,4 2-1 16,7 1-6-16,1 2-6 15,6 3-23-15,13-1-43 16,-1-5-3-16</inkml:trace>
  <inkml:trace contextRef="#ctx0" brushRef="#br0" timeOffset="446685.1193">7858 17679 377 0,'0'0'7'16,"0"0"3"-16,0 0 3 16,0 0 3-16,0-9 2 15,0 9 1-15,0 0 1 0,-2-10 1 16,2 10-11-16,0 0-10 16,0 0 0-16,-5-10 0 15,5 10 0-15,0 0 0 16,0 0 0-16,0 0 0 15,-10 10 0-15,10-3 0 0,-2 8 0 16,2-15 0-16,0 0 0 16,0 24 0-16,0 5 0 15,0-10 0-15,0 3 0 16,0-3 0-16,0 2 0 16,0 2 0-16,2-1 0 15,-2 0 0-15,3-3 0 16,-3-19 0-16,2 23 0 0,0 2 0 15,-2-25 0-15,0 0 0 16,0 0 0-16,0 10 0 16,3 0 0-16,-3-1 0 15,2 2-14-15,-2-11-13 16,0 0-37-16,0 0-24 16,0 0-1-16</inkml:trace>
  <inkml:trace contextRef="#ctx0" brushRef="#br0" timeOffset="447749.1732">7981 16429 279 0,'0'0'2'15,"0"0"0"-15,0 0 2 0,0 0 2 16,9-3 2-16,1 1 1 16,4-1 2-16,4-2-1 15,7 3-1-15,0-3 0 16,0 2-1-16,5 1-2 15,-8 0-1-15,0 2-1 0,0 2-1 16,-4 6 0-16,-7 4 2 16,1 8-2-16,-5 5 1 15,1 9-1-15,-1 5 2 16,0 12 1-16,-2 0 1 0,-1 9 0 16,3 4 1-16,0 1 0 15,3 4 1-15,-1-2 2 0,-3-32-4 16,-4 6 0-1,3 0-2-15,3 3 0 0,-6-2-1 16,5 5-1-16,-4 0-1 16,2 3-1-16,-2-1 1 15,-1 6 0-15,1-6-2 0,4 6-1 16,-5-6 1-16,3 6-1 16,1-6 0-1,-4 3 1-15,3-2-1 0,0-5-1 16,0-1 4-16,-3-5-2 15,-2-39 0-15,5 33 1 16,1 6 0-16,-2-12-1 16,1 4 1-16,0-7 0 15,0-2 0-15,-5-22 2 0,0 25-1 16,0 3 1-16,0-28-1 16,-5 22 0-16,-5-2 1 15,10-20-2-15,-22 20-2 16,-6-3-5-16,3-4-11 0,4-4-66 15,-5 2-3 1</inkml:trace>
  <inkml:trace contextRef="#ctx0" brushRef="#br0" timeOffset="449313.9885">20964 14350 345 0,'0'0'7'16,"2"-12"3"-16,1 2 2 0,-3 0 2 15,0-4-1-15,-3 1 0 16,-4-5 1-16,-2 3-1 15,-12 0-6-15,1 11-4 16,-7-1-1-16,-6 5-1 0,-1 5-2 16,-1 5 1-16,0 8-1 15,1 2 0-15,2 1 0 16,2 6 1-16,5 5-1 16,4 4 0-16,7 3 0 15,5 2 1-15,7 5 0 16,2 3 0-16,6 3 0 0,1 3 0 15,5 7 0-15,1 0 0 16,-1 7 1-16,-2 3-1 0,-2 5 0 16,-3 2 1-16,-5 2 0 15,0 1 0-15,-2 3 1 16,-7-1-1-16,5-2 1 16,-6-3 0-16,0 2 0 0,0 0 0 15,-2-5 1-15,2-2-1 16,0-2 0-16,-3-2-1 15,1-7 0-15,0-5 0 16,4 1 1-16,-2-9-2 0,1-4 0 16,6 2 1-16,-5-9-1 15,4 1 1-15,-2-2 0 16,1-7-2-16,0 4 2 16,0-2-1-16,1-9 1 15,1 3 0-15,-4-5 0 0,6-1 0 16,-1-9-1-16,2 0 3 15,0-12-3-15,-3 10 1 16,3-10 0-16,0 0-1 16,0 0 1-16,5 0 1 0,6 0 0 15,5 0 0-15,5-5-1 16,3 3 1-16,9-3 0 16,2 0-1-16,6 0 0 0,-2 3-1 15,2-1 0-15,-4 0 0 16,-3 3 0-16,-1 0 0 15,-6 0 0-15,-4 6 0 16,-5-4 0-16,-6 3 0 0,1-3 0 16,-13-2 0-16,8 3-2 15,-8-3-1-15,0 0-4 16,0 0-20-16,16 0-57 16,-16-5-3-16</inkml:trace>
  <inkml:trace contextRef="#ctx0" brushRef="#br0" timeOffset="450235.1376">21501 14345 336 0,'0'0'5'0,"0"0"3"0,0 0 1 16,0-12-1-1,0 12 2-15,3-15 1 0,11 8 0 16,6-5-1-16,10 4-4 16,0-2-3-16,7 2-1 15,4 4 0-15,0 4-1 0,-4 0 0 16,1 4-1-16,-9 4 0 16,-4 7 0-16,-2 2 0 15,-8 8 0-15,-3 7 2 16,-4 8 0-16,-1 4 2 15,-5 14 0-15,1 3 1 0,-3 11 0 16,0 5 0-16,0 7 1 16,0 6-1-16,0-2 0 15,0 7 0-15,3-4-1 0,0 4 0 16,-1-3-1-16,0-1 0 16,-2-5 0-16,0 0-1 15,0-3 0-15,-4-2 0 0,-2-6 0 16,1-3 0-16,3-3 0 15,-3-4 0-15,2-3 0 16,1-5-1-16,2 0 0 16,0-8 0-16,0-2 0 15,2-2-1-15,1-3 1 0,2-4 1 16,-1-5-2-16,2-3 0 16,-1-3 0-16,0 1 0 15,-5-9 0-15,0-1 0 16,2-1 0-16,-2-5 0 15,0 3 0-15,-2-4 0 16,-3-4 0-16,5-7 0 0,-15 15 0 16,2-7 0-16,-4-4 0 15,-3 4 0-15,-7 1 0 0,-3-3 0 16,-4 1 0-16,-5 1 0 16,2 1 0-16,3 1 0 15,1-3 0-15,-1 2 0 0,8 0 0 16,2 11-86-16,12-17-4 15</inkml:trace>
  <inkml:trace contextRef="#ctx0" brushRef="#br0" timeOffset="458713.0761">23023 10360 341 0,'0'0'4'0,"0"0"1"0,0 0 3 16,0-10 0-16,0 10 2 16,12-12 2-16,1 2-1 15,6-6 0-15,11 1-4 16,3 5-1-16,11 1-2 15,3 4-2-15,3 5 0 16,1 5-2-16,-3 11-1 0,0 15 1 16,-14 4-1-16,-4 9 0 15,-12 13 0-15,-6 7 1 16,-9 8 1-16,-3 5-1 0,-8 0 0 16,-5 5 3-16,1-1-1 15,0-3 1-15,-3 1 0 16,5-3 1-16,5-1-1 0,3-4 1 15,4-4 0-15,8 0-2 16,4-5-1-16,7-5 1 16,1-7-1-16,1-11 0 15,3-2-1-15,-1-12 1 16,-4-5-1-16,-1-5 1 0,-6-5 0 16,-6-5 0-16,-8-5-1 15,13 7 0-15,-13-7 1 16,0 18-1-16,0-4 0 15,-11 9 1-15,4 11-1 0,-5 3 1 16,1 13 0-16,-3 7 1 16,4 4-2-16,-1 7 1 15,7 5 0-15,1 2 0 16,3 2-1-16,0 3 1 0,7 2-1 16,9 2 1-16,-4-3 0 15,2 1 0-15,-1-2-1 0,3 1 1 16,-7-4-1-16,3-3 1 15,-3-3-1-15,-2 1 0 16,-3-2 0-16,4-2 1 16,-8-7 0-16,0-3 0 15,0-5 1-15,0 0-1 0,-8-4 1 16,-2-2 0-16,-4-5 1 16,-2 0-2-16,-1-2 1 15,-5-1 0-15,0-1-1 16,-3-6 1-16,0-3-1 15,0 3 1-15,-2-6-1 0,-1 1 0 16,1-5 1-16,-8 4-1 16,3-6-1-16,-1-1-1 15,4-2-1-15,-6-2 0 16,5 2-3-16,3-7-3 0,2 2-14 16,1 2-40-16,6-10-23 15,6-4-4-15</inkml:trace>
  <inkml:trace contextRef="#ctx0" brushRef="#br0" timeOffset="459762.9043">24320 11700 349 0,'0'0'3'0,"0"0"1"0,5-10 5 15,-5 10 3-15,7-14 3 16,-4 2 1-16,-3-2 1 15,0 2 0-15,0-1-2 0,-5-1-3 16,-5 4-3-16,-5-2-4 16,-2 4-2-16,-6 3-2 15,-4 5-1-15,0 0 0 16,-6 8-2-16,0 6 0 16,3 3-1-16,6 6 0 0,4 1 1 15,6 4 0-15,9-1 0 16,5 4 1-16,14-5 2 15,6-3-1-15,6-6 2 0,1 0 1 16,-1-8 0-16,8-3 0 16,-9-6 1-16,4-10 1 15,-7-5 0-15,-2 0 1 16,-5-2 1-16,-2 0-5 0,-4 1-2 16,-1 2 0-16,-6 4 0 15,-2 10 0-15,3-13 0 16,-3 13 0-16,0 0 0 15,0 0 0-15,0 0 0 0,0 0 0 16,3 6 0-16,-1 4 0 16,6-1 0-16,-1 6 0 15,2 0 0-15,2 0 0 16,-1 0 0-16,3 0 0 16,-1-3 0-16,-3 0 0 0,-9-12 0 15,13 12 0-15,-13-12 0 16,0 0 0-16,0 0 0 15,10 5 0-15,-10-5 0 0,0 0-31 16,-12-2-56-16,12 2-3 16</inkml:trace>
  <inkml:trace contextRef="#ctx0" brushRef="#br0" timeOffset="460131.0487">24594 11021 504 0,'0'0'2'0,"0"0"0"16,0 0 1-16,0 0-3 15,0 0 0-15,0 0 0 16,0 5 0-16,-2 4 0 16,-2 5 0-16,4 5 0 0,-2 6 0 15,-1 1 0 1,3 10 0-16,-2 3 0 0,-1 6-3 15,1-3-39-15,0 3-44 16,-3-1-2-16</inkml:trace>
  <inkml:trace contextRef="#ctx0" brushRef="#br0" timeOffset="461530.2078">23261 14318 393 0,'0'0'0'0,"8"-5"1"0,-8 5 2 16,20-12 2-16,-6 2 2 15,5 0 1-15,10-1 0 16,1 2 1-16,4 2 1 16,3 2-2-16,1 5-2 0,-6 5-1 15,-2 10-2-15,-3 9-1 16,-4 11 0-16,-11 10 0 16,-10 4 0-16,-2 6 0 15,-7 7 0-15,-3 3-1 0,-5-7 1 16,0-3-1-16,-2-6 0 15,7-6 0-15,3-6-1 16,2-11 1-16,3-5 0 16,2-4-1-16,7-7 2 15,5-5-1-15,6-5 0 0,1 0 0 16,4-2 0-16,-1-5 0 16,2 1 0-16,-1 0-1 15,-6 2 1-15,1 2-1 0,-3 2 1 16,-8 6 0-16,1 8 0 15,-6 5 1-15,1 11 0 16,-3 5 0-16,0 10 1 16,0 6-1-16,-3 6 0 0,-4 8-2 15,2-1 0-15,2 3 0 16,1 0 0-16,-3 2 0 16,3-4 0-16,2-1 0 15,0 0 0-15,4-6 0 0,-1-4 0 16,2 4 0-16,-3-7 0 15,1-3 0-15,2 1 0 16,-5-2 0-16,0-2 0 16,-3 1 0-16,-7 4 0 15,-7 0 0-15,-3 0 0 0,-2 1 0 16,-11 2 0-16,-1 1 0 16,-6-3 0-16,-5-1 0 0,3-2 0 15,-3-9 0-15,1 1 0 16,4-8 0-16,4-5 0 15,2-10 0-15,6-2 0 16,4-4 0-16,6-5-20 16,-2-3-26-16,8-3-43 15,3-7-2-15</inkml:trace>
  <inkml:trace contextRef="#ctx0" brushRef="#br0" timeOffset="462608.9277">24445 15245 420 0,'0'0'1'0,"0"0"1"0,0 0 1 15,0 0 1 1,0 0 2-16,0 0 1 0,0 0 0 16,-5 12 1-16,5 7 0 15,0 7-1-15,0 9-1 16,2 7-2-16,2 5-1 16,2 7-1-16,-4 0 0 0,3 3-1 15,0-7-1-15,1-5 1 16,-4-6-1-16,1-9 0 15,-3-5 1-15,0-8 0 0,0-7 0 16,0-10 1-16,0 9-1 16,0-9 1-16,0 0 0 15,0-12-1-15,-3 3 0 0,1-4 0 16,2 1 0-16,0-5-1 16,0-1 0-16,0 3 0 15,0 0 0-15,2 1-1 16,2 3 0-16,4 2 0 15,-8 9 1-15,18-13-1 16,-6 9 0-16,0 1 1 16,6 3 0-16,0 0-1 0,1 0 1 15,4 7 1-15,-3 1-1 16,1-1 0-16,0 3 0 16,-1 0 0-16,-6 5 0 0,-1 0 1 15,-5 0-1-15,-4 0 0 16,-4 0 1-16,0-1 0 0,-9 1 0 15,-4 3 1-15,-7-6-1 16,-2 3 0-16,-6-3 1 16,-1-1-2-16,-1-4 0 15,0-2 0-15,0-1 0 16,2-4 0-16,1 0 0 16,8-4-5-16,1-1-2 0,4-5-3 15,14 10-7-15,-22-20-20 16,16 7-46-16,6 0-4 15</inkml:trace>
  <inkml:trace contextRef="#ctx0" brushRef="#br0" timeOffset="465365.5773">24404 11085 270 0,'0'0'8'0,"0"0"2"16,0 0 6-16,11-9 1 0,-11 9 2 15,7-11 1-15,-7 11 5 16,10-12-2-16,-10 12-5 16,3-12-3-16,-3 12-3 15,5-8-2-15,-5 8-3 0,5-10-1 16,-5 10-2-16,9-12-1 15,-9 12-1-15,11-12 0 16,-11 12-1-16,19-10-1 16,-9 5 2-16,0 2-1 0,0 1-1 15,0-1 1-15,-2 3-1 16,4 0 0-16,-3 0-1 16,2 5 1-16,1 3-2 15,-2-1 3-15,3 3 0 0,-6 2 0 16,0 3-1-16,-2 1 2 15,-2 0 0-15,-3 4 0 16,-8-2 0-16,-4 4-1 16,-3 0 1-16,-5-1-1 0,-2 3 0 15,4-2 0-15,-2-5 0 16,0 1 0-16,4-3 0 16,5-3-1-16,4-2 2 15,7-10-2-15,-12 10 0 0,12-10 0 16,0 0 0-16,0 0 0 15,0 0 0-15,0 0 0 16,0 0 0-16,0 0 0 16,0 0 0-16,0 0 0 15,0 0 0-15,0 0 0 16,0 0 0-16,0 0 0 0,0 0 0 16,0 0 0-16,5 5 0 15,-5-5 0-15,0 0 0 16,0 0 0-16,0 0 0 0,0 0 0 15,0 0 0-15,0 0 0 16,0 0 0-16,0 0 0 16,0 0 0-16,0 0 0 0,0 0 0 15,0 0 0-15,0 0 0 16,0 0 0-16,0 0 0 16,0 0 0-16,0 0 0 15,0 0 0-15,0 0 0 0,0 0 0 16,0 0 0-1,0 0 0-15,0 0 0 0,0 0 0 16,0 0 0-16,0 0 0 16,0 0 0-16,0 0 0 15,0 0 0-15,14 7 0 0,3-7 0 16,7 0 0-16,2 0 0 16,6 0 0-16,6 0 0 15,4 3 0-15,6-3 0 16,-7 0 0-16,-3 0 0 0,-6 0 0 15,-7 0 0-15,-2 0 0 16,-11 0 0-16,-12 0 0 16,13 0 0-16,-13 0 0 15,0 0 0-15,0 0 0 0,0 0 0 16,0 0 0-16,0 0 0 16,0 0 0-16,0 0 0 15,-11 0 0-15,11 0 0 0,-9 0 0 16,9 0 0-1,-17 10-87-15,4-5-4 0</inkml:trace>
  <inkml:trace contextRef="#ctx0" brushRef="#br0" timeOffset="466543.3317">24740 14997 441 0,'0'0'3'0,"0"0"3"0,0 0 0 16,-5-13 2-16,5 13 1 16,0-14-1-16,5 6 2 15,2-4-1-15,3 2-2 16,6 3-3-16,1-3-4 15,3 0 0-15,5 2 0 0,-6 7 0 16,4-3 0-16,-5 4 0 16,3 0 0-16,-5 5 0 15,-7 6 0-15,-1-2 0 16,-3 6 0-16,-2 2 0 0,-3 2 0 16,-6 2 0-16,-1 2 0 15,-5 1 0-15,-4 1 0 16,2-3 0-16,-6 0 0 15,3-3 0-15,-3 0 0 0,2-2 0 16,3-5 0-16,6 0 0 16,-2-2 0-16,11-10 0 15,-7 16 0-15,7-16 0 16,2 7 0-16,-2-7 0 0,16 8 0 16,-7-4 0-16,6-1 0 15,5-1 0-15,0-2 0 16,2 0 0-16,3 0 0 15,-1 0 0-15,2 0 0 16,-3 0 0-16,-6 0 0 16,-3 0 0-16,-4 3 0 0,-10-3 0 15,13 2 0-15,-13-2 0 16,0 0 0-16,0 0 0 16,0 0 0-16,0 0 0 0,0 0 0 15,0 0 0-15,0 8 0 16,0-8 0-16,0 0 0 15,-3 10 0-15,3-10 0 0,0 0 0 16,-10 7 0-16,10-7 0 16,0 0 0-16,-11 3 0 15,-2-3-84-15,13 0-9 16</inkml:trace>
  <inkml:trace contextRef="#ctx0" brushRef="#br0" timeOffset="474592.5644">24045 11592 292 0,'0'0'6'0,"0"0"4"16,0 0 5-16,0 0 3 15,0 0 2-15,0 0 4 16,0 0 0-16,0 0 0 16,9-11-6-16,-9 11-5 0,0 0-4 15,0 0-2-15,0 12-4 16,0 8-2-16,-5 5-1 15,1 7-1-15,-2 3 1 0,1 4 0 16,0 6 1-16,0-5-1 16,3-1 0-16,0-2 1 15,2-5-1-15,-3-2 0 16,1-3 1-16,2-7-1 16,-4-2 1-16,2-3 0 0,0-6 0 15,-1 1 1-15,3-10 1 16,0 0 1-16,0 0 1 15,0 0 0-15,-5-5-2 0,3-9-3 16,2-6 0-16,0-10 0 16,-3-3 0-16,3-6 0 15,0 0 0-15,3-4 0 16,2 1 0-16,4 0 0 0,0 2 0 16,3 6 0-16,3 1 0 15,-1 6 0-15,2 3 0 16,-2 1 0-16,2 0 0 15,-4 8 0-15,2 6 0 16,2-1 0-16,-4 6 0 0,2 1 0 16,5 3 0-16,2 9 0 15,-3 4 0-15,2 6 0 16,2 7 0-16,-2 1 0 16,-3 3 0-16,3 8 0 0,-7-2 0 15,0 0 0-15,-4 8 0 16,2-10 0-16,-9 0 0 15,3 4 0-15,-5-6 0 0,1 0 0 16,3-1 0-16,-4-7 0 16,0-4 0-16,0-1 0 15,0-4 0-15,0-6 0 16,0-9 0-16,-4 14 0 16,4-14 0-16,0 0-2 0,0 0-33 15,0 0-50-15,-1-6-3 16</inkml:trace>
  <inkml:trace contextRef="#ctx0" brushRef="#br0" timeOffset="474909.0095">24052 11817 369 0,'0'0'6'0,"0"0"5"0,0 0 1 16,0 0 2-16,0 0 1 15,0 0 1-15,0 0 0 16,0 0 0-16,0 0-6 16,2-8-2-16,13 3-3 0,7 1-2 15,6-2 0-15,6-2-1 16,3 4 1-16,4-4-1 15,3 1-2-15,-4 2 0 16,-5-1 0-16,-7 4-5 16,-9 2-10-16,4 0-19 0,-8 5-50 15,-15-5-3-15</inkml:trace>
  <inkml:trace contextRef="#ctx0" brushRef="#br0" timeOffset="477109.1967">24449 15406 173 0,'0'0'4'0,"0"0"0"15,-9-11 4-15,9 11 5 16,-6-12 0-16,6 12 4 16,-5-12 3-16,5 12 1 15,0-12 1-15,0 12-2 0,0 0-1 16,-3-13-2-16,3 13 0 16,0 0-1-16,0 0-2 15,0 0-3-15,0 0-2 16,0 0 0-16,0 0-1 0,0 0-1 15,0 0-2-15,0 0 0 16,0 0-1-16,8-5 0 16,-8 5 0-16,15-4 0 15,-8 1-1-15,7 1 0 0,5-1-1 16,1 0 1-16,0 3 0 16,0 0-1-16,0 6-1 15,-3-1 1-15,1 2-1 16,-1 3 0-16,-5-1 0 15,0 1 0-15,-3 3 1 0,0-4-1 16,1 2 0-16,-2 1 0 16,-2-1 1-16,0-2-2 15,-4 3 1-15,0 3 0 16,-2 0 0-16,0 0 0 0,0 0 1 16,-4 2-1-16,-3-2 1 15,-4 0-1-15,2 0 2 16,-3-3-3-16,-1 0 0 0,-7-1 0 15,3 2 0-15,-4-2 0 16,7-4 0-16,-6 4 0 16,5-4 0-16,2 0 0 15,1-4 0-15,3 0 0 16,9-3 0-16,-16 4 0 16,16-4 0-16,-9 0 0 0,9 0 0 15,0 0 0-15,0 0 0 16,0 0 0-16,-11 3 0 15,11-3 0-15,0 0 0 0,0 0 0 16,0 0 0-16,0 0 0 16,0 0 0-16,0 0 0 15,0 0 0-15,0 0 0 16,0 0 0-16,0 0 0 0,0 0 0 16,0 0 0-16,0 0 0 15,0 0 0-15,0 0 0 16,0 0 0-16,0 0 0 15,0 0 0-15,0 0 0 0,0 0 0 16,0 0 0-16,0 0 0 16,0 0 0-16,0 0 0 15,0 0 0-15,0 0 0 16,0 0 0-16,6 2 0 16,-6-2 0-16,0 0 0 15,0 0 0-15,0 0 0 0,9 2 0 16,-9-2 0-16,0 0 0 15,0 0 0-15,12 3 0 0,-12-3 0 16,9 0 0-16,-9 0 0 16,14 3 0-16,-2-1 0 15,-2 1 0-15,3-3 0 16,0 2 0-16,1 3 0 0,-4-3 0 16,5 1 0-16,-5-1 0 15,3 1 0-15,-1 1 0 16,-3 1 0-16,2-2 0 15,-1 6 0-15,-3-8 0 0,3 4 0 16,-10-5 0-16,12 10 0 16,-12-10 0-16,8 8 0 15,-8-8 0-15,3 12 0 16,-3-12 0-16,0 15 0 16,0-15 0-16,-3 17 0 15,-5-7 0-15,0-1 0 0,-4 2 0 16,0 1 0-16,-3-1 0 15,0-2 0-15,-7 1 0 16,3-2 0-16,1 1 0 0,-3-4 0 16,2 0 0-16,4 0 0 15,-2-5 0-15,1 0 0 16,2 0 0-16,1 0 0 0,0 0 0 16,2-5 0-16,2 0 0 15,-1 0 0-15,10 5 0 16,-14-14 0-16,9 4 0 15,0 0 0-15,5-3 0 16,-2-2 0-16,2-2 0 0,0 2 0 16,0-2 0-16,2-3 0 15,1 0 0-15,-1-3 0 16,-2 2 0-16,2-1 0 16,-2-6 0-16,3 1 0 0,-3-5 0 15,2-3 0-15,2-2 0 16,-2-3 0-16,0 0 0 15,1-2 0-15,2 5 0 16,-5 5 0-16,2 4 0 0,-2 6 0 16,2 8 0-16,-2 1 0 15,0 13 0-15,0-9 0 16,0 9 0-16,0 0 0 16,0 0 0-16,0 0 0 0,0 0 0 15,0 0 0-15,0 0-38 16,-2 7-48-16,2 3-4 15</inkml:trace>
  <inkml:trace contextRef="#ctx0" brushRef="#br0" timeOffset="798080.837">15923 12344 148 0,'0'0'6'16,"0"0"4"-16,0 0 3 16,0 0 0-16,-8-5 2 15,8 5 0-15,0 0-1 16,0 0-1-16,-13 0-4 0,13 0-5 16,0 0-1-16,-2 5-2 15,2-5 0-15,0 10 1 16,0-10 2-16,15 14 2 0,-3-9 0 15,11 2 0-15,5-4 2 16,6 2-2-16,10-2 0 16,3-1-1-16,9-2-2 15,-1 3 1-15,9-3-2 0,-1 0 0 16,3 2 0-16,-1-2 0 16,4 0 0-16,4 0 0 15,-2-2 0-15,5-3 0 16,-1-1 0-16,6 1 0 15,1-2 0-15,-2 0 0 0,2 2-1 16,-3-2 1-16,-2 1-1 16,-6-1 1-16,0 3-1 15,-4-4-1-15,-5 4 1 16,-2 1 0-16,-3-2-1 0,3 2 1 16,-6-1-1-16,3-1 1 15,-3 2-1-15,-3 0 1 16,2-2-1-16,-9 4 1 15,6-3-1-15,-3 2 1 0,-2-1-1 16,-1 0 1-16,-1 3-1 16,1 0 1-16,-3-2 0 15,6-1-1-15,-6 3 1 0,0 0-1 16,-2 0 2 0,-2 0-2-16,3 0 0 0,-5-1 0 15,0-2 1-15,-8 0 1 16,6 1-1-16,-8-3-1 15,4 3 0-15,-2-3 1 0,1 5-1 16,4-3 0-16,-2 1 1 16,4 2-1-16,-1 0 0 15,5 0 1-15,-6 0 0 16,3 0-1-16,-6-3 0 0,1 3 1 16,0 0-1-16,-3 0 0 15,1-2 1-15,-7 2-1 16,-2 0 0-16,1-3 0 0,-3 3 0 15,0-2 1-15,-2 2-1 16,-2 0 0-16,-1 0 0 16,-4 0 0-16,6-3 1 15,-4 3-2-15,1 0 1 16,-4 0 0-16,3 0-1 0,-10 0 1 16,15 0 0-16,-15 0 0 15,13 3 0-15,1-3 0 16,-2 0 0-16,5 0 0 0,1 2 0 15,2-2 1-15,-1 0-1 16,7 0 0-16,-4 0 0 16,-2 3-1-16,0-1 1 15,-2 1-1-15,-4-1 0 16,1 6-1-16,-3-4 1 0,1 4-1 16,-3-4-1-16,0 7-1 15,-2-4 1-15,-1 6 1 16,0-6-1-16,-2 5 0 15,-1 3 1-15,3-2 0 0,-3 6 0 16,1 4 0-16,0-1 1 16,0 8 0-16,-1-3 0 15,3 3 0-15,-5 2 1 16,0-3-1-16,1 6 1 0,-1 1-1 16,1-2 1-16,-3-5 0 15,0 9 1-15,2-4-1 16,-2 1 1-16,2 3 0 15,-2-2-1-15,0 5 0 16,0-5 1-16,0 3-1 0,0-1 0 16,0 2 0-16,0-3 0 15,0-2 0-15,0 1 0 16,0-1 1-16,0 1-1 0,0-5 0 16,0 1 0-16,0-6 0 15,0 3 0-15,0-7 0 16,0 5 0-16,0-4 1 15,0-1 0-15,0 1 0 16,-2-4-1-16,2 1 1 16,-2-2-1-16,-1 2 0 15,-2-8 0-15,3 3 0 0,-4-6 0 16,1-2-1-16,1 3 2 16,-6-3-1-16,-5 4 0 15,2-7 1-15,-4 1-1 16,-5 4 0-16,-1-2 0 15,-2-2 1-15,-7 0-2 0,0-1 1 16,-5 2 1-16,1-1-1 16,-7-1 0-16,2 2 1 15,-4 1-1-15,1-2 0 0,-1-3 0 16,-5 1 1-16,4-1-2 16,1 3 2-16,-6-3-1 15,1 1 0-15,-1-3-1 16,-2 4 1-16,-1-4 0 0,-1 6 0 15,0-4 0-15,3 1 0 16,-3-1-1-16,0 3 0 16,3-3 1-16,1 4-1 15,-2-1-1-15,-2-2 1 0,-2 1 0 16,3 2-1-16,-3-1 1 16,-1-4 0-16,3 5-1 15,1-6 1-15,-1 2 0 16,3 1-1-16,2-1 1 15,-2-2 0-15,0 0 0 16,0 0-1-16,-3 0 1 0,2 0 0 16,-2 0-1-16,6 0 1 15,-1 0-1-15,-1 0 1 0,-2 0 0 16,6 0 1-16,0 0-1 16,-3 0 1-16,6 0 0 15,-7-2-1-15,-1 2 2 16,5-5-1-16,-3 2 0 15,3 0 1-15,2 2-1 0,1-4 1 16,-1 2-1-16,5 0 1 16,2 3-1-16,-1-2 0 15,2 2 2-15,0 0-2 0,-2 0 1 16,3 0 1-16,1 0-1 16,0 0 1-16,1 0 0 15,1 0 0-15,-4 0 0 16,4 0-1-16,-2 0 1 15,5-2 0-15,-4-1 0 0,2 3 1 16,-1-2-1-16,3-1 1 16,1 3 1-16,1-2 0 15,3-2 1-15,4 2 2 0,-2 0-2 16,3-3 0-16,5 0 2 16,0-5-1-16,0 2-1 15,0-1 0-15,1-3-1 16,-2-1-1-16,2-1 0 15,-2-1 0-15,-1-3-1 0,2-2 0 16,-2-2-1-16,-1-2 0 16,2-5 0-16,-2 2 0 15,-1-5 0-15,3 3-1 16,-2-7 1-16,4 2 0 0,-2-3 1 16,4-2-1-16,-1 4 1 15,1-8 0-15,3 6 0 16,0 1 0-16,2 0 0 15,0 2-1-15,2 0 0 16,-2 4 0-16,1-3 0 0,1 4 0 16,0-7-1-16,3 7 1 15,2-5-1-15,0-1 0 0,5-3 0 16,2 2 1-16,1-2 0 16,4 1 0-16,-2 3 0 15,1-1 1-15,-2 2-1 16,1 4 1-16,-2 3 0 15,-3 0 0-15,0 6 0 0,-3 3 0 16,-2 0 1-16,3 5-1 16,-3 1 0-16,0 11 0 15,0-12-1-15,0 12 0 16,0 0-2-16,0 0-1 0,0 0-5 16,7 0-14-16,8 3-59 15,10 2-1-15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8:17:50.538"/>
    </inkml:context>
    <inkml:brush xml:id="br0">
      <inkml:brushProperty name="width" value="0.05292" units="cm"/>
      <inkml:brushProperty name="height" value="0.05292" units="cm"/>
      <inkml:brushProperty name="color" value="#FF0000"/>
    </inkml:brush>
  </inkml:definitions>
  <inkml:trace contextRef="#ctx0" brushRef="#br0">12092 6188 255 0,'0'0'8'16,"0"0"4"-16,-5-7 3 15,5 7 3-15,-8-13 3 0,8 13-1 16,-5-11 2-16,5 11-1 16,-5-9-9-16,5 9-6 15,0 0-3-15,-4 8-2 0,1 4-2 16,3 6 0-16,-2 4-1 15,-1 7 0-15,1 6 2 16,0 2 2-16,-2 3-1 16,4 2 0-16,0-3 0 0,8-3 1 15,4-2-1-15,6-5 2 16,4-6 0-16,8-3 0 16,4-8 0-16,11-1 0 0,3-7 0 15,6-4 1 1,3 0-2-16,3-2 0 0,2-5 0 15,0-6 0-15,5 2 0 16,-6 2 0-16,1-6 0 16,0 0 0-16,0 1-1 0,3-6 1 15,-1-1-1-15,3 2 1 16,3-4-1-16,1 2 1 16,7-2-1-16,-1 1 1 15,6 2-1-15,-7 2 0 0,4 3 0 16,-3 1 1-16,0 4-1 15,-3 1 0-15,-1 3 0 16,1 1 0-16,0 4 0 16,6 1 0-16,0 0 0 0,7 0 0 15,-1 4-1-15,6 1 1 16,4-1-1-16,-4 9 1 16,0-1-1-16,-9 3 0 15,-3 0 1-15,-8 3-1 16,-7 1-1-16,-8 1 1 0,-7 7 0 15,-3-7 0-15,-7 4-1 16,-4 0 1-16,0 0 0 16,-6-2 0-16,2 0-1 0,-2-2 1 15,-3 3 0-15,-2-3-1 16,-2-1 0-16,-4-2 1 16,-1-2-1-16,0 1 1 15,-6-4-1-15,-5-2 1 0,3-3 0 16,-10-7 0-16,10 8 2 15,-10-8 0-15,0 0 1 16,0 0 0-16,0 0 0 16,7-10 0-16,-2-1 0 15,-3-1 0-15,7-6-1 0,-2 1-1 16,0-2 0 0,6-4 0-16,-1 4-1 0,3-9 0 15,2 6 1-15,4-5-2 16,0 2 1-16,7 1 0 0,2-4 0 15,4 1 0-15,2 0 0 16,8 1-1-16,-4 4 1 16,5-3 0-16,-1 6-1 0,5-1 1 15,2 6 0-15,-2-2 0 16,2 6 0-16,1-2-1 16,5 5 1-16,-3-1 0 15,3 3-1-15,3 3 1 16,5-3 0-16,5 5 0 0,2-2 0 15,2 2 0-15,3 0 0 16,3 0 1-16,2 4-1 0,1-4 0 16,1 5 0-16,-5-2 0 15,3 2 1-15,-2-3-1 16,1 3 0-16,2-3 0 16,-4 1 0-16,3-1 0 15,3 4 0-15,-1-5 0 16,6-1 0-16,-1 3 0 0,7-3 0 15,2 2 0-15,4-2 1 16,2 3-1-16,1 0 0 16,2-3 0-16,-6 2 0 15,2 1 0-15,-4-1 0 0,0 3 0 16,-4-3 0-16,-6 4 0 16,1-5 0-16,-7 5 0 15,6-3 0-15,-10-3 0 0,8 2 0 16,-3-2 0-16,3 3 0 15,1-3 0-15,1 3 0 16,1-3 0-16,2 1 0 16,0 2 0-16,0 0 0 0,2-1 0 15,-2 1 0-15,0-1 0 16,-3 1 0-16,6-1 0 16,-6 3 0-16,1-5 0 15,2 2 0-15,0 1 0 16,0 1 0-16,0-1 0 0,4 2 0 15,-2 0 0-15,0 0-1 16,-2 2 1-16,0-2 0 16,-3 0 0-16,-8-2 0 15,2 1 0-15,-12-1 0 0,-3-1 0 16,-5-2-1-16,-7 0 1 16,-4 0 0-16,-6 0 0 15,0-2 0-15,-9-2 0 0,6-2 0 16,-1 1 0-16,-2 0 0 15,0 1 0-15,-1-7 0 16,7 7-1-16,-4-4 1 16,-5 1 1-16,5 0-1 0,-7 2 0 15,0 0 0-15,-5-2 0 16,-5 1 0-16,0 1 0 16,-9-1 1-16,4 3-1 15,-2-3 0-15,-1 1 0 16,4 0 0-16,-2 3-1 0,1-4 1 15,3 0 0-15,-4 0 0 16,1 1 0-16,0-2 0 16,-3 2 0-16,0 0 1 0,1-2-1 15,-3 2 0-15,-3 0 0 16,1 0 0-16,-1 1 0 16,4-4 0-16,-2-1 0 15,2 6 0-15,1-6 1 16,0 2-2-16,3-3 2 0,-3 0-1 15,0 1 0-15,1-4 1 16,-2-4 0-16,-3 2 1 0,0-2-1 16,2-4 1-16,-3 2-1 15,4-3 1-15,-7-3-2 16,4 0 0-16,-3 0 0 16,5 1 0-16,-2-6 0 15,3-1-2-15,0 2 2 16,1 0-1-16,-4-3 0 0,3-1 0 15,2 4 0-15,0-3 0 16,-3-1 0-16,-3 3 0 16,1 3 0-16,-4-3 0 15,2 1 0-15,-6 2 2 0,-3 3-3 16,0-2 0-16,0-1 1 16,-2 2-1-16,0 0 0 15,0 0 1-15,-2 0-1 0,0 1 0 16,2-1 1-16,-6 2 1 15,5 2 0-15,-5-4 0 16,4 5 0-16,-3 0 0 0,2-1 1 16,-1 3-1-1,-1-2 0-15,1 2 0 16,3 3 1-16,-2-2-1 0,-2 2 0 16,2 3 1-16,3-3-2 15,0 3 2-15,0 2-1 16,0 0 0-16,0 10 0 0,0-15 0 15,0 15 0-15,0-12 1 16,0 12-1-16,0-16 0 16,0 16 0-16,0-9 0 0,0 9 1 15,0-11-1-15,0 11 0 16,0 0 0-16,0-9 0 16,0 9 0-16,0 0 0 15,0 0 0-15,0 0 0 16,0 0-1-16,0-10 1 0,0 10-1 15,0 0 0-15,0 0 0 16,0 0 0-16,-8-5 1 16,0 5-1-16,-5 0 0 0,-2-3 0 15,-3 1 1-15,-1 2 0 16,-8 0 0-16,2-2 0 16,-5 2 0-16,0 0 0 15,-2 0 0-15,-3 0 0 0,-3 0 1 16,1 0-1-16,-3 0 0 15,-3 0 0-15,1 0 0 16,-2 0 0-16,-1 0 0 16,-2 0 1-16,-3 0-1 0,-2-3 0 15,-3-2 0-15,-5 3 0 16,-4 0 0-16,-6-3 1 16,-5 2-1-16,-6-2 0 15,-4 2 1-15,-4-1-1 0,-3 1 0 16,0-2 0-16,-5 1 1 15,5-1-1-15,0 1 0 16,-1-3 0-16,5 2 0 16,-5 0 0-16,2-3-1 0,-1 4 0 15,-3-1 1-15,1 0-2 16,-4 3 2-16,-1-4-1 16,-5 4 1-16,-6 0-1 15,1-1 1-15,0 3 0 16,-6-3-1-16,3 1 1 0,-6 0 0 15,8 2-1-15,-5-3 1 16,9 1 0-16,3 0 0 16,-1 2 0-16,-1 0 0 0,1 0 0 15,5 0 0-15,-6 0 0 16,6 0 0-16,-6 2 0 16,-4 5 0-16,0-2 1 15,5 0 0-15,-1 3-1 0,3-4 1 16,-2 1-1-16,5 0 1 15,1 2 0-15,4-4-2 16,0 2 1-16,4-2 0 16,-2-1 0-16,3 3 0 0,-3-3 0 15,-3 4-1-15,3-3 2 16,0 1-1-16,3-1 0 16,-3-1 0-16,2 4-1 15,3-5 1-15,-5 4 0 16,4-2 0-16,2 0 0 0,-4 2 0 15,5-3 0-15,-1 0 0 16,-1 3 0-16,0-2 0 16,2-1 0-16,1-2 0 0,-3 5 0 15,3-2-1-15,-3-1 1 16,1 3 0-16,0-3-1 16,1 1 1-16,1 2 0 15,-5-3 0-15,4 3 0 0,-2 0 0 16,0-1 0-16,-3 2 0 15,0 0-1-15,4-1 1 16,-4-1 0-16,-2 1 0 16,3 3 0-16,-1-6 0 0,0 3 0 15,2-2 0-15,-2-1 0 16,6 3 0-16,-1-3 0 16,0-2 0-16,9 3 0 15,-3-1 0-15,4 1 0 16,-1-1 0-16,-2 6 0 0,0-4 0 15,-2 1 0-15,1 3 0 16,-3-4 0-16,-3 2 0 16,4-1 0-16,-2-4 0 15,1 5-1-15,3-4 1 0,3 4 0 16,5-3 0-16,3-2 0 16,6 2 0-16,3 0 0 15,5-1 0-15,1 1 0 0,3-3 0 16,1 3 0-16,1-1 0 15,-2 0 0-15,-1 0 0 16,-2-2 0-16,3 3 0 16,4 0 0-16,0-3 0 0,4 2 0 15,5-2 0-15,5 0 0 16,2 0 0-16,5 0 0 16,5 0 0-16,2 0 0 15,6 0 0-15,0 0 0 16,2 0 0-16,10 0-1 0,-16 0 1 15,16 0 0-15,-10 0-1 16,10 0 1-16,-7 0-1 16,7 0 0-16,-12 5 0 15,12-5 1-15,-14 10-1 0,3-3 0 16,2 5 0-16,-1 0 1 16,-1 5-1-16,7 4 0 15,-1 2 1-15,2 3-1 0,1 8 1 16,2 5-1-16,0 8 4 15,0 3-1 1,0 4 1-16,0 0 0 16,0 5 1-16,0 3-1 0,0 1 1 15,0-4 0-15,-2-6-3 16,2-2 0-16,0-4 0 16,0-2 0-16,0-6-1 15,0-4 0-15,0-5-1 16,0-6 1-16,0-4 0 15,0-2 0-15,0-3 0 0,-3-3-1 16,1 0-1-16,2-12-7 16,-4 17-15-16,4-7-56 15,0-10-4-15</inkml:trace>
  <inkml:trace contextRef="#ctx0" brushRef="#br0" timeOffset="11732.4472">15038 5167 254 0,'0'0'6'15,"0"0"5"-15,0 0 4 0,5-10 1 16,-5 10 1-16,0 0 1 16,0-15 1-16,0 15 0 15,-12-9-6-15,-4 6-4 16,-1 1-4-16,-5 2-2 0,-3 0-1 16,-3 0 0-16,-2 8-1 15,-5-3-1-15,3 2 1 16,-2 0 0-16,2 0 1 0,2-2 0 15,2 3 0 1,3-4 0-16,5-1 0 0,3-1 0 16,4-2 0-16,6 3-1 15,7-3-1-15,-10 2 0 16,10-2-1-16,0 0 0 16,-15 15 0-16,5-5 0 0,3 5 0 15,-6 1-1-15,1 3 2 16,-4 8 0-16,2 5 2 15,-2 6 1-15,2-2 0 0,-1 9 0 16,4 2 1-16,0 9 1 16,3-3-1-16,1 4 1 15,2-3-2-15,0 2 0 16,0 0-1-16,5-1 0 16,-2-8-1-16,0 0 0 0,-2-3 0 15,4-5 0-15,-5-1-1 16,3-5 0-16,-3-3 0 15,3-6 1-15,-1-4 0 16,1-1 0-16,-3-7-1 16,5-1 1-16,0-11-1 15,-6 12 1-15,6-12 0 0,0 0-1 16,0 0 1-16,0 0-1 16,0 0 0-16,-2 8 0 0,2-8-1 15,0 0 1-15,0 0-1 16,2 10 1-16,-2-10 0 15,18 8 0-15,-2-4 1 16,5-1 0-16,11-3 0 0,10 0 1 16,14-6-1-16,6-1 0 15,11-5 0-15,7 1 0 16,5 2-1-16,5-3 1 0,2-1-1 16,-3 1 1-16,3 2-1 15,-5 3 0-15,-4-1 0 16,-1 4 0-16,-6-4 1 15,-3 5-1-15,-8-3 0 16,-1 5 0-16,-11-1 0 16,-10-1 0-16,-3 3 0 0,-7 0-1 15,-11 0 1-15,-4 0 0 16,-6 0-1-16,-2 0 1 16,-10 0 0-16,0 0-1 0,10 0 1 15,-10 0 1-15,0 0-1 16,0 0 1-16,0 0 1 15,0 0 0-15,0 0 0 0,0 0 1 16,0 0 1-16,0 0-1 16,0 0 1-16,-2-6-1 15,-3-3 0-15,-1-3 0 16,4-8 0-16,-3-5-3 0,0-4 0 16,1-9 0-16,-1-7 0 15,2-6 0-15,3-2 0 16,0-6 0-16,0 0 0 15,0 2 0-15,0 0 0 16,0 4 0-16,5 2 0 0,-2 6 0 16,1 1 0-16,-1 3 0 15,-1 0 0-15,-2 3 0 16,3 4 0-16,-3 2 0 16,0 2 0-16,0 0 0 0,0 5 0 15,0 6 0-15,-3 4 0 16,3-3 0-16,-2 6 0 15,-1 1 0-15,3 2 0 16,0 9 0-16,-4-12 0 0,4 12 0 16,0 0 0-16,-5-10 0 15,5 10 0-15,0 0 0 16,0 0 0-16,0 0 0 0,0 0 0 16,0 0 0-16,0 0 0 15,0 0 0-15,0 0 0 16,0 0 0-16,0 0 0 15,0 0 0-15,0 0 0 16,0 0 0-16,0 0 0 0,0 0 0 16,0 0 0-16,0 0 0 15,0 0 0-15,0 0 0 16,0 0 0-16,0 0 0 16,0 0 0-16,0 0 0 0,0 0 0 15,0 0 0-15,0 0 0 16,-16 0 0-16,2 0-2 15,-11 2 2-15,-12 3 0 0,-13 2-1 16,-15 3 0-16,-15 0 1 16,-9 4 0-16,-13 0-1 15,-5-1 1-15,-1-1-1 16,13 0 0-16,0-5 1 0,14 1 0 16,15-6 0-1,9 0 0-15,18-2 0 0,9 0 0 16,7 0 0-16,10-2-1 15,4 0-3-15,9 2-10 16,0 0-9-16,0 0-62 16,6-3-2-16</inkml:trace>
  <inkml:trace contextRef="#ctx0" brushRef="#br0" timeOffset="35775.9078">16141 6754 253 0,'0'0'5'0,"0"0"4"16,0 0 1-16,0 0-1 15,0 0 2-15,0 0 0 16,7-4 0-16,6 1 3 0,10 3-4 15,7 0-4-15,17 0 1 16,12 0 0-16,13 0 1 16,15 0-2-16,13 0 0 15,14 0-1-15,13 0-1 16,15-2 0-16,3-3 0 16,15-2 0-16,12-1-1 0,10 1 1 15,9 0 0-15,10 2-1 16,11-2-1-16,2-1 0 15,6 5 0-15,7-4-1 0,9 5 0 16,5-7 0-16,5 4-1 16,10 1 2-16,2-4-2 15,9-2 1-15,4 1 0 0,2-4-1 16,-7 3 1-16,-2 1 0 16,-11-1 0-16,-14 0-1 15,-13-2 2-15,-12 3 1 16,-15 0 0-16,-13-1 1 0,-20 2 0 15,-16 1 1 1,-16 0 0-16,-13 2 0 0,-21 3-1 16,-17-4 0-16,-21 2 0 15,-15 4 1-15,-15-3-1 16,-10 3 0-16,-9 0-1 16,-13 0 0-16,0 0 0 0,0 0-1 15,0 0 0-15,0 0-1 16,0 0 0-16,0 0-1 15,0 0 0-15,0 0-1 0,0 0 1 16,0 0 0-16,0 0 0 16,0 0 0-16,0 0 0 15,0 0 0-15,0 0 1 0,0 0-1 16,0 0 1-16,0 0-1 16,0 0 1-16,0 0-1 15,0 0 0-15,0 0 0 16,0 0 1-16,0 0-1 15,0 0 0-15,0 0-1 0,0 0 0 16,0 0-1-16,0 0-2 16,0 0-2-16,0 0-6 15,0 0-8-15,0 0-9 16,0 0-25-16,0 0-30 16,0 0-5-16</inkml:trace>
  <inkml:trace contextRef="#ctx0" brushRef="#br0" timeOffset="37050.5626">11410 7082 250 0,'0'0'2'0,"0"0"-2"15,0 0-2-15,0 0-2 16,0 0 1-16,9 3 2 15,3 1 0-15,8 2 3 0,10-2-1 16,11 4 4-16,17-3 1 16,8 0 2-16,27 0-1 15,14 0 1-15,14-5-2 16,14 0-2-16,14 0 0 16,10-5-1-16,10-5-1 0,8 1-1 15,2-2 1-15,5 1-1 16,14-2 1-16,6-1-1 15,9 3 1-15,7 3-1 0,6-1 0 16,7 1 1-16,6 0 0 16,7 0-1-16,-5-4 0 15,10 4 0-15,1-4 1 16,1 4-1-16,6-3 0 0,6 1 1 16,-6-1-1-16,-1-2 0 15,6-3-1-15,-7 3 1 16,1 1 0-16,-10-3 0 15,-2 1 0-15,-7-2 0 0,-13 3 0 16,-4 2 0-16,-16 0-1 16,-12-2 1-16,-15 2 1 15,-18 0-1-15,-19 3 1 16,-15-4-1-16,-20 4 0 16,-17-1-2-16,-26 5-1 0,-15 2-9 15,-19-10-44-15,-10 9-13 16</inkml:trace>
  <inkml:trace contextRef="#ctx0" brushRef="#br0" timeOffset="39080.3496">11144 5061 222 0,'0'0'6'0,"-5"-12"2"0,0 4 2 16,-2-1 2-16,0-5 1 15,0 2 1-15,-4 0 1 16,-1-3-1-16,5 3-2 16,-1 2-4-16,8 10-3 15,-10-12-1-15,10 12-2 16,0 0-2-16,0-11 0 16,0 11-1-16,18-6 0 0,-4 0 0 15,9 1 1-15,1 1 0 16,14-7 1-16,4 1 0 15,10 0 1-15,13-2-1 16,4-1 1-16,14 1-1 0,9 0 1 16,7 0-1-16,8-3-1 15,15-3 1-15,7 3-1 0,6-2 2 16,8 0 0-16,11-2 0 16,6-1 0-16,6 2 1 15,5 3 0-15,7 0 1 0,6 3-2 16,4 0 1-16,3 0-1 15,4-2-1-15,10 2 2 16,9-6-1-16,6-1 0 16,1 2-1-16,5-6 1 15,3 3-1-15,-1-2 0 16,-1 2 0-16,-6 3 0 0,3 0 0 16,-8 0 0-16,0 6-1 15,-4-1 1-15,-3 2-1 16,-7 0 0-16,8 3 1 15,-6 2-1-15,0-3 0 16,-3 6 1-16,-7-3-1 0,4 3 1 16,2-3-1-16,-5 2 0 15,3-1 0-15,-10 1 1 0,-1 3 0 16,-3-2-1-16,-1 2 0 16,-11 0 1-16,5 0-1 15,-10 0 1-15,9 0-1 16,-13 2 1-16,0 2-1 0,-4 2 1 15,-1-4-1-15,-6 3 1 16,-5-5-1-16,-10 0 0 16,-8 0 1-16,-2 0-1 15,-8-2 0-15,-10-6 0 16,-7 1 0-16,-2-1 1 0,-4 3-1 16,-9-2 0-16,1-1 0 15,-11 1 0-15,-3-1 0 16,-4 1 1-16,-6 2-1 15,-7-3 0-15,-4 4 0 0,-9 1 0 16,-1 1 0-16,-4-4 0 16,-4 6 0-16,3-4 0 0,-6 4 0 15,6-3 0-15,-2 1 1 16,7 0-1-16,-1-1 0 16,3-2 0-16,2 2 1 15,-2 1-1-15,2-2 0 16,1 1 0-16,-1-2-1 0,-2-2 1 15,2 2 0-15,3-1 1 16,-6-1-2-16,8 2 1 16,1-1 0-16,-4 2 0 15,0-1 0-15,0 0 0 16,-8-1 1-16,-1 5-1 16,-3-2 0-16,-7 1 0 0,0 2 0 15,-5-5 1-15,0 3-1 16,-3-1 0-16,-2 3 0 15,-2-5 0-15,-6 5 0 0,0-2 1 16,1 2-1-16,-13 0-1 16,15-3 1-16,-15 3-1 15,0 0-1-15,10 0 1 0,-10 0-1 16,7 10 0-16,-5 5 0 16,1 6 0-16,0 9 0 15,-1 12 1-15,-2 19 0 16,-5 7 1-16,0 19 0 0,-7 7 1 15,-1 16 0-15,-7 6 0 16,8 8 0-16,-6 2-1 16,3 6 3-16,0-1 0 15,3 0-1-15,2-7 1 16,1-8-1-16,0-6 0 16,0-9 0-16,2-12 1 0,-3-12-4 15,2-10 0-15,-2-12-3 16,1-9-8-16,-4-9-14 15,-4-8-47-15,6-8-4 0</inkml:trace>
  <inkml:trace contextRef="#ctx0" brushRef="#br0" timeOffset="41014.8775">15259 5088 212 0,'0'0'9'0,"0"0"6"15,0 0 5-15,0 0 3 16,0 0 2-16,0 0 2 16,0 0 1-16,0 0 3 15,0 0-8-15,-7-10-6 0,7 10-3 16,-3-25-3-16,3 6-2 16,5-15-1-16,7-7-3 15,6-8 0-15,12-20-1 16,6-13-1-16,17-18 0 0,7-9 0 15,12-7 0-15,5-7-1 16,2-1 1-16,1 7-1 16,-2 6 1-16,-2 16 0 15,-9 14-3-15,-7 11 0 0,-10 13 0 16,-9 15 0-16,-6 8 0 16,-7 9 0-16,-8 4 0 15,-2 9 0-15,-9 0 0 16,-9 12 0-16,8-8 0 0,-8 8 0 15,0 0 0-15,0 0 0 16,0 0 0-16,0 0 0 16,-3 5 0-16,-6 5-6 15,0 5-24-15,-5 17-40 0,-2-4-19 16</inkml:trace>
  <inkml:trace contextRef="#ctx0" brushRef="#br0" timeOffset="41516.718">15214 4721 352 0,'0'0'5'0,"0"0"3"0,0 0 3 16,0 0 3-16,0 0-2 16,0 0 0-16,0 0-1 0,0 0 0 15,-8 8-2-15,8 9-5 16,0 8-1-16,6 8-2 15,-4 4 0-15,3 4 0 16,0 7 1-16,-3-2 0 0,1-1-1 16,-3-8-1-16,0 0 0 15,0-7 1-15,-3-5-1 16,-1-8 1-16,1-2 0 0,1-5 1 16,2-10 1-16,0 0 0 15,5-8 0-15,12-9 1 16,8-5 0-16,7-8 0 15,11-5 0-15,3-4-2 0,9-3 1 16,0 0-1-16,1 7-1 16,-6 5-1-16,-7 3-5 15,-8 12-10-15,-15 3-21 16,-1 7-48-16,-8 5-2 16</inkml:trace>
  <inkml:trace contextRef="#ctx0" brushRef="#br0" timeOffset="104667.1812">13871 8777 397 0,'0'0'7'16,"0"-10"3"-16,0 10 1 16,0-14 2-16,0 14 1 0,0-18 0 15,0 18 1-15,0-13-2 16,0 13-7-16,0 0-2 15,0 0-2-15,0 17-1 16,4 6-1-16,1 1-1 0,2 11 2 16,-2 2-1-16,4 3 2 15,-3 2 0-15,4-1-2 16,-6-8 0-16,4-3 0 16,-4-5 0-16,0-8 0 15,-2-4 0-15,-2-13 0 0,3 12 0 16,-3-12 0-16,0-5 0 15,-3-10 0-15,-3-9 0 16,2-11 0-16,-4-4 0 16,1-7 0-16,2 0 0 0,-3-2 0 15,3 4 0-15,1 5 0 16,1 4 0-16,3 10 0 16,0 0 0-16,7 8 0 15,2-1 0-15,7 3 0 0,5 5 0 16,4 3 0-16,1 2 0 15,10 5 0-15,-2 2 0 16,3 11 0-16,-2 4 0 16,0 8 0-16,-3 2 0 15,-5 5 0-15,-4 1 0 0,-3 2 0 16,-8-1 0-16,-7 1 0 16,-5 0 0-16,-5-1 0 15,-13 1 0-15,-3-5 0 0,-11 2 0 16,-3 0 0-16,-8-5 0 15,4-4 0-15,-2-4 0 16,4-1 0-16,7-6 0 16,5-4 0-16,6-2 0 0,4-2 0 15,5-4 0-15,10 0 0 16,0 0 0-16,0 0-2 16,-5-7-54-16,8-4-32 0,6 1 0 15</inkml:trace>
  <inkml:trace contextRef="#ctx0" brushRef="#br0" timeOffset="105219.2478">14446 8940 422 0,'0'0'6'16,"0"0"2"-16,8-12 3 15,-8 12 1-15,9-5 1 16,-9 5 1-16,8-8-1 0,-8 8-1 15,0 0-12-15,9 0 0 16,-9 10 0-16,4 0 0 16,-2 7 0-16,3 1 0 0,-3 2 0 15,2 2 0-15,4 2 0 16,-3 1 0-16,2-4 0 16,-1-2 0-16,-2 1 0 0,-1-5 0 15,2 0 0 1,-5-6 0-16,5 2 0 0,-5-11 0 15,0 10-9-15,0-10-77 16,0 0-2-16</inkml:trace>
  <inkml:trace contextRef="#ctx0" brushRef="#br0" timeOffset="105457.6716">14657 8890 468 0,'0'0'5'0,"0"0"2"0,0 0 2 16,0 0-1-16,0 0 1 16,0 0-4-16,11 3-5 15,-7 10 0-15,-4-1 0 0,5 7 0 16,0 4 0-16,-3 4 0 16,3 0 0-16,3 3 0 15,-5 3 0-15,2-9 0 16,-2-1 0-16,3 1 0 15,5-9-90-15,-6-3 0 0</inkml:trace>
  <inkml:trace contextRef="#ctx0" brushRef="#br0" timeOffset="106812.5921">21446 8400 369 0,'0'0'7'0,"0"0"5"16,0-10 1-16,0 10 3 15,5-9 0-15,-5 9 0 16,3-11 0-16,-3 11 0 0,0 0-6 15,0 11-4-15,0 5-2 16,0 11-4-16,0 9 0 16,2 3 1-16,3 8 0 15,1 0 0-15,1 3 0 0,2-3 0 16,-1-8-1-16,0-3 2 16,-3-7-1-16,-1-7-1 15,-1-7 2-15,-1-3-2 16,-2-12 0-16,0 10 0 15,0-10 0-15,-5-13 0 0,1-3 0 16,-5-9 0 0,2-9 0-16,0-7 0 0,-3-5 0 15,6-1 0-15,-2 0 0 16,3 3 0-16,3 3 0 0,0 7 0 16,9 1 0-16,3 6 0 15,3 5 0-15,4 3 0 16,9 4 0-16,4-2 0 0,5 11 0 15,6 3 0-15,-1 3 0 16,1 9 0-16,-1 9 0 16,-5 8 0-16,0 1 0 15,-10 5 0-15,-4 1 0 0,-5 0 0 16,-4 2 0-16,-9 3 0 16,-5-4 0-16,-5 3 0 15,-12-1 0-15,-6-2 0 16,-7-5 0-16,-6 1 0 0,-5-3 0 15,-3-4 0-15,1-7 0 16,1 2 0 0,3-7 0-16,1-6 0 0,8-3 0 15,-2-2 0-15,12-2 0 16,2-3 0-16,2-4 0 0,5 0 0 16,1 1 0-16,10 8-18 15,-7-12-21-15,-3 9-45 0,10 3-3 16</inkml:trace>
  <inkml:trace contextRef="#ctx0" brushRef="#br0" timeOffset="107933.7924">22249 8623 430 0,'0'0'5'0,"0"0"3"0,0 0 3 15,6-8 2-15,-6 8 0 16,0 0 1-16,5-9 0 0,-5 9-11 16,0 0-3-16,0 0 0 15,0 0 0-15,0 14 0 0,0 1 0 16,0 2 0-16,0 4 0 15,0 1 0-15,2 0 0 16,-2 0 0-16,0-2 0 16,2-2 0-16,-2-3 0 0,3-3 0 15,-3-2 0-15,0 0 0 16,0-10 0-16,5 7 0 16,-5-7 0-16,0 0-21 15,15 8-66-15,-15-8-3 16</inkml:trace>
  <inkml:trace contextRef="#ctx0" brushRef="#br0" timeOffset="108337.8218">22446 8645 425 0,'0'0'6'15,"2"-10"2"-15,-2 10 3 16,3-15 1-16,-1 6 1 0,0-1 2 15,3 0-1-15,-2 0-7 16,-3 10-7-16,8-12 0 16,-8 12 0-16,14-5 0 15,-3 5 0-15,1 0 0 0,6 5 0 16,1 2 0-16,1 3 0 16,-1 2 0-16,-4 5 0 15,0 0 0-15,-6 3 0 16,-9 3 0-16,0-3 0 15,-15 2 0-15,2-3 0 0,-5 1 0 16,-3-4 0-16,-2-3 0 16,3-1 0-16,3-3 0 15,1-1 0-15,4-3 0 16,12-5 0-16,-13 5 0 16,13-5 0-16,8 7 0 0,5-7 0 15,7 2 0-15,2-2 0 16,7 3 0-16,4-3 0 0,-5 0 0 15,13-20-53-15,-11 18-36 16</inkml:trace>
  <inkml:trace contextRef="#ctx0" brushRef="#br0" timeOffset="109397.6774">13558 13652 401 0,'0'0'6'0,"0"0"3"16,0 0 2-16,0 0 0 16,0 0 1-16,0-11 0 0,0 11 0 15,0 0 1-15,0 14-5 16,0 3-2-16,-2 8-3 16,-1 4 0-16,1 6 1 15,2 4-4-15,0 3 0 0,0-1 0 16,0-2 0-16,2-3 0 15,3-3 0-15,-2-8 0 0,-1 0 0 16,-2-5 0-16,0-8 0 16,3-2 0-16,-3-10-5 15,2 13-16-15,-2-13-42 16,0 0-25-16,3-5-2 0</inkml:trace>
  <inkml:trace contextRef="#ctx0" brushRef="#br0" timeOffset="109832.5785">13586 13662 399 0,'0'0'6'0,"0"0"2"16,0 0 2-16,0-10 2 15,0 10 0-15,0-12 1 16,0 12 0-16,9-15 0 16,4 4-4-16,4 6-4 0,4 3-2 15,6 2-1-15,4 7 0 16,5 5-1-16,-2 8 2 16,7 4-3-16,-4 5 0 15,0 2 0-15,-7 3 0 0,-4 2 0 16,-2 1 0-16,-12-2 0 15,-8 2 0-15,-4-5 0 16,-10 2 0-16,-11-5 0 16,-12-3 0-16,-4-1 0 15,-8-1 0-15,-4-7 0 0,-1-5 0 16,-5-2 0-16,8-6 0 16,2-4 0-16,8 0 0 15,7-2 0-15,7-8 0 0,13 5-19 16,10 5-46-16,3-12-23 15,18-1-2-15</inkml:trace>
  <inkml:trace contextRef="#ctx0" brushRef="#br0" timeOffset="110223.5285">14133 14071 451 0,'0'0'5'0,"0"0"1"0,-10 0 4 16,10 0 0-16,0 0 2 16,-11-12-1-16,11 12-5 15,-2-21-6-15,2 13 0 0,5-1 0 16,6 2 0-16,1-1 0 16,3 6 0-16,-1 2 0 15,7 0 0-15,-5 2 0 0,2 8 0 16,-6 2 0-16,-1 3 0 15,-4 4 0-15,-7 2 0 16,0-1 0-16,-12 2 0 16,-6 0 0-16,0 0 0 15,-6-2 0-15,2-2 0 0,-1-3 0 16,6-3 0-16,2-3 0 16,3-3 0-16,12-6 0 15,0 0 0-15,0 0 0 16,14 5 0-16,4-5 0 15,4-5 0-15,5-3 0 0,9-2-49 16,1 1-38-16,0-9-2 16</inkml:trace>
  <inkml:trace contextRef="#ctx0" brushRef="#br0" timeOffset="110398.0504">14505 14030 452 0,'0'0'1'16,"0"0"3"-16,0 0 2 0,0 8 1 15,2 4 1-15,5 6-1 16,-4 2 1-16,6 7 0 16,0 5-1-16,3 5-4 15,1-2-10-15,7-8-52 16,0 14-27-16,0-10-1 0</inkml:trace>
  <inkml:trace contextRef="#ctx0" brushRef="#br0" timeOffset="111450.2464">21399 13421 451 0,'0'0'2'0,"0"0"1"15,0 0 0-15,0 0 1 16,0 5 0-16,0 5 1 16,-3 13 1-16,-1 7 1 15,4 3-2-15,-5 13 0 16,5 0-1-16,0 7 0 15,0-4 0-15,5 3 0 0,-3-10-4 16,5-7 0-16,1-9 0 16,-5-5 0-16,2-9 0 15,-5-12 0-15,0 0 0 16,-8 0 0-16,0-12 0 0,-1-9 0 16,1-13 0-16,-2-3 0 15,2-9 0-15,8-9 0 16,0 2 0-16,0 4 0 15,6 3 0-15,1 3 0 16,3 9 0-16,-3 7 0 0,6 4 0 16,-3 13 0-1,2 0 0-15,6 7 0 0,7 3 0 16,2 8 0-16,10 7 0 16,-1 5 0-16,8 7 0 15,-4 0 0-15,-1 5 0 0,-4 6 0 16,-8-4 0-16,-9 4 0 15,-8-3 0-15,-10-6 0 0,-7 3 0 16,-11-4 0-16,-6-1 0 16,-12-5 0-16,-1-5 0 15,-7 0 0-15,-4-4 0 16,-4-2 0-16,2-7 0 0,5 1 0 16,3-2 0-16,5-2 0 15,10 2 0-15,7-3 0 16,10 0-13-16,3 13-55 15,16-11-21-15</inkml:trace>
  <inkml:trace contextRef="#ctx0" brushRef="#br0" timeOffset="111870.3895">21904 13909 480 0,'0'0'4'0,"0"0"0"16,-12-17 2-16,12 17 1 0,-8-20 1 15,5 11-6-15,1-7-2 16,2-1 0-16,13 2 0 16,1 3 0-16,9 5 0 15,2-3 0-15,2 7 0 0,3 0 0 16,-6 3 0-16,-1 6 0 15,-5 6 0-15,-9 0 0 16,-6 5 0-16,-6 3 0 16,-11 5 0-16,-6-2 0 0,-8 1 0 15,-2-2 0-15,-2 1 0 16,0-3 0-16,-1-3 0 16,8-4 0-16,8-1 0 15,-1-5 0-15,18-7 0 0,-6 15 0 16,6-15 0-16,19 2 0 15,3-2 0-15,3 0 0 16,8-2 0-16,1-11 0 16,8 8-10-16,11-4-79 0,-19-4-4 15</inkml:trace>
  <inkml:trace contextRef="#ctx0" brushRef="#br0" timeOffset="112233.9996">22264 13900 465 0,'0'0'4'0,"0"0"2"0,0 0 3 16,5-13 0-16,-5 13 2 15,5-15-4-15,0 8-7 16,3-4 0-16,-1 2 0 0,3 1 0 16,3 1 0-16,4 2 0 15,0 2 0-15,-2 3 0 16,0 0 0-16,0 8 0 0,-8 2 0 15,-2 2 0-15,-5 8 0 16,-7 0 0-16,-8 5 0 16,-5-3 0-16,-9 3 0 15,1-2 0-15,-2 1 0 0,0-5 0 16,8-1 0-16,4-5 0 16,4-3 0-16,14-1 0 15,7-1 0-15,10-3 0 16,13-2 0-16,8-1 0 0,1-2 0 15,12 0 0-15,-2-2 0 16,1 2 0-16,-13 0-39 16,2 0-53-16</inkml:trace>
  <inkml:trace contextRef="#ctx0" brushRef="#br0" timeOffset="143026.0138">9300 9448 225 0,'0'0'-4'0,"0"0"-3"15,0 0 0-15,7 0 4 16,2 0 3-16,5-3 2 16,9 1 3-16,1-3 3 15,8 0 4-15,11 0 4 16,-1 0 3-16,10 0-2 0,6 1-3 16,4-1-1-16,2 2 0 15,8 0-3-15,5 1 0 16,6-3-2-16,5 0-2 15,5-1 0-15,11 3 0 0,-1-6-2 16,13 0 0-16,1 1-1 16,5-2 0-16,-5 0 0 15,4 0-1-15,1 3 0 0,0 0-1 16,-3 2 1-16,-6 3-2 16,-2 2 1-16,-6 0 0 15,-1 0-1-15,-5 2 1 0,3 3-1 16,-5 0 1-16,-6 0-1 15,7-3 1-15,-4 3 0 16,4-2 0-16,1-1 0 16,-7 0 0-16,2 1-1 15,-2 2 1-15,0 0 0 0,-8-1-1 16,-4 4 0-16,-5-4 0 16,-3 2 0-16,-2 2 0 15,-5-5 0-15,-3 0 0 16,-4 1 0-16,3-4 0 15,-1 0 0-15,-4 0 1 16,4 0-1-16,0 0-1 0,2 0 1 16,-3 0 0-16,1-4 0 15,0 2 0-15,-1 1 0 16,-4 1 0-16,0-3-1 0,0 0 1 16,-6 0 0-16,1 3 0 15,-2 0 0-15,-1-2 0 16,3 2 0-16,-2 0 0 0,5 0 0 15,-3 0 0-15,5 0 0 16,-3-3 0-16,3 3-1 16,-3-3 1-16,-3 2-1 0,1-2 1 15,-2 1-1-15,-1-4 1 16,0 6-1-16,2-2 1 16,-3 2 0-16,-2 0 0 15,4-2-1-15,-7 2 1 16,2 0 0-16,-1 0 0 15,-2 0 0-15,2 0 0 0,-4 0 0 16,3-3 0-16,-3 3 0 16,0 0 0-16,-4-2 0 15,6-1 1-15,0 3-1 16,-5 0 0-16,3-5 0 0,-2 3 1 16,4 0-1-16,0-1 0 15,-1-2 0-15,1 3 0 0,0-1 0 16,0-2 0-16,-1 3 0 15,2 0 0-15,-2 2 0 16,-2-5 0-16,-2 5-1 16,0-3 1-16,0 0 1 0,-3-2-1 15,3 5 0-15,-3-2 0 16,5 0 0-16,-2-1 0 16,8 3 0-16,-6-2 1 15,5-2-1-15,3 2 0 16,-3 1 1-16,8-2-1 15,-8 3 0-15,3-6 1 0,-4 4-1 16,-1-1 0-16,-1-1 0 16,-5 1 0-16,-2-2 1 15,-2-3-1-15,3 4 0 16,-4-1 0-16,5-2 0 0,-1-1 1 16,0 1-1-16,-1 2 0 15,2-2 0-15,-1 4 0 0,-3-2 0 16,-1 1 0-16,-8 1 0 15,-4 0 0-15,0 1 1 16,1 2 0-16,-6 0-1 16,1 0 2-16,2 0-1 0,2 0 0 15,0 0 0-15,8 2-1 16,5 4 1-16,2-5 0 16,1 4-1-16,1 1 0 15,1 1 0-15,-5 0 0 16,0 0 0-16,-5 1-1 0,-5 2 1 15,0-1 0-15,-3 2-1 16,-2-4 1-16,0 5-1 16,0 1 1-16,1 2 0 15,3 0 0-15,0 2 1 0,1 0-1 16,3 0 0-16,-4 1 0 16,4 0 0-16,-3-1 0 15,-3 0 0-15,-2 0 0 16,0 0-1-16,-2 4 1 0,-5-1-1 15,-2 2 1-15,-2-1 0 16,3 8-1-16,-5-2 1 16,3 2 0-16,-3 3-1 0,1 1 1 15,-2 1 0-15,-1-2 0 16,4 6 0-16,-4-4 0 16,0 6 0-16,0-3 0 15,0 5 0-15,-5 1-1 16,0-1 1-16,0 2 0 15,-4 3 0-15,3 5 1 0,-1 0 0 16,-3 2-1-16,-1 1 1 16,4-1 0-16,0 3-1 15,0-4 1-15,-1 1 0 16,5-4-2-16,1-1 1 0,-1-2 0 16,3 0 0-16,0-2 0 15,0-5 0-15,5 1 0 0,0 2 1 16,1-4 0-16,-1 0-1 15,-1-3 1-15,1-2 0 16,-2-1 0-16,-3-4 0 16,0-4 0-16,0-3-1 0,0 1 0 15,-3-4 0-15,-2-1 0 16,3 0 0-16,0 2 1 16,2-1-1-16,-3-2 0 15,3-2 0-15,0 2 0 0,0 1 0 16,0 1 1-1,3-4-1-15,-1 0 0 0,0-3 0 16,1 0 0-16,-1 1 0 16,1-3 0-16,-3 1 0 15,2-4-1-15,-2-7 0 16,0 15 0-16,0-15-1 0,-12 14 1 16,1-9-1-16,-1 3 1 15,-4-3 1-15,-7-4 0 0,-2 5 0 16,-7-4 1-16,-3-2 0 15,-10 0 0-15,-4 0 0 16,-11 0-1-16,-5 0 1 16,-7 0-1-16,-7 0 1 15,-6-2-1-15,-7-4 0 0,-8 5 0 16,-2-2 0-16,-2-2 1 16,-3 0-1-16,-2 0 0 15,-1-5 1-15,-2 0 0 16,6-2 1-16,-4 0-1 15,6-1 0-15,-1 0 1 0,1-2-1 16,-1 6 1-16,1-1-1 16,-4 3 0-16,2 2-1 15,-6 0 0-15,-2 5-1 0,0 0 0 16,-3 0 0-16,0 3-1 16,0 1 0-16,0-4 0 15,4 0 0-15,5 0 0 0,1-4 0 16,3-2-1-16,2 2 1 15,2-4 1-15,-1 1-1 16,-1 2 1-16,-1 2 0 16,-3 1 0-16,1-1 2 0,1 3 0 15,-1 0 0-15,0 0 0 16,7 0 0-16,4 0 0 16,-1 0 0-16,8 3-1 15,-2 2 1-15,-1 0-2 0,3 0 1 16,2 5-1-16,0-6 1 15,4 6-1-15,-4-2 0 16,1-1 0-16,1-2 1 16,1 3-1-16,-2-1 1 15,2-2 0-15,-3 2 0 0,-1 1 0 16,-7-1 0-16,7-2 0 16,-8 3 1-16,-2-1-1 0,-1-2 0 15,6-2 1-15,-4 1 0 16,0-4-1-16,1 0 1 15,0 0 0-15,5 0 0 16,-1 0 0-16,5-1 0 16,-2-2 0-16,0 3 0 0,3-3 0 15,1 3 0-15,6 0 1 16,1 0-1-16,3 3 1 16,1 0-1-16,6-2 0 15,6 2 0-15,0 0-1 16,10-1 0-16,-1 0 1 0,3-2-1 15,6 3 0-15,-1-3 0 16,1 3 0-16,5-3 0 16,-3 2 0-16,5 0-1 15,3-2 2-15,2 0-1 0,5 0 0 16,-1 0 1-16,13 0-1 16,-4 0 1-16,8 0 0 0,9 0 0 15,-12-10-1-15,12 10 1 16,-9-11-1-16,5 0 1 15,-3-1-1-15,2-3 1 16,1-5-1-16,-6-5 0 16,4 1 0-16,1-11 2 0,-3-2-4 15,2-8 2-15,-2-2 0 16,1-5 0-16,-3-6-1 16,-1 0 0-16,2-4 1 15,-3-2 0-15,-4-3 1 16,2-1 2-16,1-2-2 0,-2 4 1 15,4-4 0-15,5-2 1 16,1 6 0-16,0 1-1 16,5 2 1-16,0 3-1 15,5 2 0-15,2 7 0 0,-3 7 1 16,3-2 0-16,-3 8-1 16,1 0 1-16,-2 3-1 15,-1 3 0-15,-2-2 0 0,0 1-1 16,0-1 0-16,0 1 1 15,0 1-1-15,-2 3-1 16,2 1 1-16,-3 3-1 16,3 0 0-16,-2 11-1 0,2 1-2 15,0-2-8-15,0 15-23 16,14-14-49-16,-3-2-1 16</inkml:trace>
  <inkml:trace contextRef="#ctx0" brushRef="#br0" timeOffset="475611.3042">16398 3371 245 0,'0'0'2'0,"0"0"2"16,-11 0 0-16,11 0 3 15,3 13 1-15,-3-13 5 16,15 14 5-16,-6-9 3 16,14-2 1-16,-3-11 2 0,10-6 0 15,3-18 0-15,1-11-2 16,1-11-4-16,1-10-4 16,0-11-3-16,-4-9-2 0,-9-8-4 15,-10-2-2-15,-9 12-1 16,-6 3 0-16,-11 15 0 15,-4 9 0-15,-6 16-2 0,-9 16-1 16,1 23 2-16,0 13-1 16,1 24 0-16,0 10 0 15,8 10 0-15,7 10-1 16,7 6 1-16,8 7 0 16,8-5 0-16,16-4 1 15,9-8 0-15,7-12-2 0,4-6 2 16,6-11-1-16,1-9-1 15,-5-7-3-15,4-14-5 16,-10-4-9-16,-1-12-19 16,-7-6-39-16,-6-3-8 0</inkml:trace>
  <inkml:trace contextRef="#ctx0" brushRef="#br0" timeOffset="476195.395">16936 3059 313 0,'0'0'8'0,"0"0"1"15,0 0 2-15,0 0 1 16,0 0 0-16,0 0-2 0,9-2 2 15,-9 2-1-15,4 10-7 16,-1 0-2-16,4 4-2 16,-2 5 0-16,6 1 0 15,-4 1 1-15,2-1 0 0,2-3-1 16,-4-3 1 0,0-3-1-16,-2-2 2 0,-5-9 1 15,13-2 1-15,-13 2-1 16,7-20 1-16,-2 3-1 0,-2-3 1 15,1-2-1-15,1-1-2 16,1 1-1-16,-4 7-1 16,3 3-1-16,0 2-1 15,-5 10 0-15,10-9 1 0,-10 9-1 16,15 0 0-16,-5 2 0 16,-1 5 1-16,2 1 1 15,-1 2 1-15,3 0 0 0,0-1 1 16,0-1 0-16,2-6 0 15,2 1 1-15,6-3 0 16,-3-8 0-16,5-6 0 16,-3-6 0-16,1-8 0 0,-3-2 0 15,-7-6 1-15,4-7-1 16,-14-2 0-16,-3 2 1 16,0-1-1-16,-6 10 3 15,-8 2 0-15,6 5-1 16,-2 10 0-16,-2 4-2 0,12 13 1 15,-11-2-1-15,11 9-1 16,0 7 0-16,5 10-1 16,5 3 0-16,3 5-1 15,-1 7 2-15,6 1-1 0,-5-3 0 16,3 0 1-16,-2-2-2 16,0-6 0-16,-5-2-2 15,1-4-2-15,1-5-8 0,-4-1-18 16,5-5-47-16,-12-12-3 15</inkml:trace>
  <inkml:trace contextRef="#ctx0" brushRef="#br0" timeOffset="476567.5101">17625 2819 377 0,'0'0'4'0,"0"0"1"15,0 0-1-15,0 0 1 0,-9 6 1 16,4 5 2-16,-8 2-2 16,1 4 2-16,-3 0-5 15,-2 0 1-15,1 3 0 16,-1-2 0-16,0-3-4 15,7-3 1-15,-1-2 1 0,11-10-1 16,0 10 1-16,0-10-1 16,13 7 1-16,4-7 0 15,3 2 0-15,1 1 0 16,6 0 0-16,-3-1-1 0,0-2 0 16,2 3 0-16,-3 1 0 15,-6 1-5-15,-2 1-8 16,-3-6-62-16,1 4-5 15</inkml:trace>
  <inkml:trace contextRef="#ctx0" brushRef="#br0" timeOffset="477132.5947">18092 2643 425 0,'0'0'6'0,"0"0"3"16,0-12 3 0,0 12 1-16,6-10 1 0,-6 10-1 15,7-13 1-15,-7 13-9 16,10 6-5-16,-4 8 0 16,6 9 0-16,-4 6 0 0,6 6 0 15,-4 2 0-15,4 3 0 16,-1-2 0-16,0-5 0 15,-3-3 0-15,-3-6 0 16,1-3 0-16,-4-6 0 16,1-3 0-16,-5 3-43 0,0-15-46 15,0 0-1-15</inkml:trace>
  <inkml:trace contextRef="#ctx0" brushRef="#br0" timeOffset="480161.6899">16885 6609 85 0,'0'0'9'0,"0"0"7"15,-2 5 5-15,2-5 6 16,0 0 4-16,-11 7 1 16,11-7 0-16,-10 8-2 0,10-8-7 15,-12 20-6-15,7-8-6 16,-4 11-4-16,3 1-4 15,1 8 0-15,5 2-1 16,0 9 2-16,3-3 0 0,5-1 0 16,14 1 1-16,0-6 0 15,8 2 0-15,9-7 0 16,3-7 1-16,8-5-1 16,5-2 0-16,7-7 0 0,5-6 0 15,7-2 0-15,2-7 0 16,11-8-1-16,0-3 0 15,1 1-1-15,8-2 0 0,1 2 0 16,-6-1-1-16,9 0 0 16,-4 6 0-16,2 0 0 15,-1 0-1-15,2-3 1 16,0 5-1-16,6-4 0 16,6-3 1-16,2 5-1 15,4-2 0-15,4 4 0 16,6-3 0-16,4 6 0 0,4-3 0 15,-3 5 0-15,2 5 0 16,0-3-1-16,3 3 1 0,-5 0-1 16,-2 6 1-16,-5 1-1 15,5 3 0-15,-5 5 1 16,-8 0-1-16,-1 2 0 16,-9 5 0-16,-5 1 0 15,-2 1 0-15,-8 3-1 0,-13 3 1 16,-7 2 0-16,-2-2 0 15,-11 3-1-15,-10-1 1 16,-3-3 0-16,-9-2-1 0,-7-1 2 16,-5-7-1-16,-5-1 1 15,-6-6 0-15,-4-3-1 16,-10-9 2-16,12 8-1 16,-12-8 1-16,0 0 0 0,0 0 0 15,0 0-1-15,11 0 0 16,-11 0 0-16,15-10 0 15,-1-2 0-15,4-1-1 16,2 1-1-16,5-5 1 0,12-1 0 16,3-4 0-16,2 3 0 15,7 1 0-15,5-1 0 16,2 3 0-16,3-1 0 16,4 2 0-16,-1 5 0 0,5 0 0 15,3 3 0-15,-1-1 0 16,6 1 0-16,-1 2 0 15,4-2 1-15,-1-3-1 0,0 3 0 16,-3-4 0-16,-1-4 0 16,-7-2 1-16,-1 0 0 15,-10-8 0-15,-6 1 0 16,-8-11 1-16,-2-7 0 16,-4-8 0-16,-5-2 0 0,-5-7 1 15,-5-6-2-15,2 1 1 16,-5 0 0-16,-5 4-1 15,0 5 0-15,-3 9 0 16,-4 5 1-16,-3 12-1 0,0 4 1 16,-2 8-1-16,0 5-1 15,0 12-2-15,-2-15-2 16,2 15-7-16,0 0-9 0,0-13-48 16,0 13-18-16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8:19:54.671"/>
    </inkml:context>
    <inkml:brush xml:id="br0">
      <inkml:brushProperty name="width" value="0.05292" units="cm"/>
      <inkml:brushProperty name="height" value="0.05292" units="cm"/>
      <inkml:brushProperty name="color" value="#FF0000"/>
    </inkml:brush>
  </inkml:definitions>
  <inkml:trace contextRef="#ctx0" brushRef="#br0">2255 8182 210 0,'0'0'6'0,"0"0"7"16,4-14 4-16,-4 14 4 0,6-12 4 15,-6 12-1-15,0-16 1 16,0 16-1-16,-12-10-3 16,-6 10-7-16,-5 0-3 15,-6 8-5-15,-11 2-2 16,-10 4-1-16,-4 1 0 0,-7 3 0 15,-6 1 0-15,1 1-1 16,-6 0-1-16,-3-2 1 16,1 1 0-16,2-4 0 15,2-3 0-15,4-2 0 16,3 0 0-16,3 1 0 16,5-4 0-16,4 2 0 0,-1 2 0 15,6-4-1-15,6 5 0 16,-2 0-1-16,8 1 0 15,4 2 0-15,0-3 1 0,5 3-2 16,5-3 0-16,2 3-1 16,6-3 0-16,5 1 0 15,0 1 0-15,3 3 0 0,2 2 0 16,2 6 1-16,2 4 1 16,4 5 0-16,-1 9 1 15,2 4 1-15,3 12-1 16,-2 3 1-16,0 12-1 15,3 3 0-15,0 10 1 0,-3 10-1 16,3 7 0-16,-6 3 0 16,3 3-1-16,-3 7 1 15,-1 2 0-15,-1 4 0 16,-3 1 0-16,0 4 1 16,0-2 0-16,0 4-1 0,0-1 1 15,-6 5-1-15,2-5 1 16,-3-3 1-16,4 0-1 15,-5-1 0-15,4-1 0 0,-1-3 0 16,0 0 1-16,3-4 0 16,-4 1-1-16,3-2 0 15,-1-4-1-15,1-2 1 0,1-6-1 16,-2-3 0-16,1-2 0 16,0-5 0-16,-2-2 0 15,5-5 0-15,0 0 0 0,0-3-1 16,0-1 1-16,3 1-1 15,-1 1 0-15,1 0 0 16,0-1 0-16,1 0-1 16,-4-2 0-16,0-3 1 15,0-2 0-15,-4 0 0 16,1-3 1-16,-2-5 0 16,-3 1-1-16,0-4 1 0,-1-1-1 15,-2-3 0-15,1 0 1 16,-2 0-1-16,-1-3 0 15,4 1 0-15,-6-1 0 0,0 1 1 16,1-3 0-16,3 2 0 16,-7-1 0-16,4-7 1 0,-2-1-2 15,2-8 0-15,2-3 0 16,-1-6 0-16,1-6 0 16,0-1 0-16,4-8 0 15,-2 2 0-15,3 0 0 16,-1-3 0-16,5 1 0 15,-2-1 0-15,1 3 0 0,-1-2 0 16,2 2 0-16,1-3-2 16,2 0 2-16,0 0-1 15,2-2 0-15,3-3 0 16,7 2 1-16,1-2 0 0,6-3 0 16,6 3 0-1,8-2 1-15,10 5 0 0,8-5 2 16,17 0-3-16,19-2 0 15,22-6 0-15,20 3 0 0,20-5 0 16,27 0 0-16,22-7 0 16,23-3 0-16,15-14-13 15,-3 5-74-15,61-2-2 0</inkml:trace>
  <inkml:trace contextRef="#ctx0" brushRef="#br0" timeOffset="5065.1357">4581 11866 194 0,'0'0'9'0,"0"0"7"0,0 0 3 16,-9-3 3-16,9 3 2 15,0 0 0-15,-12-3 0 16,12 3-1-16,0 0-7 16,0 0-7-16,0 0-2 0,7 0-3 15,10 0 0-15,13 0 0 16,8 6 2-16,19-1 0 16,10-4 0-16,12 5 1 15,8-4-1-15,7 4-1 16,0-6-2-16,2 0-1 15,-6 0 0-15,-9 0-1 16,-6 0 0-16,-8 0 0 0,-10-3 0 16,-8 0 0-16,-6 1 0 15,-11 2 0-15,-6-2 0 0,-10 2 2 16,-3-4 0-16,-13 4-1 16,0 0 0-16,0 0 0 15,-20 6 0-15,-5 2-1 0,-10-4 0 16,-7 4-1-16,-10-2 0 15,-10 0-1-15,-10 2 1 16,-5-1 0-16,-6-4 0 16,-4 2 0-16,-3-1 0 0,-1-4 0 15,-1 3 0-15,5 0 1 16,3-3-1-16,2 0 1 16,5 4 0-16,8-1 0 15,13-1 1-15,7 1 1 16,8-1 0-16,12-2-1 15,9 0 0-15,7 0-2 16,13 0 0-16,0 0 0 0,11 0-1 16,19 0 0-16,16-2 1 15,19-3-1-15,15-1 2 0,25-1 1 16,11-2 0-16,16 2 0 16,9-4-1-16,4 5-2 15,-3-5-6-15,5-4-49 16,-9 13-27-16,-5-2-3 0</inkml:trace>
  <inkml:trace contextRef="#ctx0" brushRef="#br0" timeOffset="7884.3467">11741 11480 258 0,'0'0'1'16,"0"0"0"-16,0 0 3 16,-10 0 2-16,10 0 4 15,-15 0 3-15,15 0 3 0,-10 0 0 16,10 0-1-16,-7 0 0 15,7 0-2-15,0 0-3 16,12-3-3-16,3 0-4 16,11 3-1-16,6 0-1 15,12 0 2-15,11 0-1 16,12 0 2-16,8 3 0 16,4 0 0-16,8-1 1 0,0-2-1 15,4 3 0-15,2-3 0 16,-1 0-1-16,-6 0 0 15,-2 0-2-15,-1 0 1 0,-5-3-1 16,-6 1-1-16,-2 2 1 16,-8 0-1-16,-8-3 0 15,-6 0 0-15,-9 3 2 0,-11 0 0 16,-8 0 0-16,-20 0 0 16,0 0 1-16,-16-5 0 15,-16 5 0-15,-10 0 0 0,-13 0-1 16,-9 0-1-16,-14 3 0 15,-8 5 0-15,-6-1 1 16,-8 0 0-16,-4 3 1 16,1 0 0-16,4 2 1 15,3-4 0-15,6 1 0 16,13-1 0-16,12-1-1 16,11 1 0-16,14-2-1 0,12-5-1 15,7 2-1-15,10-1-1 16,11-2 0-16,0 0-1 15,0 0 1-15,20 11 0 16,5-8 0-16,7-2 1 0,10 2 0 16,16-3 1-16,6 0 0 15,14-3 0-15,6-4 0 0,6 2 0 16,4-4 0-16,1 1 0 16,-8-1 0-16,-6 5 0 15,-8 1-1-15,-16 1 1 0,-11 2-1 16,-13 0 1-16,-13 0-1 15,-8 0 1-15,-12 0 0 16,0 0-1-16,0 0 1 16,-12 5-2-16,-3-5-2 0,0 7-6 15,-8-4-12-15,1-3-59 16,1 3-5-16</inkml:trace>
  <inkml:trace contextRef="#ctx0" brushRef="#br0" timeOffset="9326.0382">9748 11863 215 0,'0'0'5'0,"0"0"2"16,0 0 2-16,0 0 4 16,7-5 1-16,-7 5 3 15,17-5 1-15,-4 3 0 0,10 2-1 16,1-3-3-16,8 3-3 16,3 0-1-16,12 3-1 15,8-1 1-15,4 0-2 16,6-2 0-16,7 0 1 0,2 0-1 15,1 0 0-15,3 0-1 16,-2 0 0-16,2-2-2 16,-4 2-2-16,1-2-1 15,-5-1-1-15,-6 3 0 0,-2-2 0 16,-7 2 0-16,-10 0-1 16,-5 0 1-16,-10 0 1 15,-9 0 0-15,-5-3 1 16,-7 3 0-16,-9 0 0 0,0 0-1 15,-9-4 1-15,-3 1-1 16,-12 0-2-16,0 1-1 16,-11 2-1-16,-9 0 0 15,-8 0 0-15,-6 2 0 0,-11 5 0 16,-4-1 1 0,-1 1 1-16,-3-2 0 0,1 3 1 15,2-2-1-15,7 0 1 16,5 2 0-16,3-4 0 15,4 2 0-15,6-1-1 0,6-1 1 16,3 1-1-16,6 1 0 16,4-4 0-16,7 3 0 15,9-3-1-15,1-2 0 0,13 0-1 16,-10 3 1-16,10-3 0 16,10 0 0-16,5 0 0 15,10 0 1-15,5 0 0 0,5-3 1 16,9 3 1-16,6-4 0 15,7 1-1-15,5 1 0 16,2-1 1-16,6 0-1 16,0 1 0-16,1-1 0 15,-1-1 0-15,0-1 0 0,-6-1-1 16,0 2 1-16,-12-2-1 16,-1 2 1-16,-9-1-1 15,-9 0 1-15,-8 2 1 16,-5 0 0-16,-8 3 2 15,-12 0-1-15,11 0 1 0,-11 0 0 16,0 0 0-16,0 0-1 16,0 0 0-16,-9 0-1 15,9 0-2-15,-9 0 0 0,9 0 0 16,-10 0 0-16,10 0 0 16,-13 3 0-16,13-3-3 15,0 0-2-15,0 0-4 0,-10 0-10 16,10 0-30-16,0 0-36 15,5-3-3-15</inkml:trace>
  <inkml:trace contextRef="#ctx0" brushRef="#br0" timeOffset="37458.7018">13714 12281 84 0,'0'0'-11'0,"0"0"-12"0,-10-9-10 16</inkml:trace>
  <inkml:trace contextRef="#ctx0" brushRef="#br0" timeOffset="38578.1035">13954 12071 327 0,'0'0'-1'0,"0"0"-3"0,0 0-1 16,0 0 1-16,0 0 1 15,0 0 1-15,13 9 0 16,-5-4 2-16,5-4 1 15,8 1 2-15,1 1 2 0,8 0-1 16,2 0 1-16,1-2-2 16,8-1-1-16,0 3 0 15,6-3 0-15,3 0 0 16,7-3 0-16,-1-4 1 16,10 1 1-16,3-3-1 15,0-1 1-15,6 3-1 0,0-5 1 16,0 4 0-16,1 1-1 15,2 2 2-15,3 3-2 0,-1-4 0 16,2 6 0-16,2 0-1 16,1 0 1-16,0 0-2 15,4 0 0-15,1 0 0 0,2 0-1 16,0 0 1-16,4 0-1 16,-1 0 0-16,5 0 0 15,1 0 0-15,-1 0 0 16,-6 3 0-16,3 0 0 15,-6 1 0-15,5 1 0 16,1 2 0-16,-8-1 0 0,3-2 0 16,0-1 0-16,2 2-1 15,-2-5 1-15,3 0 0 16,-1 0 0-16,1-3 0 16,1-2 1-16,0 1-1 0,0 1 0 15,-1-2 0-15,-1 0-1 16,5 3 1-16,-9-1-1 15,-1-1 0-15,3 1 0 0,-2 0 1 16,2-2-1-16,5 3-2 16,-6-5 2-16,1 2-1 15,-2-2-1-15,0-2 1 16,-1 0-1-16,1 1-1 0,-3 1 1 16,2 2 1-16,-4 0 1 15,2 2 0-15,3 0 1 16,-1 3 0-16,3 0 1 0,5-1-1 15,-3 1 1-15,1-3-2 16,-1 0 1-16,-2 1-2 16,2-3 0-16,-2 3 0 15,2-3 0-15,-1 0 1 16,0 3-1-16,-2-4 1 16,-2 4 1-16,-3 2 1 0,5-3 0 15,1 3 0-15,-8 0 0 16,-1 0 0-16,-1-1 1 15,-2 1 0-15,4-3 0 0,-4 0-1 16,-1 1 1-16,3-1-1 16,-3-1 2-16,1 1-3 15,2 0 3-15,-3-2-2 0,-4 5 1 16,2 0-1-16,-5 0 2 16,-5 0-1-16,-2 8 0 15,-5-4 0-15,-3 4 2 16,-2-1-3-16,-6 1 1 0,3-3-1 15,-6 0 1-15,-2-3-1 16,-1 1 0-16,-6-3 1 16,0 0-1-16,-7 0 1 15,-4 0 1-15,-2 0-1 16,-5 0 2-16,-6 0 0 16,-3 0 0-16,-10 0 1 0,9 0-1 15,-9 0 0-15,0 0-2 16,0 0-3-16,0 0-6 15,0 0-13-15,0-12-40 0,3 1-17 16</inkml:trace>
  <inkml:trace contextRef="#ctx0" brushRef="#br0" timeOffset="43151.0318">8124 14725 230 0,'0'0'6'16,"-7"-13"5"-16,5 3 5 0,-3-2 3 15,2 1 3-15,-2 2 0 16,2-2-3-16,3 11-1 16,0 0-3-16,-5 6-3 15,3 26-4-15,0 18-3 0,-1 15-2 16,1 16 2-16,-1 20 3 15,3 17 1-15,-2 7-1 16,2 4 0-16,0 5-1 0,0 3 1 16,0 1-1-16,-3-2-1 15,0-4-1-15,-7-1-1 16,1-3-1-16,-7-6 2 16,2-6-1-16,-1-12 0 15,-3-4-1-15,3-14 0 16,0-9 1-16,3-12 0 0,2-11-4 15,3-12 0-15,0-7 0 16,1-11 0-16,4-9 0 16,-1-5 0-16,3-10 0 15,0 0-8-15,-7-5-2 0,5-2-6 16,-3-8-14-16,0-10-38 16,5 7-19-16</inkml:trace>
  <inkml:trace contextRef="#ctx0" brushRef="#br0" timeOffset="45487.8923">8196 14497 297 0,'0'0'0'0,"0"0"-1"0,0 0 0 15,0 0-1-15,0 0 4 16,0 0 0-16,0 0 1 16,13 3 4-16,7-2 0 15,2 5 5-15,9-4-1 16,2 3 1-16,10 0 0 0,-1 0 0 16,11 0 0-16,1 2-4 15,6-2 0-15,7 5-1 16,5-3 0-16,7 1 0 15,4-1-1-15,7 1-1 16,4-2 0-16,5 3-1 0,5-4-1 16,6 2 1-16,-4-2-1 15,9 0-1-15,-1-3 0 0,5 3 0 16,1-2 0-16,0-3 0 16,-1 0-1-16,4 0 1 15,2 0 0-15,2-3 0 16,2-2 0-16,2 3 0 0,2 0 0 15,1 2 0-15,0-3-1 16,3 1 0-16,0-1 0 16,-1 3 0-16,8-3 0 15,-5 2 0-15,3 1 0 0,5 0 0 16,-3 0 0-16,3 0 0 16,-2 0 0-16,-2 1 0 15,-3 2-1-15,-2 2 1 16,-3-2-1-16,-1 1 1 15,-4-1-1-15,-1-1 1 16,0-2-1-16,-5 0 0 0,3 0 1 16,0-5-1-16,0 3 1 15,2-5-1-15,-2 1 0 0,-1 0 1 16,2-2-1-16,-4 0 1 16,-5 3-1-16,-8 0 1 15,2 2-1-15,-12-1 1 16,-4 1-1-16,-4 1 0 0,-7-4 0 15,-1 5 1-15,-5-2-1 16,-2-2 0-16,5 2 0 16,0 1 1-16,6-3-1 15,3 3 0-15,2 0 0 16,6-1 1-16,4 0-1 0,-2 3 0 16,0 0 1-1,-5 0-1-15,-5 3 0 0,-13 0 1 16,-4-1-1-16,-10 3 0 15,-8-3 0-15,-10 0 0 0,-10 1 0 16,-1-3 1-16,-7 0-1 16,-5 0 0-16,4 0 0 15,-1 0 0-15,1 0 0 0,-2-3 1 16,0 1-1-16,-1 0 0 16,-3-1 0-16,-4 1 1 15,-4 2 0-15,-3 0-1 16,-11 0 0-16,12-2 0 15,-12 2 1-15,0 0-1 0,0 0 0 16,0 0 0-16,0 0 0 16,0 0-1-16,0 0 0 15,0 0 1-15,0 0-1 16,0 11 0-16,0 4 0 16,0 8 0-16,0 7 1 15,0 9-1-15,0 11 1 0,0 14-1 16,0 11 1-16,0 14 0 15,0 15 0-15,0 9 0 16,2 4 0-16,1 7 0 0,5 6 0 16,-3 0 1-16,2 1 0 15,-2-2-1-15,0-8 1 0,3-7-1 16,-3 2 1-16,-5-6-2 16,0-6 2-16,-9-7 0 15,2-4-1-15,-3-6 2 16,-3 0 0-16,1 2 0 15,3-47-2-15,2 8 0 16,-2-5 0-16,5 5 0 16,4-50 0-16,-8 46 0 0,1 4 0 15,1-1 0-15,-1-1 0 16,0-2 0-16,2-2 0 16,-2 4 0-16,1-4 0 15,1 1 0-15,0-3 0 0,1-4 0 16,1 1 0-16,1-10 0 15,-1 1 0-15,3-2 0 16,-2-9 0-16,-1 1 0 0,0-5 0 16,3 0 0-16,-3-5 0 15,1 1 0-15,2-11 0 16,0 12 0-16,0-12 0 0,-2 7 0 16,2-7 0-16,0 0 0 15,0 0 0-15,0 0 0 16,0 0 0-16,-7 7 0 15,7-7 0-15,-10 0 0 0,10 0 0 16,0 0 0-16,-27 3 0 16,14-3 0-16,-4 5 0 15,-3-5 0-15,-5 0 0 16,-3 2 0-16,28-2 0 16,-30 3 0-16,-41-1 0 15,25 0 0-15,-3 1 0 16,-3-3 0-16,-5 0 0 0,-6 2 0 15,-6 1 0-15,-6-3 0 16,-2 0 0-16,-7 2 0 16,-1 1 0-16,-5-3 0 15,-2 3 0-15,-4-2 0 0,-3-1 0 16,-3 3 0-16,-5 0 0 16,-1-3 0-16,-1 0 0 15,-8 2 0-15,-1-2 0 16,-3 3 0-16,-3-2 0 15,-5 2 0-15,-5 0 0 16,-1-3 0-16,-4 0 0 0,-3 2 0 16,1 1 0-1,-6-3 0-15,-4 3 0 0,1-1 0 16,-4 0 0 0,-2 0 0-16,-3 2 0 0,3-4 0 15,-1 2 0-15,2-2 0 16,-1 3 0-16,-1-3 0 15,1 5 0-15,2-5 0 16,-5 2 0-16,-1 0 0 16,1-2 0-16,5 0 0 0,-6 0 0 15,7 0 0-15,-1 0 0 16,2 0 0-16,6 0 0 16,1 0 0-16,1-2 0 15,4 2 0-15,4-2 0 16,9 2 0-16,1-2 0 0,6 2 0 15,6-3 0-15,7 3 0 16,7 0 0-16,1 0 0 16,7 0 0-16,5 0 0 15,6 0 0-15,3 5 0 16,4-3 0-16,6 0 0 16,4 1 0-16,4-3 0 15,3 3 0-15,7-1 0 16,3 1 0-16,5-1 0 15,42-2 0-15,-35 0 0 0,0 2 0 16,7-2 0-16,-2 0 0 16,6 0 0-16,2 0 0 15,1 0 0-15,2 0 0 16,19 0 0-16,-27 0 0 16,2 0 0-16,25 0 0 0,-24 0 0 15,3 0 0-15,21 0 0 16,-20 0 0-16,-2 0 0 15,22 0 0 17,-25-4 0-32,-3-1 0 15,28 5 0-15</inkml:trace>
  <inkml:trace contextRef="#ctx0" brushRef="#br0" timeOffset="49955.4281">3883 4816 130 0,'0'0'5'0,"0"0"6"0,-17 0 5 15,17 0 1-15,-15-3-1 16,15 3 1-16,-16 0 3 0,16 0 1 16,0 0-1-16,0 0-4 15,20 8-2-15,5-5-1 16,14 1 2-16,0-2-1 15,18 1-1-15,8 0 0 0,4-3-3 16,11 0-1-16,5 0-2 16,7 0-2-16,0 0 1 15,2 0-2-15,3 0 0 16,2 0-1-16,-2 2-1 0,0 1 0 16,-5-1 0-16,0 0-1 15,0 1 1-15,3-1-1 16,-1 1 1-16,0-1 0 15,3-2-1-15,2 0 1 16,4 0 0-16,0 0-1 16,3 0 1-16,-1 0-1 0,1 0 0 15,-2 0 0-15,1 0 0 16,-1 0-1-16,-1-2 1 0,-4 2 0 16,0 0 0-16,-5 0 0 15,1-3-1-15,0 1 1 16,-2 2 0-16,2-3-1 15,-1 1 1-15,1 0-1 0,-3-3 1 16,5 2 0-16,-3 0-1 16,-2 1 1-16,3-1 0 15,-6 2-1-15,-2 1 0 16,1 0 1-16,-1 0-1 16,-4 0 1-16,1 0-1 15,0 0 1-15,-2 1-1 0,-3-1 1 16,1 3-1-16,0-3 0 15,-4 2 1-15,-1-2-1 16,-1 3 0-16,-2-3 0 16,0 0 0-16,-2 3 1 0,0-3-1 15,0 0 0-15,-1 0 1 16,-4 0-1-16,-1 0 0 0,1-3 0 16,-3 0 1-16,0 1-1 15,-2-1 0-15,-1 2 1 16,-1-2-1-16,-4 0 0 15,4 1 1-15,-3-1-1 0,2 0 0 16,-3 3 0-16,3-1 1 16,0-2-1-16,3 3 0 15,2-2 0-15,0-2 0 16,0 4 0-16,0-2 0 16,1 0 0-16,-1 2-1 0,-3 0 1 15,1 0 0 1,-3 0 0-16,3 0 0 0,-5 0 0 15,5 0 0-15,-1 0 0 16,-4 2 0-16,3-2 0 16,-1 2 0-16,-1-2 0 0,-1 4 1 15,0-4-2-15,-1 2 1 16,-2-2 0-16,-4 0 0 16,-3 0 0-16,-1 0 0 0,-2 0-1 15,-2 0 1-15,-2 0 0 16,-1 0 0-16,-2 0 0 15,-1 0 0-15,2-6 0 16,-6 4 0-16,0 0 0 0,-6-3 0 16,-2 2 0-16,-1-2 0 15,-5 0 0-15,-5 2 0 16,-11 3-1-16,14-7 1 16,-14 7 0-16,0 0 0 15,0 0-1-15,0 0 0 16,8-5 1-16,-8 5-1 0,0 0 1 15,0 0 0-15,0 0 0 16,0 0-1-16,0 0 2 16,10-4-1-16,-10 4 0 0,0 0 0 15,0 0 1-15,0 0-1 16,0 0 0-16,0 0 0 16,0 0-1-16,0 0 1 0,0 0-1 15,0 0-2-15,-2 7-4 16,2-7-9-16,-5 14-29 15,-3-1-35-15,-7 0-4 16</inkml:trace>
  <inkml:trace contextRef="#ctx0" brushRef="#br0" timeOffset="54703.0796">13827 6582 323 0,'0'0'2'15,"0"0"-2"-15,0 0-2 16,0 0 1-16,7 2 0 16,4 4 1-16,8-1 2 0,9-3 0 15,6 0 1-15,19 3 1 16,6 0 3-16,21-3 1 15,12 1 0-15,17 0-1 16,8-1 1-16,7 0-2 0,13-2-1 16,9 0 1-16,6-2-2 15,5 0 0-15,9-4 0 16,2 4-1-16,5-5 1 16,8 2-1-16,6 0 1 15,5-3-1-15,8 1 1 16,5 0 0-16,-1-2 1 0,2 5-1 15,8-4 1-15,-3 4-3 16,0 1 1-16,-2-2 0 16,-3 2-1-16,-4 3-1 0,0 3 1 15,-2 0-1-15,2-1 0 16,5 2 0-16,-4-1 0 0,6 0 0 16,4 2 0-16,4-2 0 15,2-2 0-15,-5 8 0 16,-9-5 0-16,0 4-1 15,-9 2 0-15,-7 0 1 16,-5-1-1-16,-7 1 0 16,-9 0 0-16,-1 2-1 0,-8-2 1 15,-2 1 0-15,-3-1 0 16,0 0-1-16,-5 0 1 16,-2-1 0-16,-5-1-1 15,-6-1 1-15,-7 0 0 16,-4 1 0-16,-11-3-1 0,-7-1 2 15,-11 1-2-15,-6-2 2 16,-12 0-1-16,-9-3 0 0,-9 0 1 16,-7 0 0-16,-4 0 0 15,-4-3 0-15,-10-2 0 16,-3 2 0-16,-2-1 0 0,-5-1 0 16,-1 5 0-16,1-5-1 15,-3 2 1-15,3 3-1 16,-8 0 0-16,6 0 0 15,0 0 0-15,-7 0 0 16,0 0 1-16,-2 0-1 0,-3 0 1 16,-11 0 0-16,9 0 1 15,-9 0 0 1,0 0 0-16,0 0 0 0,11-4 0 16,-11 4 0-16,17-13-1 15,-10 1 1-15,6-3 0 16,4-2 0-16,0-4-1 0,1-1 0 15,2-4 1-15,-2-3-1 16,-2-5 1-16,-2 0-1 16,-2-7-1-16,0 0 1 0,-4-11-1 15,-1-1 1-15,-2-6 0 16,0-5 0-16,-3-6-1 0,3-4 0 16,-2-3 0-16,0 1 0 15,-3-6-1-15,3 5 1 16,1 0-2-16,-2 0 1 15,1 3-1-15,-3 0 0 16,1 2 0-16,-1-5 0 16,3 3 1-16,0 0 0 0,-3-3 0 15,0 2-1-15,0-2 1 16,0 6 1-16,0-3 0 16,0 1 0-16,-3 4 0 0,0 0-1 15,3-1 1-15,0 4 1 16,0 1 0-16,3-2 0 15,0 5 0-15,2 3 0 16,0 0-1-16,-1 1 1 16,2 4 0-16,-4 1 0 0,-2 5-1 15,0 0 0-15,0 4 0 16,0 4 1-16,0 8 0 16,0-3-1-16,-2 8 1 15,0 3-1-15,2-1 1 0,0 5-1 16,-4 3 1-16,4 2 0 15,0-3 1-15,0 8-1 16,0 3 0-16,0 7 0 0,-1-12-1 16,1 12 0-16,-8-11 0 15,8 11-1-15,-17-7 1 16,4 4-1-16,-4-1 1 16,-6-1-1-16,-4 2 1 15,-8-2 0-15,1 3 0 16,-13-3 0-16,-3 0 0 0,-7 1 0 15,-10-2 0-15,-11 1 0 16,-7-1 0-16,-4-1 0 16,-8 0 1-16,-7 0-1 0,-1-4 0 15,-8 2 0-15,0-1 0 16,1-2 0-16,0 0 0 16,-2 0 0-16,-3-1 0 15,3 3 0-15,-8-3 0 0,5 0 0 16,-2 4 0-16,-6-1 0 15,1 0 0-15,2-3-1 16,-2 4 1-16,2-1-1 16,1-1 1-16,-4 5 0 0,3-2-1 15,1 1 2-15,1 4-2 16,3 0 1-16,-2 1 0 16,0-1 0-16,2 3-1 15,1 0 1-15,-1 5 1 16,-3-2-2-16,6 4 1 0,-3-2 0 15,8 1 0-15,-1 0 0 16,3 0 0-16,0-1 0 16,-1 0 0-16,5-3 0 0,-2 1 1 15,-1 0-1-15,-4-1 0 16,-4 1 0-16,-3-2 0 16,0 2 1-16,-2 0-2 15,0-1 1-15,-6 3 0 0,-1-2 1 16,2-1-1-16,2 1 0 15,0-1 0-15,0 3 0 16,-4-3 0-16,6 1 0 16,-5-1 0-16,7-2 0 0,-5 0 0 15,4 0 1-15,-2 0-1 16,1 3 0-16,3 0 0 16,-5-3 0-16,5 0 0 15,0 4 1-15,0-4-1 16,0 3 0-16,6-1 0 15,-2 1 0-15,4-1 0 0,5-2 0 16,-1 2 0-16,11 1 0 16,0-1 0-16,-2 1 0 0,10-3 0 15,5 3 0-15,3-1 0 16,4 1 0-16,1-2 0 16,9 3 0-16,2 3 0 15,2-4-1-15,5 4 1 0,0 1 0 16,4-4 0-16,-3 4 0 15,5-3 0-15,3 5 0 16,-4-3 0-16,3 2-1 16,-2-1 1-16,4 2 0 0,4 3-1 15,4-1 0-15,2 3-2 16,8 0 1-16,4 4-1 16,4 1 0-16,4 4 0 15,3 7 0-15,1 4 0 16,-1 3 1-16,0 15 1 0,-3 4 0 15,-3 14 1-15,1 10-1 16,-3 13 0-16,5 7 1 16,0 10-1-16,5 13 2 15,1 2-1-15,5 8 0 0,2 7 1 16,2 6 0-16,6 1 2 16,-4 9 2-16,0 9-1 0,0 1 0 15,-2 9-1-15,0 3-2 16,3 5-5-16,-3-4-18 15,0 6-59-15,7-10-5 16</inkml:trace>
  <inkml:trace contextRef="#ctx0" brushRef="#br0" timeOffset="56045.5185">17538 6914 213 0,'0'0'7'16,"0"0"4"-16,0 0 3 0,11 0 3 15,-11 0-1-15,0 0 2 16,7 0-2-16,-7 0 0 16,0 0-4-16,0 10-3 15,-2 12 0-15,-9 14 1 16,-11 17-1-16,-3 15 2 15,-12 18-2-15,-6 18 3 0,-11 18 0 16,-3 6-2-16,-6 6-1 16,-2-1 0-16,4 2-1 15,-4-2 1-15,1-7-1 0,-1 1-1 16,1-14 0-16,1 1-2 16,1-9 0-16,3-6-1 15,0-13-1-15,5-9-1 16,7-12 2-16,5-11-4 0,7-12 0 15,8-14 0-15,7-6 0 16,8-10 0-16,4-4 0 16,8-8 0-16,0 0 0 15,0 0 0-15,0 0 0 0,-2-5 0 16,2 5 0-16,0-20-3 16,0 10-13-16,0-7-15 15,0-1-43-15,2 6-12 16</inkml:trace>
  <inkml:trace contextRef="#ctx0" brushRef="#br0" timeOffset="56426.2568">16244 8987 285 0,'0'0'2'16,"-6"-9"3"-16,6 9 7 0,-7-14 5 15,7 14 2-15,-7-12 3 16,7 12 2-16,-8-12-2 16,8 12 0-16,0 0-6 15,0 0-5-15,-2 7-5 16,2 9-2-16,2 8-1 0,3 8-2 16,2 10-1-16,1 1 1 15,2 6 1-15,2 4-1 16,0-4 0-16,-1-10-1 15,-2-4 0-15,-1-8 2 16,-3-10 1-16,0-1 1 0,-5-16 1 16,6 12 0-16,-6-12 1 15,9 0 1-15,9-10-4 16,9-5-3-16,17-10 0 0,21-7 0 16,29-6 0-16,34-6 0 15,35 2 0-15,39-2-77 16,9-1-11-16</inkml:trace>
  <inkml:trace contextRef="#ctx0" brushRef="#br0" timeOffset="60734.7107">17968 15522 362 0,'0'0'4'0,"0"0"5"0,0 0 2 16,0 0 1-16,0 0 2 15,-2-7 1-15,2 7 1 16,0 0 0-16,0 0-2 15,0 0-3-15,0 0-3 16,0 0-2-16,0 0-1 0,0 0-1 16,0 0 0-16,0 0-4 15,0 0 0-15,0 0 0 16,0 0 0-16,0 5 0 16,0-5 0-16,4 14 0 0,2-6 0 15,2 2 0-15,1 3 0 16,2-1 0-16,-2-2 0 15,6-1 0-15,0 2 0 16,0-4 0-16,3-1 0 0,4-6 0 16,1-1 0-16,11-11 0 15,6-8 0-15,6-8 0 16,14-7 0-16,11-5 0 16,5-6 0-16,4 1 0 15,2-2 0-15,-3 8 0 0,-4-1 0 16,-12 10 0-16,-12 5 0 15,-11 5 0-15,-10 8 0 16,-10 2 0-16,-3 5 0 0,-17 5 0 16,12-4 0-16,-12 4 0 15,0 0 0-15,11-8 0 16,-11 8 0-16,0 0 0 16,0 0 0-16,0 0 0 15,0 0 0-15,0 0 0 0,0 0 0 16,0 0 0-16,0 0 0 15,0 0 0-15,0 0 0 16,0 0 0-16,0 0 0 16,0 0 0-16,0 0 0 15,0 0 0-15,0 0 0 0,0 0 0 16,0 0 0-16,0 0 0 16,0 0 0-16,0 0 0 15,0 0 0-15,0 0 0 0,0 0 0 16,0 0 0-16,0 0 0 15,0 0 0-15,0 0 0 16,0 0 0-16,0 0 0 0,0 0 0 16,10-20-33-16,-10 20-62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8:21:00.276"/>
    </inkml:context>
    <inkml:brush xml:id="br0">
      <inkml:brushProperty name="width" value="0.05292" units="cm"/>
      <inkml:brushProperty name="height" value="0.05292" units="cm"/>
      <inkml:brushProperty name="color" value="#FF0000"/>
    </inkml:brush>
  </inkml:definitions>
  <inkml:trace contextRef="#ctx0" brushRef="#br0">5064 9312 362 0,'0'0'4'0,"0"0"3"15,0 0 0-15,0 0 2 16,5 0-2-16,-5 0 0 16,0 0 2-16,17 0 1 15,-3 0-2-15,10 2 0 0,10-2-2 16,14 0 1-16,14-2 2 16,15-5 1-16,12-4-2 15,9-2 0-15,6-1-2 16,-3 2-1-16,4-6 0 15,-6 6-1-15,-7 2 1 0,-7 3-5 16,-11 0 0-16,-6 4 0 16,-14 0 0-16,-4 3 0 15,-13 0 0-15,-7-2 0 16,-7 2 0-16,-12 0 0 0,-11 0 0 16,14 0 0-16,-14 0 0 15,0 0 0-15,0 0 0 16,0 0 0-16,0 0 0 15,0 0 0-15,-5 8 0 16,-4-1 0-16,2 5 0 0,-2-4-6 16,-15 4-83-16,20-3-2 15</inkml:trace>
  <inkml:trace contextRef="#ctx0" brushRef="#br0" timeOffset="2478.9958">5994 11693 219 0,'0'0'6'0,"0"0"5"0,-16-13 6 16,9 5 3-16,-2-2 4 15,-1-2 1-15,-3 2 0 16,1 0 3-16,4 1-6 0,8 9-7 15,-16-10-7 1,16 10-4-16,0 0-1 0,4 4-3 16,13 6 0-16,5 0 0 15,19-1 1-15,8 2 2 16,19 2 2-16,12-5 1 16,13-4-1-16,12-4 1 0,-3 0-1 15,1 0-1-15,-5 0-1 16,-6 0 0-16,-13 0-1 0,-11 0-1 15,-15 0 0-15,-9 0 0 16,-14 5 0-16,-11-5-1 16,-1 3 1-16,-18-3 1 15,9 2 0-15,-9-2 1 0,0 0 0 16,0 0 0-16,0 0 1 16,0 0 0-16,0 0-1 15,0 0 0-15,0 0-2 16,0 0-3-16,0 0-4 15,-2 7-9-15,2-7-18 16,0 18-52-16,13-8 0 0</inkml:trace>
  <inkml:trace contextRef="#ctx0" brushRef="#br0" timeOffset="3347.5615">11548 11697 225 0,'0'0'7'16,"0"0"5"-16,0 0 4 0,-10-7 6 16,10 7 1-16,-11-10 4 15,11 10-1-15,-12-8 3 16,12 8-8-16,0 0-5 15,-7-4-4-15,7 4-6 16,0 0-2-16,0 0 0 0,22 0-1 16,12 0 0-16,24 0 1 15,16 0 1-15,19 0 0 16,13 0 2-16,11 0 0 0,7 0-2 16,-7-4 0-16,-5 2-1 15,-15 0-1-15,-17 2 0 16,-13 0-1-16,-12 0 0 15,-19 0-1-15,-6 0 1 16,-9 0-2-16,-9 2 0 0,-12-2 0 16,0 0 0-16,0 0 0 15,0 0 0-15,0 0 0 16,0 0 0-16,0 0 0 16,0 0 0-16,0 0 0 0,0 0 0 15,0 0 0-15,0 0 0 16,0 0-2-16,0 10-20 15,0 0-63-15,3 4-3 0</inkml:trace>
  <inkml:trace contextRef="#ctx0" brushRef="#br0" timeOffset="4477.6051">15994 11697 302 0,'0'0'6'0,"0"0"5"0,0 0 4 16,-9-9 2-16,9 9 2 0,0 0 2 15,-15-8-1-15,15 8-1 16,0 0-5-16,-8-2-5 16,8 2-4-16,0 0-1 15,13 0-1-15,12 2 0 16,15 0 0-16,17 1 1 0,17 0 1 16,18-3 1-16,13 2 0 15,9 1-1-15,3 0-1 0,-5 1-1 16,-11 1-1-16,-11-2-1 15,-17 4 0-15,-20-3 0 16,-10 2-1-16,-13-4 2 16,-11 3-2-16,-8-5 0 0,-11 0 0 15,0 0 0-15,6 3 0 16,-6-3 0-16,0 0 0 16,0 0 0-16,0 0 0 15,0 0 0-15,0 0 0 16,0 0 0-16,0 0 0 15,0 13-13-15,8 1-72 0,8 0-4 16</inkml:trace>
  <inkml:trace contextRef="#ctx0" brushRef="#br0" timeOffset="5447.3624">21237 11729 326 0,'0'0'7'0,"0"0"3"15,0 0 2-15,0 0 4 16,0 0 1-16,0 0-1 16,0 0 1-16,0 0 1 0,5 0-5 15,11 0-2-15,10 0-2 16,19 6-2-16,18-2 0 16,24 1 0-16,17 2-1 15,21 4 0-15,9-1 0 16,5 0-6-16,-3 0 0 0,-7-1 0 15,-8-1 0-15,-15-3 0 16,-16 0 0-16,-18-5 0 16,-10 0 0-16,-17 0 0 15,-8 0 0-15,-12 0 0 16,-8 0 0-16,-4 0 0 0,-13 0 0 16,6 0 0-16,-6 0 0 15,0 0 0-15,0 0 0 0,0 0 0 16,0 0 0-16,0 0 0 15,0 0 0-15,0 0 0 16,0 0 0-16,0 0 0 16,0 0 0-16,0 0 0 15,0 0 0-15,0 0 0 0,0 0 0 16,0 0 0-16,0 0 0 16,0 0-4-16,-4 0-19 15,4 0-16-15,-8 10-49 0,-6-3 1 16</inkml:trace>
  <inkml:trace contextRef="#ctx0" brushRef="#br0" timeOffset="6411.6886">15980 13416 343 0,'0'0'5'16,"0"0"2"-16,0 0 0 0,0 0 3 15,0 0-1-15,0 0 2 16,0 0 0-16,0 0 0 16,0 0-3-16,0 0-2 15,0 0 0-15,0 0 1 0,10 0 0 16,10 2 0-16,13 4 0 16,19-6 0-16,14 0 1 15,22 0-1-15,17 0 0 16,18-3-1-16,12-2 0 0,1 0-1 15,3 0-2-15,-2 0-3 16,-11 5 0-16,-6 0 0 16,-12 0 0-16,-10 0 0 15,-16 3 0-15,-7-3 0 16,-8 5 0-16,-15-3 0 0,-12 1 0 16,-10-1 0-16,-8 0 0 15,-9-2 0-15,-13 0 0 16,10 3 0-16,-10-3 0 0,0 0 0 15,0 0 0-15,0 0 0 16,0 0 0-16,-8 3 0 16,8-3 0-16,0 0 0 0,-10 12-58 15,10-12-32 1,15 8-1 0</inkml:trace>
  <inkml:trace contextRef="#ctx0" brushRef="#br0" timeOffset="7261.5928">21205 13542 346 0,'0'0'4'0,"0"0"4"16,0 0 2-16,0 0 2 0,0 0 1 16,0 0 1-16,0 0 0 15,0 0 3-15,16 0-5 16,8 0-1-16,14 0-2 16,16 6-1-16,16-3-1 15,11 4-1-15,16-2 0 0,8 0-1 16,5-2-1-16,-4 1 1 15,-4-1-5-15,-7-3 0 16,-9 2 0-16,-3 1 0 0,-18-1 0 16,-4 0 0-16,-11-2 0 15,-8 3 0-15,-12 0 0 16,-3-3 0-16,-11 2 0 0,-7-2 0 16,-9 0 0-16,10 2 0 15,-10-2 0-15,0 0 0 16,0 0 0-16,0 0 0 15,0 0 0-15,0 0 0 16,0 0 0-16,0 0 0 16,0 0 0-16,-5 0-6 0,5 0-82 15,-12 8-1-15</inkml:trace>
  <inkml:trace contextRef="#ctx0" brushRef="#br0" timeOffset="8613.9257">6068 13489 279 0,'0'0'5'0,"0"0"3"15,0 0 3-15,-12-8 1 16,12 8 1-16,0 0-2 15,-10-2 0-15,10 2-1 16,0 0-4-16,0 0 0 0,12 7-2 16,16-2 0-16,10 0 3 15,22-3 0-15,16 3 1 16,18-5 1-16,13 0 0 0,17-2 0 16,8-6-3-16,2 4 0 15,1-4-2-15,-11 6 0 16,-5-1-1-16,-10 1 0 0,-7 2-1 15,-17 0 0-15,-12 5-1 16,-14-3 0-16,-16 3 0 16,-7-2 1-1,-11-1 0-15,-9 0 2 0,-7 1 1 16,-9-3 0-16,0 0 1 16,0 0-1-16,-12 7 0 0,-3-7 0 15,-4 2-2-15,-4 1-1 16,0-3-2-16,-2 2-4 0,0-2-7 15,6 8-14-15,1 11-46 16,9-10-17-16</inkml:trace>
  <inkml:trace contextRef="#ctx0" brushRef="#br0" timeOffset="10160.5643">9778 14061 172 0,'0'0'0'0,"0"0"-1"15,0-6 0-15,0 6-2 16,0 0 3-16,0 0 3 15,7-12 3-15,-7 12 5 0,0 0 6 16,0 0 6-16,0 0 3 16,0 0 3-16,0 0 0 15,0 0-1-15,2 7-2 16,-2-7-4-16,0 0-4 0,0 0-5 16,0 0-3-16,0 0-2 15,0 0-2-15,0 0-2 16,0 0-1-16,0 0-1 0,0 0-1 15,0 0 0-15,0 0 0 16,0 0-1-16,0 0 1 16,0 0-1-16,0 0 1 15,0 0-1-15,-8 0 1 0,8 0 0 16,0 0 0-16,0 0 0 16,0 0 0-16,0 0 0 15,0 0-1-15,0 0 1 16,0 0-1-16,0 0 0 15,0 0 0-15,0 0 0 16,0 0-1-16,0 0 0 0,0 0 1 16,18 0 0-16,4 0 1 15,13-2 1-15,20-3-1 16,15 0 2-16,17 2-1 16,14 1 1-16,16-1-1 0,5-1 1 15,-3 1-1-15,-4 1 0 16,-9 2 0-16,-9-5 0 15,-1 3 0-15,-9-6 0 0,-4 3 0 16,-5-2 0-16,-6-3 0 16,-2 5-1-16,-6-3 0 15,-6 4 0-15,-14-2-1 0,-9 3 1 16,-13 0 0-16,-4 3 0 16,-8 0 1-16,-10 0-1 15,0 0 1-15,0 0-1 16,0 0 2-16,0 0-3 0,0 0 0 15,0 0 0 1,0 0 0-16,0 0 0 0,0 0 0 16,0 0 0-16,0 0 0 15,0 0 0-15,0 0 0 16,0 0 0-16,0 0 0 0,0 0 0 16,0 0 0-16,0 0 0 15,0 0 0-15,0 0 0 16,0 0 0-16,0 0 0 15,0 0 0-15,0 0 0 0,0 0 0 16,0 0 0-16,0 0 0 16,0 0 0-16,0 0 0 15,0 0-7-15,0 0-26 0,0 0-52 16,0 0-3-16</inkml:trace>
  <inkml:trace contextRef="#ctx0" brushRef="#br0" timeOffset="11075.874">10966 13912 319 0,'0'0'4'16,"0"0"-1"-16,0 0 1 0,0 0 0 15,0 0 1-15,0 0 4 16,5-10 1-16,4 8 4 15,7 2-1-15,11 0 0 0,10 2 1 16,25 3 0-16,17 0 0 16,29 0-3-16,16-3-2 15,23 1-1-15,14-3-2 16,5 0 0-16,6-3-1 0,-10-7-1 16,-10 1 0-16,-16 1 0 15,-16-1 0-15,-13-2 0 16,-15 4 0-16,-16-1-2 15,-9 2-2-15,-14 2 0 0,-10 2 0 16,-14-1 0-16,-7 1 0 16,-9 2 0-16,-13 0 0 15,0 0 0-15,0 0 0 16,0 0 0-16,0 0 0 16,0 0 0-16,0 0 0 0,0 7 0 15,0-7-6-15,0 0-80 16,-5 5-3-16</inkml:trace>
  <inkml:trace contextRef="#ctx0" brushRef="#br0" timeOffset="16074.7614">8922 14444 332 0,'0'0'0'16,"0"0"0"-16,-12 7-1 15,0 6 0-15,1 6 2 16,2 7 1-16,4 8 2 0,2 14 2 16,3 13 0-16,10 19 1 15,4 9 2-15,9 10-1 16,-3 8 2-16,3 7-4 0,-6 0-1 15,-2 2-1-15,-5-4-1 16,-5-8 0-16,-3 0 2 0,-2-3-1 16,-2-2 1-16,-6 3-1 15,1-1 1-15,-6-1 0 16,-4-1-1-16,-3-1 0 16,0-6 0-16,-2-2-2 0,-3-2 1 15,0-8-1-15,-2-6 1 16,-3-2 0-16,5-5 0 15,1-5 1-15,11-30-3 16,-3 0 1-16,4-1-1 16,-2 0 1-16,-2-4-1 15,2 6 0-15,1-6 0 16,-4 0 0-16,4-2 0 0,1 0 1 16,2-5-1-16,-2-1-1 15,2-2-1-15,0 1 0 0,1-1 0 16,3 1 0-16,1-6 0 15,3-2 0-15,2-10 0 16,0 15 0-16,0-15 1 16,4 10 0-16,5-6 0 15,5-1 0-15,3 2 0 0,3-2 0 16,8-1 1-16,4 3-1 16,0-3 0-16,8 3 1 15,5 1-1-15,4-2 1 0,8 2-1 16,3-4 0-16,8 4 0 15,6-5 1-15,6 2-1 16,1 2 0-16,6-2 0 16,8-1 0-16,0 3 0 15,6-3 0-15,4 6 0 0,0-6 0 16,6 6 0-16,0-4 0 16,5 1-1-16,-3 5 2 15,4-2-1-15,2 1 0 16,1 2 1-16,2 1 0 15,2 0-1-15,-2 1 1 0,4 1-1 16,-4-1 1-16,6-1-1 16,-2 2 0-16,-2 0 0 0,3 1 0 15,0 2 0-15,-3-2-1 16,0-1 1-16,4 1 0 16,-4-2-1-16,0-1 1 15,-1-5 0-15,3 4 0 16,-2-2-1-16,-3 2 0 15,4-2 1-15,-3 1-1 16,-1 0 1-16,3 0 0 0,-2-3-1 16,0 1 0-16,-3-4 1 15,-2 1-1-15,3 1 1 16,-3 0-1-16,0-2 1 16,-6 4 0-16,1-2 1 15,-2 2-1-15,-4-1 1 16,-1-2-1-16,-3 0 0 0,-3 0 1 15,1 0-1-15,-5 0 0 16,1 0 0-16,-4 0 0 16,0-1-1-16,0 2 1 15,-5-4 0-15,3 3 0 16,-1-3 0-16,-4 1 0 16,1-1-1-16,1-2 1 0,-2 0 0 15,0 0 0 1,0 0 1-16,-2 0-1 0,0 0 0 15,-1-2 0-15,-3 2 0 16,2-3 1-16,0 1-1 16,-4 0 0-16,0-1 0 15,2 3 0-15,-1-2 0 16,-1-4 0-16,0 5 0 16,0 1 0-16,-3-6 0 15,2 4 0-15,-2 2 0 0,0-3 1 16,-1 1-1-16,-3 2 0 15,4-3 0-15,-5 3 1 16,1-2-2-16,-4 0 1 16,2-1 0-16,-3-2 0 15,-3 3-1-15,-3-1 1 0,1 1 0 16,-6-3 0-16,-1 3 0 16,-1-1 0-16,-2-2 0 15,-1 2 1-15,-3 1-1 16,-2-2 0-16,-1-2-1 15,-4 4 0-15,-2-6 1 16,0 3-1-16,-4-3 1 16,2 1-1-16,-8 2 0 15,3-5 1-15,-5-2 0 0,-3-3 0 16,-1-2-1-16,-6-3 1 16,-1-2 0-16,-2-8-1 0,-4-2 0 15,-2-6 0-15,1-23 2 16,-7-36 0-16,0-7 0 15,-11-9 0-15,1-7 1 16,-2-5-1-16,-2 2 1 0,6 5 2 16,1 8-3-16,-2-3 2 15,7 9-1-15,0-3 1 16,-1 8-1-16,3 5 1 16,0 7-2-16,0 0 0 0,-2 0 0 15,2 1 0-15,-3-5 0 16,3-8-2-16,0-3 1 15,0 0 1-15,3 6-2 16,2 6 1-16,-1 9 0 16,-1 7-1-16,-2 4 1 15,-1 7-1-15,0 9 1 16,-1 3 0-16,-6-3-1 0,-1-4 1 16,-1-1 0-16,0-1-1 15,5 4 1-15,-1-2 0 16,2 4 0-16,3 4 0 0,0 6-1 15,0 1 1-15,0 6 0 16,0 5 0-16,0 0 0 16,-2 5 1-16,0 0-1 0,-3-2 1 15,2 0 0-15,-2 4-1 16,0-2 1-16,2 3-1 16,3-7 1-16,-2 7-2 15,2 2 1-15,0-1-1 0,0-1 1 16,0 4-1-16,0 3 0 15,2-5 0-15,-2 7 1 16,0-6-1-16,3 6 0 16,-3-2 0-16,0 3 0 15,5-2 0-15,-5 7 1 16,2-1 0-16,-2 10 0 0,3-13 0 16,-3 13 0-16,0 0 0 15,5-10 0-15,-5 10 1 16,0 0-1-16,0 0-1 0,0 0 1 15,0 0-1-15,-8-5 1 16,8 5-1-16,-14-3-1 16,4 2 1-16,-5-2 0 0,-5 3 0 15,-5-3-1-15,-7 3 2 16,-6 0-1-16,-4 0 1 16,-8 6 0-16,-4-5 1 15,-3 5-1-15,-8-1 0 0,-4-3 0 16,-1 3 1-16,-4-3-1 15,-6-2 1-15,-3 4-1 16,1-2 1-16,-4 1-1 16,-4-1 0-16,-8 3 0 15,-3 0 0-15,-1 0 0 16,-3 2 0-16,-6 1 0 0,-6-3 0 16,0 2 0-16,-2-2 0 15,-3 0 0-15,0 0 0 16,1-2 0-16,-4-3 0 0,6 0 0 15,0 0 0-15,2 0 1 16,2 0-1-16,1-3 0 0,2 0 0 16,-2 1 0-16,-1 2 0 15,1 0-1-15,-5 0 1 16,0 2 0-16,-3 4 0 16,0-2 0-16,-5 4 0 15,6-1 0-15,-1 4 1 0,2 1-1 16,1-3 0-16,4 2 1 15,6-2 0-15,1 1-1 16,7 0 0-16,4 0 1 16,0-3-1-16,3 3 0 15,-3 2 0-15,5 1 0 16,-5-1 0-16,-1 3 0 0,-1 0 1 16,3 2-1-16,-6 1 1 15,2 0-1-15,-2-2-1 16,3 2 1-16,2-3-1 0,5-1 1 15,2-2-1-15,0 1 1 16,9-3-1-16,1-1 1 16,6-3 0-16,-3 2 1 15,5-4-1-15,-3 4 0 0,3 0 1 16,3-1-1-16,-4 0 0 16,4 3 0-16,-3 0 0 15,-1-3 0-15,4 3 1 16,-3 0-1-16,2-1 0 0,1 2 0 15,2-1 0-15,-4 0 0 16,2 0 0-16,5-3 0 16,-1 3 0-16,-2-3 0 15,0-2 1-15,2 2-1 16,0 1 0-16,1-1 0 16,-1 1 0-16,1 2 1 0,-1-2-1 15,3 1 1-15,0-1 0 16,2-3 0-16,-2 2-1 0,3-2 1 15,1 0 1-15,-1-5-2 16,1 5 1-16,1-5-1 16,2 2 1-16,0 1 0 15,0-3-1-15,4 2 0 0,-7 1 1 16,4 2-1-16,-5-1 0 16,3 4 1-16,2 2-1 15,-3-2 0-15,0 2 1 0,2 3 0 16,2-4 0-16,4-2 0 15,-3 1 1-15,3 0-1 16,3-4 1-16,1 1-1 16,1-3 0-16,-4 1 0 0,6 2 1 15,-3-2-2-15,3-2 0 16,0 2 0-16,2 2 0 16,5-2 0-16,-2-1 0 15,12 3-3-15,0-5-18 16,3-3-64-16,22 3-3 0</inkml:trace>
  <inkml:trace contextRef="#ctx0" brushRef="#br0" timeOffset="22190.0756">3754 5008 26 0,'0'0'5'0,"5"0"5"0,10-2 3 16,0-4 3-16,11 5 5 0,12-7 3 15,10 1 1-15,14-6-1 16,7 1-2-16,11 0-3 16,14-3-4-16,7 3-4 15,5-4-3-15,-1 4-1 16,15 2-1-16,0 0-2 0,7 1 0 15,8-1 0-15,-2 2-1 16,5-1 0-16,11-2-1 0,5 4 1 16,-2-2 0-16,5-2-1 15,6 1-1-15,-4-3 0 16,3 6 0-16,-1-2 1 16,0 3-1-16,-1-4-1 0,-3 8 1 15,-1-3 0-15,-2 5 0 16,-2 0 0-16,-3 0 1 15,5 0-2-15,-7 3 1 16,5-3 2-16,-1 2-2 16,1-2 1-16,-3 0-1 0,3 2 2 15,-1-2-2-15,0 0 1 16,-3 0-1-16,-1 0 1 16,-9 0-1-16,-3 0 0 15,-11 0 0-15,-3-2-1 0,-9 2 0 16,0 0 1-16,-15 0-1 15,-5 0 1-15,-5 0-1 16,-7 2 1-16,-8-2-1 0,-8 3 0 16,-9-3 0-16,-10 0 0 15,-5 0 0-15,-8 0 0 16,-7 0 2-16,-8 0 0 16,-4 0 2-16,-1 0-1 0,-12 0 0 15,7 0-1-15,-7 0 0 16,0 0-1-16,0 0-2 15,0 0-2-15,-7 0-2 16,-2-3-1-16,9 3-1 0,-13 0 2 16,13 0 0-16,-15 0 1 15,15 0-1-15,-7 0 4 16,7 0 1-16,0 0 3 16,0 0-1-16,0 0 0 15,0 0 1-15,0 0 0 16,0 0 0-16,0 0-1 0,0 0-1 15,0 0 0-15,0 0 0 16,0 0-1-16,0 0 0 0,0 0 0 16,0 0 0-16,0 0 0 15,0 0 1-15,0 0-2 16,0 0-2-16,0 0-8 16,0 0-7-16,-13 10-21 0,13-10-29 15,-5 15 0-15</inkml:trace>
  <inkml:trace contextRef="#ctx0" brushRef="#br0" timeOffset="23406.4014">1837 5738 0 0,'21'0'4'0,"13"0"2"16,8 0 1-16,11 0 1 15,6-3 0-15,11-3 2 16,7-2-1-16,13 2 1 16,18-2-2-16,5 1-1 0,8 2 0 15,19 0 0-15,6 5-1 16,8 0 1-16,6 0-2 16,11 0 0-16,3 0-2 15,11 0 1-15,3-2-1 16,6-1 0-16,2 3-2 0,11-3 0 15,4 1 0-15,0 0 0 16,-4 2 1-16,9 0-1 16,5 0 0-16,-4 0 0 0,6 0-1 15,-4 0 1-15,2 2 2 16,-1 0-2-16,2 4 2 16,-3-4 0-16,2 3 0 15,-2 0 1-15,3-1-2 16,-9 1 1-16,-6 1 0 0,7-1-2 15,2-4 0-15,-7 5 0 16,5-1 0-16,-11 1-1 16,-6-3 3-16,4 6-2 0,-2-2 1 15,-13 1-1-15,-9-1 0 16,-3 3 1-16,-13-6 0 16,-4-1 2-16,-13 0 2 15,-10-1 1-15,-5-2 0 16,-17 0 2-16,-3 0-1 0,-21 0 1 15,-14-2-3-15,-14 2 0 16,-11 0-4-16,-13 0-3 16,-16 0-5-16,-8 0-2 0,-12 0-4 15,2 7-7-15,-9 7-30 16,-13-2-10-16</inkml:trace>
  <inkml:trace contextRef="#ctx0" brushRef="#br0" timeOffset="25276.0447">17930 6650 335 0,'0'0'4'0,"6"-12"3"16,-6 12 2-16,8-17 4 15,-8 17 0-15,7-12 3 16,-7 12-1-16,8-14 1 0,-8 14-4 15,0 0-3-15,0 0-2 16,0 19-1-16,-5 10-2 16,-9 14 0-16,-5 16 0 15,-3 18 0-15,-10 20 1 0,-8 12-1 16,-8 15 0-16,-4 5 0 16,-5 10 0-1,-2-3 0-15,-3 2-1 0,-4 1 2 16,4-3-5-16,-2 2 0 15,2-3 0-15,0-1 0 0,-1-6 0 16,6 3 0-16,0-7 0 16,0-9 0-16,5-8 0 15,4-14 0-15,7-7 0 0,8-14 0 16,1-12 0-16,9-16 0 16,3-9 0-16,6-10 0 15,7-5 0-15,-2-10 0 0,9-10 0 16,-7 10 0-16,7-10 0 15,0 0 0-15,0 0 0 16,0 0 0-16,0 0-5 16,0 0-8-16,0 0-9 15,0 0-8-15,0 0-17 0,-10 0-32 16,10 0-6 0</inkml:trace>
  <inkml:trace contextRef="#ctx0" brushRef="#br0" timeOffset="25645.7678">16569 9186 365 0,'0'0'3'0,"0"0"2"16,0 0 3-16,0 0 2 16,0 0-1-16,0 0 3 15,0 9 0-15,0 2 2 16,0 8-2-16,2 5-2 15,4 5-3-15,1 7 0 0,0 6 0 16,3 1-2-16,1 1-1 16,-2-1 0-16,1-4-1 15,0-3 0-15,-2-5 0 16,-4-6 0-16,1-8-1 0,-2-7 1 16,-3-10-3-1,13 7 0-15,3-9 0 0,7-13 0 16,12-8 0-16,10-7 0 15,15-7 0-15,4 0 0 0,6-2 0 16,5-1 0-16,-8 3 0 16,-3 10 0-16,-15-1 0 15,-4 16-12-15,6 0-76 0,-27 5-1 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8:21:53.301"/>
    </inkml:context>
    <inkml:brush xml:id="br0">
      <inkml:brushProperty name="width" value="0.05292" units="cm"/>
      <inkml:brushProperty name="height" value="0.05292" units="cm"/>
      <inkml:brushProperty name="color" value="#FF0000"/>
    </inkml:brush>
  </inkml:definitions>
  <inkml:trace contextRef="#ctx0" brushRef="#br0">3353 4902 126 0,'0'0'1'0,"0"0"-1"16,0 0 1-16,0 0-1 16,0 0 1-16,0 0 5 15,0 0 5-15,0 0 1 0,8-2 3 16,5 2 4-16,4 0 0 16,3 0 1-16,10 0 0 15,2-4-3-15,8 4-4 16,7-1-2-16,0 1-1 15,10 0-3-15,4 0-2 0,5 0 2 16,4 0-3-16,2 0 0 16,8 0-1-16,1 0-1 15,9 0 1-15,2-3 0 16,5 1 0-16,5-4 0 16,1 4 0-16,5 0-1 0,-1-1 1 15,5 3-1-15,3 0 1 16,-5 0-1-16,5 3 2 15,5-1-3-15,1 0 3 0,-1 1-2 16,6 0 1-16,1-1-1 16,3-2 0-16,-3 0 0 15,4 3 0-15,-3-3-1 16,3 0 0-16,3 0 0 0,1-3 0 16,-4 1 0-16,3-1 0 15,1 0 1-15,1-1-1 16,-1 1 1-16,1-2-1 15,-1 0 0-15,4 1 1 0,0 1-1 16,3-2 0 0,-3 3 0-16,3-6 0 0,-1 4 0 15,1-1 0-15,-2-3 0 16,-7 1-1-16,-2-4 0 16,-5 1 0-16,-11 1-1 15,-4-2 0-15,-15 2 0 0,-6-1 0 16,-10 2 0-16,-14 1 1 15,-10 2-1-15,-10 3 0 0,-7 2-2 16,-13-3-4-16,-1 3-5 16,-10 0-4-16,-15 0-7 15,5 15-19-15,-17-3-34 16,-8 0-3-16</inkml:trace>
  <inkml:trace contextRef="#ctx0" brushRef="#br0" timeOffset="763.7728">2208 5799 154 0,'0'0'3'15,"0"0"3"-15,0 0-2 16,0 0-1-16,0 0-2 16,0 0-1-16,0 0 1 0,0 7 4 15,0-7 2-15,13 5 3 16,8-3 3-16,14 1 4 15,17-3 4-15,13 3 1 0,20-3-2 16,22 0-2 0,9-6-5-16,14 4-2 15,9 0-3-15,10-1-1 0,2 1-1 16,4 2-1-16,-1 0 1 16,-3 0-2-16,3 0 2 15,4 2-2-15,-9 1 0 0,-4-1 1 16,-2-2-1-16,-9 2 0 15,-4-2 0-15,-11 3 1 16,-17-3-1-16,-8 0 0 0,-16 0-1 16,-14 0 0-16,-11 0 0 15,-14 3-3-15,-9-1-8 16,-12 1-25-16,1 1-40 0,6 4-4 16</inkml:trace>
  <inkml:trace contextRef="#ctx0" brushRef="#br0" timeOffset="4909.1307">12389 5489 157 0,'0'0'4'0,"0"0"0"16,0 0 1-16,0 0 3 0,0 0 1 15,0 0 0-15,0 0 4 16,10-5-1-16,-10 5 0 16,16 0-1-16,-3-2 0 15,1 2-1-15,6 0-1 0,0 0 1 16,4 0-1-16,6 0 1 15,8 0-2-15,4 2 2 16,6-2-1-16,9 3 0 0,0-1-2 16,13-2 0-16,2 0-1 15,5 0 0-15,4 0-3 16,3 0 0-16,4 0-1 16,-3 0-1-16,9 0 0 15,0-2 0-15,6-1-1 0,1 1 2 16,4 2-1-16,-1 0 0 15,6-3 0-15,2 3 1 16,3 0 0-16,1 0-1 16,1 0 0-16,-3 5 0 0,6-5 0 15,-1 5 1-15,3-5-1 16,-3 5 0-16,3 0 0 16,-5 0 0-16,5-2 0 15,1-1 1-15,-5 2-2 0,4 2 1 16,-3 0 0-16,3-4-1 15,-2-1 1-15,1-1-1 16,-5 3 1-16,-1 0-1 16,2-3 1-16,0 0 0 15,0 0-1-15,-3 0 1 16,3-6 0-16,-8 5-1 0,6-1 1 16,-1-2 0-16,-5 2 0 15,-2-4 0-15,0 2 0 0,-5 2-1 16,3-1 1-16,-1 0 0 15,-7 1 0-15,2 2-1 16,-4-3 1-16,-1-1-1 16,1 4 1-16,-4 0 0 0,-1 0-1 15,0 0 0-15,-8-3 1 16,5 3-1-16,-6 0 0 16,4 0 0-16,-3-2 1 15,-3 2-1-15,-4 0 0 0,0 0 1 16,-3 0-1-16,-7 0 0 15,-1 0 1-15,-3 0-1 16,-5 0 0-16,-1 0 0 16,-1 0 1-16,-1 0-2 15,-1 0 2-15,3 0-2 0,-6 0 2 16,6 0-2-16,-3 0 1 16,0 0 0-16,-4 0 1 15,-7 0-1-15,-2 0 0 0,-7 0 1 16,-7 0-1-16,-4 0 1 15,-5 0 0-15,-9 0 0 16,-7 0 1-16,10 0-1 16,-10 0 1-16,0 0-1 15,0 0-1-15,0 0 2 0,0 0-1 16,0 0 0-16,0 0 1 16,0 0 0-16,0 0 0 15,0 0 1-15,0 0 0 0,0 0 0 16,0 0 0-16,0 0-1 15,0 0 1-15,0 0-1 16,5-10-1-16,-5 10 0 16,0-12 0-16,0 12-1 15,5-18 0-15,-3 4 0 0,1 2-3 16,0-6 1-16,-1 0 0 16,-1-4-1-16,5 0 0 15,-2-6 1-15,0 1 0 16,3 0-1-16,-2-5 2 0,0 0 1 15,0-1 0-15,-3 1 0 16,4-3 0-16,-1 1 0 16,-3-1 0-16,3-3 0 0,-2 2 1 15,-1 4-1-15,0-8 0 16,-2 5-1-16,5 0 1 16,-3 0 0-16,2 3 0 15,-2 1 1-15,1-2-2 0,-1 3 1 16,1 1 1-16,-3 1 0 15,0-1 0-15,0 2 0 16,0 0 0-16,0-1 0 16,2 1 0-16,-2-3 0 15,2 3 0-15,-2 0 0 16,3-1 0-16,-1-1 1 0,1 0-2 16,-1 3 1-16,0-4 0 15,2 3 0-15,-2 3 0 0,1-4-1 16,-3 3 2-16,2 1-2 15,1 1 1-15,-3 3 0 16,0-2-1-16,0 5 2 16,0-2-2-16,0 1 1 15,0 3-1-15,0-2 1 0,0 2-1 16,0-1 1-16,0 4 0 16,0-2 0-16,0 2-1 15,0-1 1-15,0 3-1 0,0 2 1 16,0 8-1-16,0-15 1 15,0 15-1-15,0-10 0 16,0 10 1-16,0 0-1 16,0-10 0-16,0 10 0 0,0 0 1 15,0 0-1-15,0-9 0 16,0 9 0-16,0 0 0 16,0 0 0-16,-3-10 1 15,3 10-1-15,0 0 0 16,0 0 0-16,0 0-1 0,-2-7 1 15,2 7-1-15,0 0 1 16,0 0-1-16,0 0 0 16,-11-8 0-16,11 8 0 0,-17-2 0 15,4 2 1-15,-1 0-1 16,-4 0 1-16,-4 0 0 16,2 0 0-16,-5 0 1 15,-5 0-2-15,0 0 2 0,-4 2-1 16,-8-2 0-16,-1 0 0 15,-4 0 0-15,-5 0 0 16,-1 0 0-16,1 0 1 16,-2 0-1-16,-1-2 0 0,0-1 0 15,-5 1 1-15,3 0-1 16,-5-4 0-16,-2 1 0 16,-6 0 0-16,0 0 0 15,-3-3 0-15,3 4 0 16,-3-1 0-16,-1-3 0 0,0 1 0 15,3 5 0-15,-3-4 0 16,-3 4 0-16,2 0 0 16,-7-1 0-16,-3 0 0 0,-3-1 1 15,-3 4-1-15,-1-3 0 16,-4 3 0-16,-1-2 0 16,0 2 0-16,-5-3 0 0,2 3 1 15,-1 0-1-15,1-1 0 16,-2 1 0-16,1-6 0 15,0 4 1-15,-4-1-1 16,5 1 0-16,-3-4 0 16,-1 5 0-16,2-2 0 0,-2-2 0 15,-3 2 1-15,0 3-1 16,3 0 0-16,-6-3 0 16,3 3 0-16,1 0 0 15,-2 0 0-15,2 0 0 16,-2 0 0-16,4-3 0 0,-1 3 0 15,1 0 0-15,-2 0 0 16,-4 0 0-16,1 3 0 16,-3 0 0-16,-1-3 0 0,2 5 0 15,0-2 0-15,-4 1 0 16,5-1 0-16,2 0 0 16,3-1 0-16,2 1 0 15,2-1 0-15,1-2-1 0,4 3 1 16,6 0 0-16,1-2 0 15,6 2 0-15,0-1-1 16,7-2 1-16,5 0 0 16,0 3 0-16,9 0 1 15,6-3-1-15,0 0 0 16,5 0 0-16,3 0 0 0,6 0 0 16,3 0-1-16,4 0 1 15,-1 0 0-15,10 1 0 16,-2 2 0-16,2 0 0 0,5-1 0 15,-2 3 0-15,4-2 0 16,1-1 0-16,1 1-1 16,-3 1 1-16,2-2 0 0,-1 4 0 15,1-1 0-15,-2-1-1 16,2 1 1-16,-2-2 0 16,2 0 0-16,-4 4 1 15,1-4-1-15,-2 1 0 0,1 2 0 16,0-1 0-16,-6 0 0 15,3 3 0-15,0-4 0 16,0 1 0-16,5-3 0 16,3 1 0-16,0-1 0 15,4 1-1-15,0-3 2 16,7 0-1-16,6 0 0 16,-11 0 0-16,11 0 0 0,0 0 0 15,0 0 0-15,-12 2 0 16,12-2 0-16,0 0-1 0,0 0 0 15,0 0-1-15,0 0 0 16,0 12 0-16,0 1 0 16,3 1 0-16,-3 10 1 0,2 3 0 15,-2 5 0-15,0 9 1 16,0 9-1-16,3 0 0 16,-1 7 0-16,0 7 0 15,1 0 0-15,-3 4 0 0,3 1 0 16,-3-3 0-16,0 2 0 15,0-1 1-15,-6-3 0 16,2-2 1-16,-1 0 0 16,0 2-1-16,0-4 1 15,0-1-1-15,3 1-4 16,2-1-8-16,0-6-25 16,2 2-43-16,6 8-1 15</inkml:trace>
  <inkml:trace contextRef="#ctx0" brushRef="#br0" timeOffset="9439.9241">16124 4077 235 0,'0'0'8'0,"0"0"5"16,0 0 2-16,0 0 4 16,0 0 2-16,0 0 1 15,0 0 0-15,5 6 1 0,-5-6-7 16,0 0-6-16,0 0-3 16,0 0-4-16,0 0-2 15,0 0-2-15,-2 12 0 16,2-12 0-16,-3 12 0 15,1-2 1-15,-1 3 1 0,0 0 0 16,3 7 0-16,-3 0 1 16,3 4-1-16,-2-5 1 15,2 5 0-15,-4 1-1 16,0 0 1-16,0 0 0 16,2-3 0-16,0 1-1 0,-4-1 1 15,3-2 0-15,0 0-1 16,1-1 0-16,0-2 0 15,2 3-1-15,0-2 2 16,-2 1-2-16,-2 1 1 0,3 1 0 16,-2 0 0-16,1 0-1 15,-3 1 1-15,-1-3 0 16,3 3-1-16,-1-2 2 16,-2 3-1-16,3-5 0 0,0 1 0 15,1 1 0-15,-1 0 0 16,1-1-1-16,-1 1 1 15,0-2 0-15,3-1-1 0,0 2 1 16,0 1 0-16,0 1-1 16,0-1 1-16,0-1 0 15,-2 1 0-15,2-4-1 16,-3 8 1-16,3-4 0 16,-2-6-1-16,0 6 1 0,2-3-1 15,-3-3 1-15,3 2 0 16,-5 0-1-16,3-4 1 15,0 2-1-15,-1-2 1 16,0 1-1-16,0-3 0 0,1 1 1 16,0 1-1-16,-1-3 0 15,3-1 0-15,-2 2 0 16,-1-1 0-16,1-1 0 16,2-8 1-16,-2 15-1 0,2-15 0 15,-3 15 0-15,3-15 0 16,-2 9-1-16,2-9 1 15,0 0 0-15,-3 10 1 0,3-10-2 16,0 0 1-16,0 0 0 16,0 8 0-16,0-8 0 15,0 0 0-15,0 0 0 16,0 0-1-16,0 0 1 0,0 0 0 16,0 0-1-16,0 0 1 15,0 0 0-15,0 0 0 16,0 0 0-16,8 8 1 15,-8-8 0-15,12 2 1 16,-2-2 0-16,2 0-1 16,3 0 1-16,1 0 0 0,6 0-1 15,-1-2 1-15,2-1-1 16,1 1 0-16,2-1 0 16,1 0 0-16,1 0 0 15,2 1 0-15,-4 1 0 0,2 1 0 16,1-4 0-16,-3 4 0 15,-1-2 0-15,0-1 0 0,-3 3 0 16,0 0-1-16,1-2 1 16,-1 2 0-16,-3 0 0 15,-1-3-1-15,5 0 1 16,-6 3-1-16,3 0 1 16,-4 0 0-16,4 0-1 0,-4-1 0 15,1 1 1-15,-1 0-1 16,-2 0 1-16,-1 0-1 15,-1 0 0-15,-2 0 0 0,3 0 0 16,-1 0 0-16,-2 0 1 16,2 0-2-16,0 0 2 15,1 0-1-15,-2 0 0 16,0 0 0-16,0 0 0 0,-3 0 0 16,-8 0 0-16,17 1 0 15,-17-1 0-15,9 3 0 16,-9-3 1-16,0 0-1 15,12 0 0-15,-12 0 0 16,0 0 0-16,13 3 0 0,-13-3 0 16,0 0 0-16,9 0 0 15,-9 0 0-15,0 0 0 16,10 2 0-16,-10-2 0 16,0 0 0-16,0 0 0 0,9 0 0 15,-9 0 0-15,0 0 0 16,0 0 0-16,0 0 0 15,0 0-1-15,0 0 2 0,9 3-1 16,-9-3 0-16,0 0 0 16,0 0 0-16,0 0 0 15,0 0 0-15,0 0 0 16,10 2 0-16,-10-2 0 16,8 0 0-16,-8 0 1 15,10 4-1-15,-10-4 1 0,10 0-1 16,-10 0 0-16,0 0 1 15,7 0-1-15,-7 0 1 16,0 0-1-16,0 0 0 0,10 0 0 16,-10 0 1-16,0 0 0 15,10 0 0-15,-10 0 0 16,0 0 0-16,10 0 1 16,-10 0-2-16,0 0 0 0,10-9 0 15,-10 9 0-15,0 0 0 16,5-8 0-16,-5 8 0 15,2-12 0-15,-2 12 0 0,5-14 0 16,-2 6 0-16,-1-1 0 16,0-2 0-16,-2-1 0 15,4 3 0-15,-2-7 0 16,-2 3 0-16,3 1 0 16,-1-5 0-16,-2 5 0 15,2-1 0-15,-2-4 0 0,0 2 0 16,0 0 0-16,5-2 0 15,-5 0 0-15,3 2 0 16,-1-2 0-16,0-1 0 0,1 1 0 16,-1-1 0-16,2 1 0 15,-2 0 0-15,0 0 0 16,-2 5 0-16,3-9 0 0,-1 6 0 16,1 1 0-16,-1-4 0 15,1 3 0-15,-3 1 0 16,2-2 0-16,-2-4 0 15,0 3 0-15,2-3 0 0,-2 1 0 16,0 0 0-16,0 0 0 16,0-3 0-16,3 0 0 15,-2 3 0-15,4-4 0 16,-5 5 0-16,2-1 0 16,0 4 0-16,1-5 0 0,-1 3 0 15,-2-2 0-15,3 2 0 16,-1 1 0-16,-1-4 0 15,3 2 0-15,-4 4 0 16,2-1 0-16,1 0 0 0,-3 0 0 16,0 3 0-16,0-3 0 15,0 0 0-15,0 0 0 16,0 3 0-16,1-3 0 16,-1 4 0-16,0-3 0 0,0 2 0 15,3-3 0-15,-3 2 0 16,0 4 0-16,0-6 0 15,0 7 0-15,0-4 0 0,0 2 0 16,0-3 0-16,0 4 0 16,0-1 0-16,0 0 0 15,0 0 0-15,0-2 0 16,0 2 0-16,0 0 0 16,0-2 0-16,0-1 0 15,0 1 0-15,0-1 0 0,0 4 0 16,0-1 0-16,0 0 0 15,0-1 0-15,0 1 0 16,0 1 0-16,0 9 0 0,0-16 0 16,0 16 0-16,4-12 0 15,-4 12 0-15,0-10 0 16,0 10 0-16,0 0 0 16,0-10 0-16,0 10 0 0,0 0 0 15,0 0 0-15,0 0 0 16,0 0 0-16,0 0 0 15,0 0 0-15,0 0 0 0,0 0 0 16,0 0 0-16,0 0 0 16,0 0 0-16,0 0 0 15,0 0 0-15,0 0 0 16,0 0 0-16,0 0 0 16,0 0 0-16,0 0 0 0,0 0 0 15,0 0 0-15,0 0 0 16,0 0 0-16,0 0 0 15,0 0 0-15,0 0 0 16,0 0 0-16,-7 0 0 0,7 0 0 16,-13 3 0-16,3 0 0 15,-5-1 0-15,-2-2 0 16,-6 5 0-16,-4-1 0 0,-1-1 0 16,-4 5 0-16,-3-4 0 15,1 5 0-15,-4-2 0 16,-2-2 0-16,5 3 0 15,-2-2 0-15,3 0 0 0,0-1 0 16,4-2 0-16,4-2 0 16,1-1 0-16,2 6 0 15,-3-6 0-15,2 0 0 16,-2 2 0-16,3-2 0 16,-7 5 0-16,3-5 0 0,-5 3 0 15,2-3 0-15,-2 2 0 16,2 0 0-16,2-2 0 15,3 0 0-15,3 0 0 16,-6-2 0-16,9 2 0 0,-4-2 0 16,3-1 0-16,-1 3 0 15,-1 0 0-15,1 0 0 16,-1 0 0-16,2-3 0 16,2 3 0-16,-1 0 0 0,3 0 0 15,-1 0 0-15,4 0 0 16,4 0 0-16,-1 0 0 15,0 0 0-15,2-2 0 0,8 2 0 16,-12 0 0-16,12 0 0 16,-13-2 0-16,13 2 0 15,0 0 0-15,-9-3 0 16,9 3 0-16,0 0 0 16,0 0 0-16,0 0 0 0,0 0 0 15,0 0 0-15,0 0 0 16,0 0-7-16,-16 0-82 15,25 5-2-15</inkml:trace>
  <inkml:trace contextRef="#ctx0" brushRef="#br0" timeOffset="13726.5568">17290 3955 235 0,'0'0'9'0,"0"0"4"0,0 0 4 15,0 0 4-15,0 0 1 16,0 0 3-16,-10 0 1 16,10 0 1-16,0 0-8 0,0 0-4 15,0 0-4-15,0 0-2 16,0 0-2-16,0 0-2 15,5-9 0-15,12-6-1 16,9-4 1-16,16-9-1 0,17-14 1 16,18-5-1-16,22-10 2 15,15-7-2-15,22-11 1 16,9 3-1-16,10-9 0 16,4 4-4-16,0 5 0 0,-5 3 0 15,-2 4 0-15,-8 6 0 16,-2 7 0-16,-10 5 0 15,-10 9 0-15,-8 5 0 16,-17 4 0-16,-8 7 0 16,-19 2 0-16,-15 8 0 0,-18 3 0 15,-12 1 0-15,-7 5 0 16,-18 3 0-16,7-6 0 16,-7 6 0-16,0 0 0 15,0 0 0-15,-7 0 0 0,7 0 0 16,-13 9 0-16,5-7 0 15,-8 6 0-15,2-1 0 16,-3 4 0-16,-5 0-42 0,-4 1-46 16,-3 1-3-16</inkml:trace>
  <inkml:trace contextRef="#ctx0" brushRef="#br0" timeOffset="14427.3749">17554 3510 356 0,'0'0'6'0,"0"0"6"15,0-12 1-15,0 12 2 0,2-10-1 16,-2 10 0-16,0 0-1 15,5-8 0-15,-5 8-5 16,0 12-5-16,0 10-2 16,-10 6-2-16,-3 7 1 15,-6 5-1-15,-6 2 2 16,-2 7 0-16,-11-2-1 0,0 0 1 16,-1-3 0-16,-1-1 0 15,-2-6-1-15,5-8 0 16,4 1 1-16,6-9-1 15,4-4 0-15,9-8 0 0,4 1 1 16,10-10 0-16,5 5 1 16,14-5 1-16,8-5 0 0,14-5 1 15,8 1 0-15,11-8 1 16,4-1 0-16,12-4-1 16,-5 6 0-16,0 0-1 15,-5 0-3-15,-6 7 0 16,-8-1 0-16,-7 6 0 15,-10-2 0-15,-6 4 0 0,-4-1 0 16,-8 3 0-16,-4-3 0 16,-4 3 0-16,-9 0 0 0,10 0 0 15,-10 0 0 1,0 0 0-16,0 0 0 0,0 0 0 16,0 0 0-1,0 6 0-15,0-6-9 0,0 0-23 16,26 9-53-16,-26-9-2 15</inkml:trace>
  <inkml:trace contextRef="#ctx0" brushRef="#br0" timeOffset="15332.4197">20283 2534 403 0,'0'0'6'0,"0"0"2"16,0-12 1-16,0 12 3 15,0-10-2-15,0 10 0 16,0 0 1-16,-14 7 1 15,3 13-6-15,2 17-2 16,-2 4-1-16,1 10-1 0,6 2-1 16,-5 7 1-16,7 1-2 15,2-10 1-15,6-6-1 0,1-10 0 16,0-6 0-16,-1-7 0 16,0-7 1-16,-2-2 2 15,-4-13 1-15,0 0-1 16,0 0-3-16,0-18 0 15,0-2 0-15,-6-12 0 16,2-10 0-16,4-13 0 0,0-6 0 16,0-4 0-16,10-2 0 15,-3 3 0-15,2 2 0 16,3 9 0-16,-1 12 0 0,0 9 0 16,-3 12 0-16,5 6 0 15,-3 3 0-15,3 11 0 16,1 5 0-16,4 10 0 15,-1 10 0-15,3 9 0 16,-3 9 0-16,-1 4 0 0,-1 5 0 16,-1 0 0-16,-4 0 0 15,-4-5 0-15,1-5 0 16,-2-7 0-16,0-6 0 0,-3-9 0 16,-1 0 0-16,3-3 0 15,-2-9 0-15,-2 2 0 16,0-10 0-16,0 0-4 15,0 0-13-15,0 0-20 16,0 0-47-16,0 0-3 0</inkml:trace>
  <inkml:trace contextRef="#ctx0" brushRef="#br0" timeOffset="15576.2979">20211 2876 375 0,'0'0'6'0,"0"0"4"15,0 0 1-15,0 0 1 16,0 0 2-16,13-10 1 0,-1 7 1 16,8-4 0-16,1 2-6 15,7-2-2-15,2-1-2 16,2 2-2-16,0-2-1 16,-2 2-1-16,-5 2-1 0,-2 1-2 15,-10-2-3-15,1 5-7 16,-14 0-10-16,12-3-31 15,-12 3-31-15,0 0-3 16</inkml:trace>
  <inkml:trace contextRef="#ctx0" brushRef="#br0" timeOffset="16341.9117">20698 2142 345 0,'0'0'5'16,"0"0"3"-16,0-9 4 15,0 9 2-15,0 0-1 16,0-12 1-16,0 12 0 0,0 0 0 15,0-8-6-15,0 8-4 16,0 0-1-16,0 5-3 16,0-5 0-16,0 22-1 15,0-10 1-15,0 5 0 0,0 1 0 16,0 0 2-16,0-1-2 16,0-2 3-16,2 0 0 15,1-3-1 1,0-3 1-16,-3-9 3 15,2 12-1-15,-2-12 0 16,0 0-1-16,0 0-7 0,0 0-13 16</inkml:trace>
  <inkml:trace contextRef="#ctx0" brushRef="#br0" timeOffset="19740.1815">20812 2060 415 0,'0'0'1'15,"18"-2"0"-15,-1 0 0 16,6-1 1-16,2 1-1 16,5-3 2-16,2-3-1 15,2 1 1-15,-1 2-1 16,-11 3 0-16,1-3 1 16,-11 3-1-16,-1-4 0 0,-11 6-1 15,14 0-1-15,-14 0 0 16,0 0 0-16,0 8-1 15,0 4 0-15,0 5 0 16,-5 8 1-16,3 8-2 0,-2 6 4 16,-3 23 3-1,0 12 1-15,-1 3 0 16,-3 5 0-16,5 8 1 16,-4-4-1-16,3 3 0 15,-3 0-2-15,5-20-3 16,-3-6-1-16,5-2 1 15,-1-4 0-15,1-3-2 0,-1-4 3 16,3-7-1-16,-1-2 0 16,-1-3 0-16,1-9-1 15,-1-2 2-15,1-6-2 16,2-6 2-16,0-3-1 0,-2 1 0 16,2-13 1-1,-5 11 1-15,5-11-1 0,-13 12 0 16,3-6 1-16,-8-1-1 15,-1 2-2-15,-6-2 0 16,-10 0 0-16,-6 3 0 0,-2-3 0 16,-10 0 0-16,-4 2 0 15,-3-4 0-15,-4 2 0 0,-3-1 0 16,-2 1 0-16,-4 0 0 16,3 1 0-16,1-2 0 15,2 1 0-15,2 2 0 0,5-1 0 16,0-5 0-16,14 5 0 15,4-6 0-15,6 2 0 16,10 1 0-16,3-3 0 16,8 0 0-16,5 0 0 15,10 0 0-15,-10-3 0 16,10 3 0-16,0 0 0 0,-5-9 0 16,5 9 0-16,-8-15 0 15,8 15 0-15,-4-18 0 16,1 4 0-16,-2-6 0 15,5-3 0-15,-4-4 0 16,-6-5 0-16,9-8 0 0,-1-4 0 16,-6-6 0-16,4-5 0 15,-4-4 0-15,3-2 0 0,0-7 0 16,-3 1 0-16,4 1 0 16,-1-4 0-16,0 4 0 15,2 6 0-15,-5 0 0 16,8 6 0-16,-2 9 0 0,0-2 0 15,2 13 0-15,-3 4 0 16,3 5 0-16,0 3 0 16,0 7 0-16,0 3 0 15,0 1 0-15,0 11 0 16,0-10 0-16,0 10 0 16,0 0 0-16,0 0 0 15,0 0 0-15,0 0 0 0,0 0 0 16,0 0 0-16,0 0 0 15,0 0 0-15,0 0 0 16,0 0 0-16,0 0 0 0,0 0 0 16,10-8 0-16,5 7 0 15,10-7-5-15,9 5 1 16,14-6 0-16,11-1 0 0,16-5 0 16,9 6 0-16,11-8 2 15,5 0 2-15,8 1 0 16,-3-2 0-16,2 4 1 15,-9-1-1-15,-15 3 1 16,-3 1-1-16,-18 4 1 0,-9 2-1 16,-14-1 0-16,-14 5 1 15,-4-1-1-15,-12-2 1 16,-9 4 0-16,10 0 0 0,-10 0 0 16,0 0 0-1,0 0 1-15,0 0-1 16,0 0 0-16,0 0 0 0,0 0 0 15,0 0-1-15,-5-2 0 16,5 2-2-16,0 0-3 0,-12 6-6 16,12 6-15-16,2 0-60 15,-2-12-1-15</inkml:trace>
  <inkml:trace contextRef="#ctx0" brushRef="#br0" timeOffset="27026.1803">18640 5299 264 0,'0'0'5'0,"0"0"1"0,-10 0 5 16,10 0 2-16,-12 4 0 15,12-4 1-15,-13 3-1 16,13-3 0-16,0 0-2 15,0 0 1-15,13 2-2 16,16 1-2-16,17-3 0 0,17 2 0 16,15-2 1-16,16 0 0 15,16 0-1-15,6-2-3 16,5-1-1-16,0 1-1 0,-7-4 0 16,-7 5-1-16,-13 1-1 15,-15 0 1-15,-8 0-2 16,-14 0 1-16,-13 1 0 0,-9 2-1 15,-13 0 0-15,-4-1 0 16,-8 1 1-16,-10-3-1 16,0 0 1-16,0 0 0 15,-8 7 0-15,-12-7 0 16,-7 5 0-16,-12-2-1 0,-14 5-1 16,-11-6-1-1,-12 5 0-15,-10-4 0 16,-3 1 0-16,-6 2 0 0,1-1 0 15,1-3 0-15,4 1 1 16,5-1 0-16,4 3 1 0,2-3 0 16,9 1 0-16,5-1 0 15,6 3 0-15,3-5 1 16,14 3 0-16,3 1-1 0,13-4 0 16,8 0-1-16,5 3 1 15,12-3 0-15,0 0 2 16,29 8 1-16,18-7-1 15,16-1 1-15,19-1-1 0,14-2 1 16,21-5 0-16,11 1-1 16,8-3-2-16,-4 1-1 15,-13 1 1-15,-14 3-2 0,-14 2 3 16,-16 3-1-16,-18 0 0 16,-17 0 0-1,-13 3 0-15,-9 0 0 16,-6-1 0-16,-12-2 0 0,0 0 1 15,0 0 0-15,-10 8 0 16,-7-6 0-16,-5 3 0 0,-8 0 0 16,-6 5 0-16,-5-6 1 15,-4 7-3-15,-5-5-3 16,5 2-8-16,-4-2-18 0,9 1-50 16,18-2-2-16</inkml:trace>
  <inkml:trace contextRef="#ctx0" brushRef="#br0" timeOffset="28025.0132">18702 4023 157 0,'0'0'5'0,"0"0"0"16,0 0 2-16,0 0 6 16,8 7 5-16,4-5 5 0,10 4 2 15,10-5 2-15,16-1-2 16,17 3 0-16,18-3-1 15,18 3-4-15,11-3-4 16,14 2-5-16,3-2-2 16,0 5-3-16,-2-2-1 0,-10-1-1 15,-14 4-1-15,-10-2 0 16,-18 2-1-16,-15-4 0 16,-10 2 1-16,-13 2-2 0,-12-6 1 15,-6 4 2-15,-8-4 1 16,-11 0-1-1,0 0 1-15,0 0 0 0,0 0 0 16,0 0-1-16,-9-1-1 16,0-4-1-16,-3 1-2 0,-5 2-2 15,-2 2-3-15,-2-2-9 16,-2 4-12-16,-7 6-32 16,0 7-25-16,-4-3-3 0</inkml:trace>
  <inkml:trace contextRef="#ctx0" brushRef="#br0" timeOffset="28769.3289">18593 4008 156 0,'0'0'2'0,"0"0"-1"15,-5 8 3-15,5-8 2 16,-11 23 4-16,2 11 4 0,1 2 2 15,-5 17 0-15,1 9 2 16,0 10-2-16,1 11 2 16,0 6-3-16,3 1-4 15,4 4-3-15,-3-3-1 16,3-1-1-16,2-3-2 0,-1-8 0 16,-2-7 0-16,3-2-2 15,-3-7 0-15,-1-8 0 16,2-3 2-16,1-7-1 15,-3-6 0-15,5-7-1 0,-1-6 0 16,-1-5 1-16,0-8 0 16,1-1 1-16,2-12 0 15,0 0 1-15,0 0 0 0,0 0 1 16,0 0 0-16,0 0-2 16,0 0 1-16,0 0-2 15,0 0-1-15,0 0-3 16,0 0-1-16,0 0-2 0,0 0 0 15,0 0-1-15,11-3 2 16,10 1-1-16,7 0 0 16,11-1 3-16,16-2 2 0,12 0 4 15,23-2-1-15,9 0 1 16,13-4-1-16,3 4 1 16,7 1-1-16,-7 0-1 15,-7 1 0-15,-11 5-1 16,-17-3-1-16,-14 3 0 15,-15 0-1-15,-12 3-2 0,-17 0 0 16,-4-1-2-16,-6 1 0 16,-12-3 0-16,10 3-3 15,-10-3-5-15,0 0-7 0,-12 1-6 16,-1-1-24-16,13 0-24 16,-26-9-5-16</inkml:trace>
  <inkml:trace contextRef="#ctx0" brushRef="#br0" timeOffset="29039.9273">19781 4258 302 0,'0'0'4'0,"0"0"1"16,0 0-1-16,0 0-2 15,0 0 2-15,0 0 1 16,0 30 3-16,-5 12 0 0,-3 22-3 16,0 13-1-16,1 19 2 15,5 19 2-15,2 9 0 16,5 2-2-16,5-5-4 0,0-7-2 16,1-12-8-16,5-5-14 15,-8-16-47-15,-2-15-4 16</inkml:trace>
  <inkml:trace contextRef="#ctx0" brushRef="#br0" timeOffset="31762.5581">12845 7994 135 0,'0'0'3'0,"0"0"3"0,0 0 4 15,0 0 1-15,0 0 3 16,0 0 1-16,0 0-2 16,-8 0 0-16,8 0-4 15,0 0-5-15,0 0-6 0,0 0-16 16,0 0-37-16,11 14-7 16</inkml:trace>
  <inkml:trace contextRef="#ctx0" brushRef="#br0" timeOffset="109787.9885">12862 8219 165 0,'0'0'6'0,"0"0"3"16,-12-8 5-16,12 8 4 0,-10-7 3 15,10 7 1-15,-10-5 1 16,10 5-4-16,-10-4-6 16,10 4 0-16,0 0-4 15,10 2-2-15,5 3-2 0,13 1-1 16,9 2 2-16,14 2 2 16,13-2 3-16,19 0 0 15,9-4-2-15,25 4-1 16,7-5-1-16,18 0 0 15,12-2-1-15,14-1 0 0,10 3-2 16,11-1 0-16,12 1 0 16,8 0-1-16,12-1 1 15,13 3-1-15,5-3-1 0,14 0 1 16,6 1 0-16,14 0-1 16,6-1 0-16,10-2 0 15,6 2 0-15,8 1 0 16,3-3 0-16,1 5 0 0,12-3 0 15,-3 1-1-15,5 2 1 16,-2-3-1-16,3 3 0 16,-7 0 1-16,2 3-1 0,-12-3 0 15,-9 3 1-15,-10-3-1 16,-18 2 0-16,-19 2 1 16,-20-4-1-16,-23 3 1 15,-25-1-1-15,-23 1 1 16,-25-4-1-16,-20 4 0 15,-27-3 0-15,-18 0 0 0,-19 0-1 16,-11-3 0-16,-17 0 0 16,-7-2 0-16,-14 0-1 15,0 0-1-15,-16 3-2 0,-11 0-4 16,-15-3-4-16,-16 0-9 16,-16 0-24-16,-28 2-36 15,-10-2-4-15</inkml:trace>
  <inkml:trace contextRef="#ctx0" brushRef="#br0" timeOffset="110663.0105">12253 8539 187 0,'0'0'8'15,"0"0"4"-15,16 6 3 0,1-6 4 16,10 3 2-16,10 0 2 16,16 0 1-16,13 1 3 15,19-4-8-15,17 0-2 16,10 0-2-16,17 0-4 0,13 0-1 15,7-4-3-15,12 1-1 16,11 3-2-16,5-3 0 16,9 3-1-16,10 0 0 0,0 0 0 15,12 0-1-15,5 0 0 16,11 0 0-16,10 0 0 16,5 0 0-16,9 0 0 15,5 0 0-15,13 0 0 16,5 0 0-16,5 0 0 15,7 0 0-15,1 0-1 0,7 0 1 16,7 0-1-16,3 0 0 16,2 0 1-16,8 0-1 15,-3 0 0-15,8 0-1 16,-3 3 1-16,-5 3 0 0,-7-2 0 16,-5 1-1-16,-13 3 1 15,-12-4 0-15,-15 4-1 16,-15-1 1-16,-19 1 0 0,-15-1 0 15,-23-2 0-15,-21 0-1 16,-23-3 1-16,-24 3 0 16,-24-2 0-16,-22 0 1 0,-21-3-1 15,-19 0-1 1,-7 0-1-16,-16 0-2 0,-7 0-3 16,0 0-8-16,0 9-16 15,0 1-51-15,-7-2-1 16</inkml:trace>
  <inkml:trace contextRef="#ctx0" brushRef="#br0" timeOffset="121903.2507">12989 14147 360 0,'0'0'0'0,"0"0"-1"15,0 0 0-15,2 0 0 16,8 0 1-16,8 0 1 16,7 0 2-16,9 0 6 15,14-2-1-15,17-4 5 0,16 1 0 16,19-2 2-16,21-2 0 16,20-4 0-16,22-1-3 15,14 2-4-15,14-5-1 16,18 3-2-16,7-1-1 0,13 5-1 15,4 1-1 1,13 6 1-16,6 3 0 0,4 0 1 16,7 0-1-16,46 7 1 15,-34 1 0-15,-2-1-4 16,-1 3 0-16,-8 0 0 0,-13-2 0 16,-13-7 0-16,-18 2 0 15,-60 0 0-15,14-3 0 16,-27 0 0-16,-23-3 0 0,-29 0 0 15,-21 3 0-15,-22-1 0 16,-17 1 0-16,-15 0 0 16,-10 0 0-16,-10 0 0 0,0 0 0 15,-12 0 0-15,-8 0 0 16,0 1 0-16,-9-2 0 16,-24 1-86-16,11-2-5 15</inkml:trace>
  <inkml:trace contextRef="#ctx0" brushRef="#br0" timeOffset="123545.1838">12700 5741 220 0,'0'0'-4'16,"0"0"-1"-16,0 0-1 0,0 0 3 16,0 0 2-16,13 13 3 15,2-5 5-15,8 0 3 16,9-1 8-16,15 2 2 0,20-1 4 16,13 2 0-16,24-5-1 15,23 2-3-15,27-2-3 16,22-1-2-16,26-1-2 15,16 0-3-15,24-3-3 0,19 0-1 16,10 0-2-16,12 0-1 16,16-6-1-16,11 0 0 15,11-2 0-15,12 1 1 16,3-1-1-16,7-2 1 16,8 1-2-16,-1-3 2 0,-2 4 0 15,-12 1 1-15,-11-4 0 16,-9 4 0-16,-18-1 0 15,-19 4 1-15,-24-1-1 0,-18 2 1 16,-31 3-1-16,-22 0-1 16,-27 0-1-16,-28 3-1 15,-33-1 0-15,-20 2 0 16,-22 2-1-16,-17-4 0 0,-15 4-1 16,-9 0-3-16,-13-6-7 15,13 13-25-15,-10-2-45 16,-3-11-2-16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8:24:03.30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1825 4580 304 0,'0'0'1'0,"0"0"0"15,0 0 0-15,-15-5 0 16,5 5 0-16,-5 0 0 16,-13 5 0-16,-4 0-1 0,-12 8 1 15,-6-1-1-15,-10 10 0 16,-9 3 1-16,-9 7 0 15,-5 3 0-15,-3 0 0 16,-5 4 0-16,4-4 0 16,-3 4 3-16,1-3 0 15,6 1 0-15,4-3 1 0,4-2-1 16,7 6 1-16,10 4-1 16,3 5 1-16,6 4-3 0,6 14 1 15,6 7-1-15,5 17 1 16,-1 5-1-16,8 14 2 15,-5 13-2-15,10 10 0 0,-2 7 2 16,2 9-1-16,-2 8 1 16,2 4-1-16,-2 7 1 15,-1 7 2-15,0 5 0 16,-1 6 0-16,2 1 1 16,-3 6-1-16,0 0 1 0,5 7-1 15,3 0-1-15,0 2-1 16,6-1-1-16,2-3 0 15,4 0-1-15,5-10-1 16,5-3 0-16,4-7 0 16,9-3-2-16,-1-10 0 0,6-2 1 15,1-4-1-15,2 2 0 16,-2-5-1-16,1-2 0 16,0 2 1-16,-4-5 0 15,-3 2 1-15,4-3-1 0,-6 3 1 16,1-4 0-16,-2 4 0 15,-3-4 1-15,2-7-1 0,-8 3 0 16,4-6 0-16,-2-3 0 16,0-8 1-16,1 2-1 15,-1-7 1-15,-1-1-1 16,-1-3-1-16,1-6 1 0,-2 1 0 16,2-6-1-16,-2-2-1 15,-3-2 0-15,1-1 1 16,-3-4 0-16,0-1 1 15,3-4-1-15,-3-6 1 16,0-1 0-16,0-8 0 16,-3-2 0-16,3-9 0 0,-3-7 0 15,1-4 0-15,-3-5 0 16,-2-11 0-16,2 1 0 16,0-8 1-16,-3-2-1 15,-2 0 0-15,3-6 0 0,-4-1 1 16,4-4-1-16,2 4 0 15,1-3 1-15,-2-5-1 0,4-3 0 16,2 0 0-16,0-2 0 16,0 0 0-16,2 0 0 15,-2-10-1-15,13 15 1 16,0-10 1-16,1 5-1 16,6-2 1-16,8 4 2 0,7-4 0 15,9 1 1-15,16 3 1 16,17 1 1-16,17 1 1 15,19 2 0-15,23 1-1 16,15 0 0-16,24-2-2 0,13-1 0 16,19-1-4-1,7-10-4-15,59-3-14 0,-32-16-65 16,-2-10-3-16</inkml:trace>
  <inkml:trace contextRef="#ctx0" brushRef="#br0" timeOffset="64551.8847">1546 10807 321 0,'0'0'1'0,"0"0"-2"16,0 0-3-16,0 0 2 16,0 0 1-16,11 0 0 0,1 0 1 15,6 0 1-15,3 0 1 16,7 0 3-16,12 3 1 16,1 0 2-16,17-3-1 0,2 2 0 15,9-2 0-15,9 0-1 16,7 0 1-16,3 0-2 15,10-5 0-15,8 0-1 16,4-4 0-16,7 1-1 16,2-2-1-16,6 0 0 0,4 1 0 15,2-1-1-15,-1-3 1 16,-1 4 0-16,0 0 0 16,0 0 2-16,-5 1 0 15,0 1 1-15,-4-1 1 16,-1 4 0-16,1 1 0 0,1 3 0 15,-1 0-1-15,3 0 0 16,8 3-2-16,3-1 0 16,5 0 0-16,5 4-1 0,10-4 0 15,3 0-1-15,2-2 0 16,3 3 1-16,2-3-2 16,-5 0 0-16,-2 2 0 15,-6-2 1-15,-2 5-1 0,-11 0 0 16,3-2 0-16,-8 4 0 15,-5 1 1-15,1-1 0 16,-7 0 0-16,2 1 0 16,-2 0 0-16,2-3 1 0,5-1-1 15,1-1 1-15,2 0-1 16,0-1 1-16,7-2-1 16,-1 0 0-16,4 0 0 15,-8 0 0-15,3 0 0 16,3-2 0-16,-6 2 0 0,-5-3-1 15,1 0 1-15,-8 3-1 16,2 0 1-16,2 0-1 16,1-1 1-16,-3-2-1 15,5 3 0-15,5-3 0 0,3 1 0 16,0-1 0-16,0 0 0 16,0 3 0-16,-1 0 0 15,-1 0-1-15,-4 3 1 0,-2 2-1 16,1-2 1-16,4 1-1 15,-2-4 1-15,-1 3-1 16,4-3 1-16,1 0-1 0,6-7 0 16,0-1-1-16,2-1 0 15,-2-2-1-15,0-2 1 16,0 4 1-16,-4-4-1 16,-3 4 1-16,-4-4 0 15,-2 3 1-15,-1-2 0 16,-6 4 0-16,-4-4 1 0,-1 4-1 15,-1 2 0-15,-3 0 1 16,-4 3-1-16,0 1 0 16,-1-3 0-16,1 3 1 0,-2-4-1 15,2 4 0-15,3-5 0 16,1-1-1-16,-2-2 1 16,1 1 0-16,-5-1 0 15,2 0 0-15,-4 2-1 0,-6-2 2 16,-4 4-1-16,-8 2 0 15,0-1 0-15,-6 0 1 16,-1-2-1-16,0 2 1 16,1 1 0-16,2-4-1 0,4 1 1 15,5-3 0-15,2 2 0 16,1-1-1-16,4 4 1 16,-4-2-1-16,4-1 0 15,-4 2-1-15,-1 2 1 16,-2-2-1-16,-3 1 1 0,-1 3-1 15,-6-3 1-15,-1 3-1 16,2-4 0-16,-3 4 0 16,-2-1 0-16,0-1 1 15,-2-1 0-15,0 5-1 0,-2-5 1 16,1 2 0-16,-1 1 0 16,4-3 1-16,-2 3-1 15,4-1 1-15,2 1 0 0,-3 2-1 16,4-3 1-16,-4 3-1 15,0-2 1-15,1 2-1 16,-9 0 1-16,-1 0-1 0,-2 0 0 16,-1 0 0-16,-5 0 1 15,-2 0-1-15,-3 0 1 16,1 0-1-16,-5 0 1 16,0 0 0-16,-3 0-1 15,-1 2 0-15,-6 1 0 0,0-3 0 16,-10 2 0-16,0 1 0 15,-11 1 0-15,-4-1 0 16,-6-1 0-16,-2 1 0 16,-10-3 0-16,0 0 1 15,10 2-1-15,-10-2 1 0,0 0-1 16,0 0 0-16,0 0-1 16,0 0-1-16,0 0-2 15,0 0-8-15,0 0-19 0,12 5-53 16,-12-5 0-16</inkml:trace>
  <inkml:trace contextRef="#ctx0" brushRef="#br0" timeOffset="70885.0981">21742 7907 173 0,'0'0'6'0,"0"0"3"16,0-10 5-16,0 10 0 15,0 0 4-15,0-10 1 16,0 10 1-16,0 0 2 15,0 0-7-15,0 0-3 0,0 0-2 16,0 0-3-16,-8 0-2 16,8 0-1-16,-17 12-2 15,2-4 0-15,3-1 0 16,-2 7 1-16,-2-2-1 0,-2 0 1 16,1 3 0-16,0 1 0 15,0 4 0-15,-1 5-1 16,4-2 0-16,-2 4 0 15,2-1 0-15,1 2 0 16,1 5 1-16,3-6-1 16,0 3 0-16,4 2 0 0,-2-3 1 15,4 3-1-15,-1 3 1 16,1-2 0-16,0 4-1 16,0-3 0-16,1 4 0 0,0-2-1 15,-1 2 0-15,1-1 1 16,-1-2-2-16,-1 0 1 15,1-3 1-15,-2-2 0 0,0 5 0 16,0-8 0-16,-2 4 0 16,2-2-1-16,0-3 1 15,-1 1 0-15,4 0 0 16,-3 0-1-16,3-4 0 0,2 2 1 16,0-3-1-16,0 0 0 15,0 4-1-15,0-7 0 16,0 4 0-16,0-4 0 15,0-2 0-15,0-2-1 16,0 0 1-16,0-4 0 16,0-11 0-16,0 14 0 0,0-14 1 15,0 10-1-15,0-10 1 16,0 0-1-16,7 10 0 16,-7-10 0-16,0 0 2 0,13 14-2 15,-13-14 0-15,12 11 0 16,-12-11 0-16,15 12 1 15,-8-6 1-15,11-3 0 16,-1 3 1-16,6-3-1 0,9-1 1 16,3 0-1-16,4 1 1 15,2-3-2-15,8 2 1 16,-2-2-1-16,1 0 0 16,3 0-1-16,2 0 1 0,-1-2-1 15,5-1 1-15,-2 1 0 16,2 0 0-16,0-3 1 15,3 1-1-15,0 2 1 16,-1 2-1-16,-1-1 1 16,-4 1-1-16,0 0 0 0,-4 0 0 15,1 0-1-15,-5 0 0 16,-1 0 0-16,-3 0 1 16,-2 0-1-16,4 0 0 0,-3 0 0 15,1 0 1-15,-2-3-1 16,-1 3 0-16,2 0 1 15,-7 0-1-15,0 0 0 0,-1 0 1 16,-3 0-1-16,-3 0 1 16,-1 0-1-16,-2 0 0 15,1 3 1-15,-5-3-1 16,3 0 0-16,-2 0 1 0,0 0-1 16,-1 0 0-16,-3 0 1 15,0 0 0-15,-5-3-1 16,1 3 1-16,-3-3 0 15,-10 3-1-15,12 0 1 16,-12 0 0-16,0 0-1 16,10-5 1-16,-10 5-1 0,13-6 1 15,-13 6-1-15,17-6 0 16,-4 3 0-16,0 0 0 0,-1-2 1 16,0 3-1-16,1 0 0 15,-4-1 0-15,-2 1 0 16,-7 2 0-16,12-3 1 15,-12 3-1-15,9-7 0 16,-9 7 1-16,18-10-1 0,-18 10 1 16,16-12-1-16,-3 4 1 15,1 2-1-15,1-8 1 16,-2 4 0-16,-1-2 1 0,1-3-1 16,-3 3 1-16,0-3-1 15,-5 3 1-15,0-2-1 16,0-2 0-16,0-2 0 15,0-1 1-15,-3 1-2 16,0-2 0-16,4-4 0 0,-3-2 0 16,4 0 0-16,-5-2 0 15,1 4 0-15,-1-9 0 16,0 4 0-16,1-1 0 0,-1-2-2 16,1 5 4-16,-3-6-2 15,3 1 0-15,-3 2 0 16,2 1 0-16,1 2 0 15,-3-3 0-15,5 3 0 0,-3 0 0 16,3 0 0-16,0-2 0 16,-1 2 0-16,2 0 0 15,-1 1 0-15,-3 0 0 16,1-1 0-16,-1 5 0 0,-2-5 0 16,0 4 0-16,0-4 0 15,0 3 0-15,0-2 0 16,0 4 0-16,0-3 0 15,0 3 0-15,0 2 0 16,0 0 0-16,0 5 0 0,0 3 0 16,3 0 0-16,-3 1 0 15,0 2 0-15,0 9 0 16,0-14 0-16,0 14 0 0,0-15 0 16,0 4 0-16,0 5 0 15,0-5 0-15,0 11 0 16,0-15 0-16,0 15 0 15,0-15 0-15,0 15 0 16,0-10 0-16,0 10-2 0,0 0 2 16,-3-14 0-16,3 14 0 15,-2-10 0-15,2 10 2 0,-3-13-2 16,3 13 0-16,-2-12-2 16,2 12 2-16,0 0 0 15,-5-10 0-15,5 10-1 16,0 0 0-16,-10-12 0 15,10 12-1-15,-12-8 1 16,2 5-1-16,-5-2 1 16,-3 3 0-16,-1-5 0 0,-7 4 0 15,-4 0 0-15,0 1 1 16,-1 0 0-16,-8-1 0 0,2 3 0 16,0 0 0-16,3 0-1 15,-3 0 1-15,4 0 0 16,-1 0 0-16,-1 0 0 15,-1 3 0-15,2-3 0 16,-3 2 1-16,-3-2-1 0,0 2 0 16,-4 1 0-16,2-3 0 15,-6 0-1-15,4 0 1 16,-4 0 0-16,0 0-1 0,3-3 1 16,1 3 0-1,2-2 0-15,0 0-1 16,-3 2 1-16,3-3 0 0,-3 3 0 15,-4 0 0-15,1 0 0 16,-2 0 0-16,-5 3 0 0,6-1 0 16,1 0 0-16,-1-2 0 15,1 3 0-15,4-3 0 16,0 0 0-16,1 0 1 0,4 0-1 16,-9 3 0-16,6-3 0 15,-3 5 1-15,2-3-2 16,1 0 1-16,0 6 0 0,5-3 0 15,2-1-1-15,6 4 1 16,6-3-1-16,3 0-1 16,5-2-2-16,5 7-6 15,1-5-14-15,3 5-58 0,6 2-3 16</inkml:trace>
  <inkml:trace contextRef="#ctx0" brushRef="#br0" timeOffset="73933.7534">23427 12842 219 0,'0'0'1'0,"0"0"2"15,0-8 2-15,0 8-1 16,0 0 0-16,0 0 1 16,0 0 1-16,0 0 1 0,0 0 2 15,8 8-2-15,-3 7 1 16,0-3 1-16,-2 5 0 15,1-2 0-15,-4 7 1 16,0-4 2-16,0 9-2 0,-4-2-1 16,-6-3 0-16,2 6-2 15,-2 1 2-15,1 0-3 16,-2 0 0-16,1 3-3 16,-2-1-1-16,2 1-2 0,3 4 0 15,-3-4 1 1,2 0-1-16,0 1 0 0,1-4 1 15,5 5 1-15,-2-1-1 16,4-8 0-16,0 4 0 16,0-4 0-16,0 5-1 0,4-6 1 15,-2 6 0-15,-2-3-2 16,0-1 2-16,0-2-2 16,-7 0 1-16,-1-1 0 15,-4 0 0-15,0-1-1 0,-1-5 0 16,3 2 1-16,-3-1-1 15,1-1 1-15,2-2 0 16,6-3-1-16,-5 1 1 0,7-3-1 16,0 0 0-16,2-10 0 15,-3 12 0-15,3-12 1 16,0 12-2-16,0-12 1 16,0 16 0-16,0-16-1 15,3 14-1-15,-3-14 1 0,4 18 0 16,2-11-1-16,-1 3 1 15,2-2-1-15,8-1 0 16,-2 2 1-16,4-4 0 16,-2 1 0-16,10-1 1 0,-3-3-1 15,5 0 1-15,1-2-1 16,-1 0 0-16,3 0 1 0,2 0 0 16,-2 0 0-16,5-2 0 15,-1-3 1-15,3 3 0 16,3 2 0-16,0-3 1 15,6 0-1-15,6 1 1 16,0 2-1-16,-1 0 1 0,2-3-1 16,5 3 1-16,-2 0-1 15,1 0 0-15,-2-2 0 16,-5 0-1-16,2-1 0 16,-5 3 0-16,6-2 0 15,-4-1-1-15,-4 1 1 0,0 0-1 16,-3 2 1-1,-2 0 0-15,-1 0 1 0,2 0 0 16,-10 0 0-16,-1 0 0 16,0 0 0-16,1 0 0 0,-4-3-1 15,-3-2-2-15,-4 3 0 16,-2-1-1-16,-3-2 1 16,-2 3 0-16,-4 2-1 0,-9 0 3 15,10-5 0-15,-10 5 3 16,0 0 2-16,7-2-1 15,-7 2 1-15,0 0-1 16,16-8 0-16,-16 8-2 0,9-10 1 16,-9 10-1-16,7-11 1 15,-7 11-1-15,0-14 0 16,0 4 0-16,-2 1 0 16,0-4 0-16,-6-2 0 15,4 1 0-15,-5-4 0 16,5 0 0-16,1-2 1 0,-2 1 0 15,3-3 1-15,-1-5-1 16,3-2 0-16,0-2 1 16,0-1-3-16,3-1 1 15,2-4-2-15,-3 0 1 0,1 7 0 16,0 1 0-16,2 2 0 16,-3 0 0-16,1 1 0 15,-3 2 3-15,1 2 0 0,-1-6-1 16,6-2 1-16,1-2-1 15,0-2 0-15,1-1 2 16,0 0-2-16,-1 4 0 0,3 0 0 16,-5 6-1-16,0 6 1 15,-3 2 0-15,1 2 0 16,-3 5 0-16,0-3 0 16,0 2 0-16,0-1-1 0,0-2 1 15,0-6-2-15,2-4 0 16,1 1 0-1,2-4 0-15,0 2-1 0,0-2 1 16,0 2 0-16,-3 2 0 16,1 6 0-16,-1 5 1 0,0 0 0 15,-2 5 0-15,0 7-1 16,0-13 1-16,0 13-1 16,0 0 0-16,-4-11 0 0,4 11-1 15,0 0 1-15,0 0-1 16,0 0 1-16,-8-2-1 15,8 2 1-15,0 0 1 16,0 0-1-16,0 0 1 0,0 0-1 16,-9 6 1-16,9-6 0 15,-13 7 0-15,3-2-1 16,1 0 1-16,-2 0-1 16,-1 0 0-16,-3 0 1 0,-2-3-1 15,-1 3 1 1,-5 0-1-16,-1-2 0 0,-3-1 0 15,-6 0 1-15,-5-2-1 16,-4 0 0-16,-5 0 1 16,-6-2-1-16,0-6 1 0,-10 1-1 15,1 0 1-15,-2-3 0 16,-6 2 0-16,0-1 1 16,0-1 0-16,-2-1 0 0,3 4 1 15,-3 5 0-15,3-4 0 16,-1 4 0-16,5 2 1 15,-2 0-1-15,5 0-1 16,2 0 1-16,3 0-1 16,5 2 0-16,4 1-1 0,4 0 0 15,4-1 0-15,8 2-1 16,2-1 0-16,10 0-2 16,1-1-1-16,6 4-3 0,3-6-4 15,10 0-9-15,-13 3-29 16,13-3-25-1,6-6-11-15</inkml:trace>
  <inkml:trace contextRef="#ctx0" brushRef="#br0" timeOffset="137338.4583">2061 6282 211 0,'0'0'8'0,"2"-12"6"16,-2 2 6-16,4-5 2 15,-4-1 3-15,2 0 2 0,-2-2 0 16,0 1 3-16,-6 5-10 16,-1 2-7-16,-5 5-5 15,-6 5-3-15,-1 12-3 0,-6 11-2 16,-5 8-1-16,-2 12 0 16,-6 11 0-16,1 11 2 15,2 9 0-15,2 7 0 16,3 6 1-16,8 3 0 0,1 3 0 15,4-2-1-15,11-4 2 16,6 1-2-16,5-4 1 16,7-4-1-16,7-9 0 15,11-6 0-15,8-11-1 16,0-7 1-16,6-12-2 16,9-10 2-16,-5-16-1 0,12-9 1 15,-2-12 0-15,4-15 1 16,-2-8 0-16,-1-14-1 15,-4-11 1-15,-2-6 0 0,-7-12-1 16,-5-6 0-16,-9-10 1 16,-13-5-1-16,-8-5 0 15,-11-5 0-15,-14 5 0 0,-17 5 0 16,-6 7 0-16,-14 10-1 16,-8 15 0-16,-11 16-1 15,-4 16 1-15,-3 16-1 16,-3 19 0-16,1 7 0 0,-1 20 0 15,11 14-1-15,11 14-4 16,11 5-13-16,5 18-63 16,37 7 0-16</inkml:trace>
  <inkml:trace contextRef="#ctx0" brushRef="#br0" timeOffset="139126.6998">14454 6371 292 0,'0'0'4'0,"0"-7"4"0,0 7 2 15,-3-15 2-15,3 15 0 16,-14-15 2-16,6 7-1 16,-5 1 2-16,-2 2-4 0,-5 5-4 15,-3 3-2-15,-1 9-1 16,-5 8 0-16,-4 13-1 15,-2 8 1-15,0 14 0 16,0 12-1-16,3 7 1 16,5 10 0-16,7 5-1 15,7 6 1-15,9-4-1 0,8-4 0 16,14-10-1-16,7-6 0 16,10-9-1-16,4-6 1 15,3-17-1-15,4-7 0 0,0-10 0 16,7-11 1-16,-1-10 0 15,1-5 1-15,-2-13 0 16,4-12-1-16,-2-5 0 0,-1-11 0 16,-9-6 0-16,0-9 0 15,-5-9-1-15,-10-8 0 16,-7-5 1-16,-10-9-1 16,-11-3 1-16,-8-1 0 0,-14 6 0 15,-8 5 0-15,-13 10 1 16,-6 12-1-16,-6 15 0 15,-9 14 0-15,-1 16 0 16,0 13-1-16,3 4-1 0,2 7 0 16,6 10-1-1,8 10-2-15,12 6-5 0,8 4-10 16,20 6-63-16,8 8-4 16</inkml:trace>
  <inkml:trace contextRef="#ctx0" brushRef="#br0" timeOffset="143097.5366">10762 7850 216 0,'0'0'11'15,"0"0"2"-15,-5-12 5 16,5 12 3-16,-11-13 2 15,11 13 1-15,-16-12-1 0,6 5 3 16,-3 1-7-16,-2-4-7 16,0 8-2-16,-2-5-3 15,-5 4-1-15,-6 0-3 0,-4 3 0 16,-4 0 0-16,0 11-3 16,-11 3 2-16,-1 6-1 15,-4 10 0-15,-2-1 1 16,-4 9-1-16,1 5 1 15,0 3 0-15,2 4 1 0,3 1-1 16,2 4 1-16,8-1 0 16,2 4 0-16,8 0-2 15,4 5 1-15,9-1 0 16,1 2 0-16,8 1 0 0,8-1-1 16,2 1 0-16,4-3 1 15,9 1 0-15,7-2 0 16,10-7 0-16,5-4 0 0,4-6-1 15,11-4 0-15,4-8 0 16,2-5 1-16,4-10-1 16,2-5 1-16,0-8-1 15,2-8 1-15,3-10 2 16,5-11-1-16,3-9 0 16,2-3-1-16,3-16 2 0,-2 2-4 15,5-9 0-15,-8-4 0 16,-3-3 0-16,-8-5 0 15,-11-3 0-15,-9 1 0 0,-8-5 0 16,-9-3 0-16,-15 3 0 16,-12 0 0-16,-7 4 0 15,-21 1 0-15,-9 6 0 0,-16 10 0 16,-13 5 0-16,-14 9 0 16,-5 9 0-16,-11 10 0 15,4 6 0-15,-3 6 0 16,10 9 0-16,9 4 0 0,7 7 0 15,16 5-3-15,16 12-16 16,14 14-63-16,31-6-6 31</inkml:trace>
  <inkml:trace contextRef="#ctx0" brushRef="#br0" timeOffset="145618.9762">10804 9077 242 0,'0'0'8'16,"0"0"4"-16,0 0 1 0,0 0 1 16,-3 8 0-16,3-8-4 15,0 0 2-15,0 14-1 16,0 5-5-16,9 11-4 15,3 11-2-15,2 2 0 0,3 10 0 16,6 6 3-16,2-2 0 16,-3 2-1-16,3-6 0 15,0-17-2-15,-5-1 1 16,-3-8-1-16,1-7 0 0,-6-5 0 16,-5-5 1-16,-7-10 0 15,9 9 2-15,-9-9 0 16,0 0 2-16,0 0-1 15,0 0 1-15,0 0-1 16,0 0-2-16,0 0-2 16,0 0-5-16,0 0-4 0,-3-4-12 15,3 4-22-15,-10-10-30 16,10 10-5-16</inkml:trace>
  <inkml:trace contextRef="#ctx0" brushRef="#br0" timeOffset="148622.7237">9894 10069 353 0,'0'0'6'0,"0"-14"3"0,0 4 3 15,0-4 2-15,0-5 1 16,-7 3-1-16,-3-2 1 16,-3 1-1-16,-12 9-5 15,-1 8-4-15,-9 8-2 16,-3 9-3-16,-4 13 0 0,0 7-1 16,-1 7-1-16,6 2 1 15,5 2-1-15,12 0 1 16,12-4 1-16,8-1 0 0,15-9 1 15,11-1 0-15,18-12 1 16,3-3 0-16,5-6 1 16,8-6-3-16,5-6-7 0,-8-6-17 15,-9-6-58-15,11-3-1 16</inkml:trace>
  <inkml:trace contextRef="#ctx0" brushRef="#br0" timeOffset="149718.9383">10068 10256 386 0,'0'0'4'15,"0"0"1"-15,0 0 1 16,0 0-1-16,0 0 0 16,-8 7 1-16,8-7 0 0,0 15 0 15,0-15-2-15,18 12-2 16,-3-9 1-16,8 1-1 15,0-4 2-15,5 0-1 0,2-7 1 16,-5-2 0-16,0-7 0 16,-7 2 0-16,-8-1-2 15,-3 3 1-15,-7-4-2 16,-11 9-1-16,-6 4 0 16,-2 3-2-16,-6 3-1 15,-2 4 0-15,4 9-1 0,2 0 1 16,5 5 0-16,6-1 1 15,10-1 1-15,10-1 0 0,10-4 0 16,2-3 2-16,10-4 0 16,4-5 0-16,1-2 0 15,2-2 1-15,-6-8 0 16,-6-2 1-16,-2-6-1 0,-5 1 1 16,-10-1-1-16,-3 1 0 15,-2-1 0-15,-5 4 0 16,0-2-1-16,0 7-2 15,0 9-2-15,-5-12 0 0,5 12-1 16,-2 4 0-16,2 9 0 16,0 0 0-16,0 4-1 15,7 0 2-15,1 0 1 16,2 0 0-16,4-4 2 16,4-6-1-16,-1 0 1 15,3-7 0-15,-1-2 0 0,5-8 1 16,-7-2 1-16,2-8-1 15,-6-4 1-15,-3-3-1 16,-3-3 0-16,-4 0 0 0,-3 1 0 16,0 3 0-16,-7 1 0 15,0 8 0-15,1 2-2 0,1 6-2 16,5 9-1-16,0 0 0 16,0 0-1-16,-2 7 1 15,4 5-1-15,5 5 0 16,4 3-1-16,-1 3 0 15,4 2-3-15,-1-6-1 0,2 6-3 16,-5-10 0-16,2-2 4 16,-7-6 0-16,-5-7 3 15,11 5 4-15,-11-5 6 16,2-5 4-16,-2-6 2 16,0 2 0-16,0-2 0 0,2-3-1 15,1-1-1-15,2 3-2 16,-1-1-3-16,6 4-3 15,1 1 0-15,3 4-2 16,0 4-1-16,7 0 1 0,-3 0 0 16,3 7 0-16,-3 3 0 15,0 0-1-15,-4-1 1 0,-4 1-1 16,-2 0 2-16,-8-10 2 16,10 10 2-16,-10-10-1 15,0 0 3-15,0 0 0 16,0 0 1-16,-3-5-1 15,3 5-1-15,-7-17-3 0,7 5-4 16,0 0-4-16,7-1-5 16,1 1-3-16,2-1-1 15,2 5 1-15,1-2 1 0,-3 3 3 16,-1 4 4 0,-1 1 4-16,-8 2 5 0,13 2 2 15,-13-2 3-15,4 13-2 16,1-3 0-16,0-1-1 15,6 2-2-15,-2-1-3 16,3-2-9-16,4-3-20 0,4-5-36 16,10 0-7-16</inkml:trace>
  <inkml:trace contextRef="#ctx0" brushRef="#br0" timeOffset="151084.3831">11286 9832 342 0,'0'0'7'0,"-7"-14"4"16,0 3 3-16,-6-2 1 15,1 1 0-15,-4-1 0 0,2 1 0 16,-4 2-1-16,1 10-7 16,-1 10-4-16,8 15-3 15,6 8-1-15,4 6 0 16,2 11-1-16,10 4 1 16,6 8 1-16,7 3 0 15,5-1-1-15,0-3 1 16,0 2-2-16,-4-8-4 0,-1-6-2 15,-8-5-3-15,-9-6-1 16,-5-8 0-16,-3-9 1 16,-11-10-1-16,-3-7 4 0,-6-4 6 15,0-15 3-15,-2-6 3 16,7-14 2-16,-3-2 0 16,11-6-1-16,0-1-1 0,7-1-1 15,0 3-3-15,7 0-4 16,5 10-2-16,3 2-4 15,8 8-2-15,-1 2-5 0,-2 2-3 16,4 4-2-16,-4 4-1 16,-2 5 2-16,-8 0 4 15,5 5 7-15,-15 0 8 16,0 0 5-16,0 0 7 16,5 5 0-16,-5-5 3 0,0 12 0 15,0-2-2-15,0 0-4 16,0 0-3-16,2-2-2 15,3 2 1-15,6-1 1 16,-11-9 0-16,19 13 2 16,-8-10 0-16,3-3 0 0,4 0 0 15,1-5-1-15,-1-3 1 16,2-2-2-16,-1-5 1 16,2 3 0-16,-7-1 1 0,1-4 1 15,-5 2 1-15,-4 1-2 16,-6-1 0-16,0 1 0 15,0-1-3-15,-9 8-1 0,-1 0-2 16,-2 2-1-16,2 5-2 16,-2 0-1-16,-1 5 0 15,6 5 0-15,0 0 1 16,5 4 0-16,2-1 0 0,3 0-1 16,8 2 1-16,2-3 1 15,4 2 1-15,-2 2 0 16,4-1 0-16,2 2 1 15,1 1-1-15,0 4 1 0,3 4 0 16,0-1 1-16,0 7-2 16,0 1-1-16,-3 1 0 15,-7 2-1-15,-8 0-1 16,-7 2 0-16,-9-8 1 0,-14-1 2 16,-2-7 3-16,-5-5 1 15,-4-10 4-15,-1-4 2 16,5-3 1-16,5-12-1 15,6-8-2-15,8-12-2 0,11-2-2 16,0-8-1-16,17-8-2 16,7-3-1-16,6 2-1 15,2-4 1-15,0 3 0 16,0 10 2-16,-4 3 0 0,-7 7 1 16,-3 6 0-1,-8 9 1-15,-5 2-2 0,-5 8-1 16,0 7 0-16,-8-3-1 15,1 9-1-15,-5 3 0 16,4 6-1-16,1 2 0 0,2 4 0 16,5-4 2-16,0 0 0 15,7-2 2-15,9-8-1 16,0-2 1-16,5-5 0 0,1 0 1 16,2-7 0-16,1-5-1 15,-2-3 1-15,0 0-1 16,-7 0-1-16,-2 0-1 15,-7 0-1-15,-2 5-2 0,-5 10-1 16,-3-10-2-16,3 10-1 16,-14 0-1-16,14 0 0 15,-13 17-1-15,13-10 2 16,0-7 2-16,7 15 2 16,6-12 1-16,1-3 1 0,7-3 2 15,1-9 2-15,0-3 1 16,-3-4 3-16,0-3 0 15,-5-11 1-15,-4-4 0 16,-4-4 2-16,-6-5 2 0,-6 5 0 16,-7-5-2-16,-4 10 0 15,0 1-2-15,-1 8-1 0,2 12-1 16,-2 7-2-16,3 10-1 16,5 22-2-16,7 5 0 15,6 13 0-15,7 8-1 16,12 4 2-16,5 8 2 15,14-3-5-15,8-6-9 0,-4-7-65 16,34-8-2-16</inkml:trace>
  <inkml:trace contextRef="#ctx0" brushRef="#br0" timeOffset="154135.4907">3975 8896 216 0,'0'0'8'16,"0"0"4"-16,-3-13 4 0,3 13 2 15,-2-12 4-15,2 12-2 16,-5-13 2-16,5 13-2 16,-2-10-6-16,2 10-6 0,0 0-3 15,-5 9-2-15,3 0-3 16,-1 3 0-16,1 3-1 0,2 5 1 16,0-1 1-16,0 4 0 15,0 0 0-15,5-4 0 16,2 1 1-16,2 2 0 15,4-5 0-15,-2 4 0 16,3-4-1-16,1-2 1 0,3 0 1 16,1-3-1-16,-1-3 1 15,4-1-1-15,-2-4 1 16,2-1 0-16,1-3 0 16,-1 0 1-16,0-3-1 15,-4-3 1-15,-1-2 0 0,-2 1-1 16,0-3 1-16,-2-5-1 15,-1 5 0-15,1-2 0 16,0-3-1-16,0 2-1 16,3 1 0-16,-2-3-1 0,2 3 0 15,4 2 0-15,-3 0 0 16,5 2 0-16,1 1 0 0,1 2 0 16,1 1-1-16,0 4 1 15,5 0-1-15,-4 0 1 16,3 7-1-16,-4 1 1 15,2 1 0-15,-3 1 0 0,1 5 0 16,0-3 0-16,-2 0 0 16,-4 4 0-16,1-4 0 15,-2 3 0-15,-6-5-1 16,-2 4 0-16,0-1 0 16,-7-1 0-16,2 1 0 15,-3-6 1-15,1 4 0 16,-3-11 0-16,0 9 2 0,0-9 0 15,0 0 2-15,0 0 0 16,0 0 1-16,0 0 0 16,0 0 0-16,0 0-1 0,0 0-1 15,0-8 1-15,0 8-2 16,0-18-1-16,0 6 0 16,1 0-1-16,2 0 1 0,5-3-1 15,2 3-1-15,-1-3 0 16,5 3 1-16,2-4-1 15,2 4 0-15,-1 0 0 0,6-1 0 16,-5 6 0-16,3 0-1 16,2 1 1-16,0 5 0 15,-1-2 0-15,-2 3 0 16,5 0 0-16,-3 3 1 16,3-2 0-16,-1 2 0 15,4 2 0-15,-6 0 0 0,6-2 0 16,-6-1 1-16,-1 0-1 15,-2 1 0-15,1-1 1 16,-3-2 0-16,-4 0 0 16,-2 0 0-16,2-2 1 0,0-3 0 15,-6-2 0-15,3-4 1 16,-2-2-1-16,-3-8 0 0,0 1 0 16,-3-5 0-16,0 0-1 15,-2-2 1-15,0-3-1 16,-2 3 0-16,-3 3 1 15,0 1-1-15,3 3 0 0,-3 5 0 16,-1 1 0-16,4 4-1 16,2 10-1-16,-5-10 0 15,5 10-2-15,0 0-5 16,-7 17-11-16,5 0-63 16,-1-2-4-16</inkml:trace>
  <inkml:trace contextRef="#ctx0" brushRef="#br0" timeOffset="158368.2317">4518 9351 349 0,'0'0'6'0,"0"0"5"15,-1-15 2-15,1 15 2 16,0 0-2-16,-5-10-1 16,5 10 1-16,0 0 1 0,0 15-6 15,0 9-5-15,5 12-1 16,-4 6 0-16,3 8-1 16,-1 1 2-16,4 9-1 0,-2-6 0 15,0 2-1-15,0-13 0 16,0 0 0-16,-2-8 0 15,-1-9-1-15,1-3 0 0,-3-5 0 16,0-9 0-16,0 2-2 16,0-11-6-16,0 0-14 15,0 0-58-15,0 0-1 16</inkml:trace>
  <inkml:trace contextRef="#ctx0" brushRef="#br0" timeOffset="158806.2139">4202 10201 336 0,'0'0'5'0,"0"0"2"15,-13-8 2-15,13 8 0 16,-17-3 1-16,1 3 1 15,0 0-1-15,-8 14 0 16,8 3-4-16,-7 8-3 16,2 7 1-16,1 2-2 0,9 4 1 15,-1 1-1-15,9-1 0 16,3-4 0-16,10-5 0 16,6-4 0-16,10-7 1 0,4-5-3 15,8-8-4-15,4-5-7 16,8-3-21-16,4-6-47 15,-3-9-1-15</inkml:trace>
  <inkml:trace contextRef="#ctx0" brushRef="#br0" timeOffset="159368.268">4548 10332 349 0,'0'0'3'0,"-11"0"3"0,-4 6 1 15,-2 0 1-15,-3 5 2 16,-3 6-1-16,4 0 0 15,-1 0 0-15,3 6-2 16,11-5-3-16,6-1-1 16,13-3-1-16,6-6 0 15,6-5 0-15,5-3 0 0,1 0 0 16,6-8 2-16,-8-5-2 16,-2-1 0-16,-4-1 1 15,-8-3-1-15,-5 1-1 0,-8 2-1 16,-2 0-1-16,-9 3-1 15,-5 2-3-15,-2 5-2 16,-2 5-3-16,-2 0 0 16,3 0-2-16,2 0 0 0,3 5 0 15,12-5 1-15,0 0 4 16,0 0 3-16,2-9 5 16,13 1 2-16,-4-2 4 15,8-1 3-15,0-1 0 0,2 3-1 16,1 3-1-16,-3 0-2 15,7 3-1-15,-4 3-3 16,3 0-1-16,3 3 0 16,-8 3-2-16,2 4 0 0,-3 0 0 15,-6 6 0-15,-4-4 0 16,-1 0 1-16,-8-2 0 16,0 2 1-16,-11-2 1 15,5-3 0-15,-4-7 1 0,-4 0 0 16,6 0 0-16,-2-4 0 15,4-6-1-15,4-7-2 16,2 5-1-16,0-8-5 16,2 2-10-16,6 0-14 0,4-1-19 15,6 4-13-15,-2-2-3 16</inkml:trace>
  <inkml:trace contextRef="#ctx0" brushRef="#br0" timeOffset="159489.1304">4955 10193 41 0,'0'0'10'0,"0"0"8"15,0 0 6-15,0 0 7 0,0 0 4 16,0 0 2-1,0 0 0-15,0 5 1 0,7 5-10 16,0 3-8-16,4 0-4 16,-4 1-7-16,3 1-9 15,2 0-19-15,1 7-43 0,-1-10-11 16</inkml:trace>
  <inkml:trace contextRef="#ctx0" brushRef="#br0" timeOffset="159832.7054">5268 10097 351 0,'0'0'3'0,"0"0"0"16,-10 0 0-16,0 3 2 0,0 3 0 16,0 3-1-16,-3 3 1 15,1 3 0-15,3 2-3 16,1 0-1-16,5 0 0 15,3-2 0-15,5-2 0 16,8-6 1-16,1-4 1 0,7-3 0 16,-1 0 1-16,2-7 1 15,-2-7 1-15,-2-3 0 16,-4 2 0-16,-3-4 0 0,-4-1-1 16,-7 3 0-16,0-1-2 15,-13 3-1-15,-2 5-2 16,-5 5-3-16,-2 5-7 0,-2 0-12 15,1 8-24-15,7 2-34 16,0 2-4-16</inkml:trace>
  <inkml:trace contextRef="#ctx0" brushRef="#br0" timeOffset="160202.5652">5417 9794 371 0,'0'0'5'16,"0"0"3"-16,0 0-2 15,0 0 1-15,0 6-1 0,0 4 2 16,0 5-1-16,4 4 1 16,2 6-6-16,1 2-1 15,4 8 1-15,-2-1-1 16,4 1 0-16,-1 0-2 15,-2-5-6-15,5-1-25 0,5-1-46 16,-12-6-2-16</inkml:trace>
  <inkml:trace contextRef="#ctx0" brushRef="#br0" timeOffset="160403.0179">5606 9968 396 0,'0'0'5'16,"0"0"0"-16,0 0-2 0,0 0 1 16,0 0-1-16,0 5 1 15,2 4 0-15,2 5 0 16,3 1-5-16,0 2-4 16,5 8-8-16,-8-4-27 0,10-1-37 15,-2 1-3-15</inkml:trace>
  <inkml:trace contextRef="#ctx0" brushRef="#br0" timeOffset="160753.681">5900 9881 383 0,'0'0'3'16,"0"0"1"-16,-11-3 1 15,11 3 0-15,-17-2 0 0,2 2 0 16,0 0 0-16,-4 5-1 15,6 0-2-15,-2 5-2 16,3 2 0-16,2 4 0 16,8 1-1-16,2-2 1 0,0 2 0 15,12-2 0-15,2 3 0 16,4-4 1-16,4-3 0 0,3-2-1 16,2 1 1-1,0-5 0-15,-2 2-1 0,-2-2 0 16,-5 0 0-16,-6-3 0 15,-12-2 0-15,7 11 1 16,-7-11 0-16,-23 15-1 16,7-9 2-16,-7 3-1 15,-7-2 0-15,3 1-5 0,-3-6-9 16,5-7-55-16,6 5-9 16</inkml:trace>
  <inkml:trace contextRef="#ctx0" brushRef="#br0" timeOffset="160951.0843">6108 9572 472 0,'0'0'1'0,"0"0"0"16,0 0 1-16,0 0-2 15,0 0-6-15,-2-11-20 0,2 11-55 16,0 0 0-16</inkml:trace>
  <inkml:trace contextRef="#ctx0" brushRef="#br0" timeOffset="164133.5786">15943 9351 301 0,'0'0'1'0,"0"0"-1"0,0 0 1 16,-11 8-1-16,6 1 1 15,1 5-1-15,1 3 1 16,3 7 0-16,0 3 1 0,7 9-1 16,9-3 1-16,5 8 1 15,9-2 0-15,13 1 3 16,6-1-1-16,17-3 0 16,10-5 0-16,10-7 1 15,12 1-1-15,14-9 0 0,8-4 0 16,11-9-2-1,9-3 1-15,3-6 0 0,4-9-2 16,5 3 0-16,4-8-1 16,-2 3 1-16,6-3-1 15,-6-1 1-15,0 1 1 0,-5 2-1 16,-2 0 0-16,-1 4 0 16,-1 4 1-16,-8-2-1 15,1 7 1-15,-3-1-2 0,-6 6 1 16,-2 0-1-16,-5 8 0 15,-5 2-1-15,-10 2 0 16,-5 5 0-16,-10 1-1 0,-11 2 1 16,-11 2 0-16,-10 0-1 15,-10 0 0-15,-11-2 0 16,-9-2 0-16,-11-3 0 16,-1-5 0-16,-10 0 1 0,-8-10 1 15,10 7 1-15,-10-7 2 16,0 0 1-16,0 0 1 15,0 0 1-15,0 0-1 16,0-5-1-16,3-5-1 16,1-5-1-16,4-5-2 0,7-4-1 15,2-4-1-15,10-4-2 16,8 2 1-16,3-2 1 16,11 5-1-16,11 0 1 15,2 1-1-15,10 7 2 0,5 2 0 16,8 2 0-16,4 3 0 15,11-2 1-15,-1 8-1 16,6 0 1-16,-1 1-1 0,1 5 0 16,2 0 1-16,4 0-1 15,-1 8 0-15,4 0 0 16,-2 2 0-16,-2-1 0 16,1 2 0-16,1-4 0 0,-3 0 0 15,-7-2 0-15,-3 0 0 16,-4-5 1-16,-3 0-1 15,-5 0 0-15,-2-7 1 16,-8 2 0-16,2-6-1 16,-7-1 1-16,3 0 0 15,-3-6 0-15,-6-2 1 0,2-1-2 16,-7-6 2-16,3 0 0 16,-10-2 2-16,-2-2 2 15,-9 3 1-15,-11 1 2 0,-4 2 0 16,-12 5 0-16,-4 4 0 15,-8 0-2-15,-2 7 0 16,-2 9-5-16,0-13-2 0,0 13 0 16,0 0 0-16,0 0-7 15,-2-11-5-15,2 11-5 16,-16 0-13-16,4-1-54 16,-1 1-2-16</inkml:trace>
  <inkml:trace contextRef="#ctx0" brushRef="#br0" timeOffset="164750.5823">21342 9714 350 0,'0'0'6'0,"0"0"1"16,2-11 5-16,-2 11 2 16,10-9 1-16,-10 9 1 0,8-13 0 15,-8 13-1-15,0 0-5 16,12-3-2-16,-9 13-3 16,7 13-2-16,-3 6-2 0,6 8-1 15,-1 8 0-15,3 2 1 16,0 3-1-16,0-4 0 15,2 0-1-15,-7-4 1 16,0-6-1-16,-3-6 0 16,-2-5-4-16,-2-3-3 15,-1-2-11-15,-2-5-32 0,0 0-32 16,3-3-3-16</inkml:trace>
  <inkml:trace contextRef="#ctx0" brushRef="#br0" timeOffset="165293.3015">21938 10456 420 0,'0'0'2'0,"-2"-14"0"0,-5 4 1 16,-3-4 1-1,-5 0-1-15,-4-1 1 0,0 3 0 16,-8-3-1-16,0 10-1 16,-1 5-1-16,1 5-1 15,-1 7-1-15,7 0 0 0,3 6-1 16,8-1 0-16,6 4 0 16,4-7 0-16,7 1 0 15,7-5 1-15,4-1 0 16,5-1 0-16,-4-1 1 0,1-2 0 15,3-2-1-15,-6 3 0 16,0 3 0-16,-2 3 1 16,2 6-1-16,-2 2 1 0,3 7 0 15,-1 3 0-15,3 7 1 16,-2 2-1-16,-1 3 1 16,-4 3-1-16,-1-3 1 15,-5 0 0-15,-7-2 0 16,-5-7 3-16,-9-4-2 15,-7-7 1-15,-6-5 0 0,-5-10 1 16,-6-7 1-16,-3 0-2 16,3-16 2-16,-2-9-2 15,6-4 0-15,6-9 0 0,8-7-1 16,6 1-1-16,11-1-3 16,3-2-2-16,19 7-8 15,6 6-34-15,12-4-36 0,14 11-3 16</inkml:trace>
  <inkml:trace contextRef="#ctx0" brushRef="#br0" timeOffset="165569.2051">22110 10498 407 0,'0'0'1'0,"0"0"2"0,0 0-1 16,0 0 1-16,0 0 0 15,10 3 0-15,-10-3 0 16,17 14 1-16,-4-7-2 15,2 6-1-15,0 0 0 0,0-3-1 16,-1 2 0 0,-4-2 0-16,-10-10 0 0,15 10 2 15,-15-10-1-15,0 0 1 16,0 0 1-16,0-5-1 0,0-5 1 16,0-2 0-16,0 0-2 15,-2-6-1-15,2 4-4 16,2 0-4-16,8 4-9 0,3 1-21 15,-3 1-40-15,11 6-4 16</inkml:trace>
  <inkml:trace contextRef="#ctx0" brushRef="#br0" timeOffset="166299.1344">22513 10503 304 0,'0'0'4'0,"0"0"3"0,0 0 3 16,2-5 2-16,-2 5 2 15,0-9 1-15,0 9 3 0,-2-11-1 16,2 11-4 0,0 0-2-16,-7-10-4 0,7 10-1 15,0 0-5-15,0 0-1 16,0 0 0-16,0 0-1 16,0 0 1-16,0 0-3 0,0 0 2 15,0 0 0-15,0 0-1 16,0 0 0-16,0 0 0 15,0 0-1-15,0 0 1 16,0 0 0-16,0 0-1 0,0 0 0 16,0 0-1-16,0 0 0 15,0 0 0-15,0 0 0 16,0 0 0-16,0 0-1 16,0 0 2-16,0 0 0 0,0 0 1 15,0 0 2-15,0 0-1 16,0 0 4-16,0 0-1 15,0 0 1-15,0 0 2 16,0 0 0-16,0 0 1 0,0 0 0 16,0 0 1-16,0 0 0 15,0 0 0-15,-5-12 0 16,5 12-2-16,0 0-1 0,-11-9 0 16,11 9-2-16,-14-5-1 15,4 5 0-15,-3 0-2 16,3 5 0-16,-3-1 0 15,-1 6-1-15,4 0 1 0,-3 2-1 16,4 0 1-16,3 1-1 16,5 0 1-16,1 1 0 15,0-1 0-15,7-1 1 16,5-2 0-16,0-2 0 0,6-6 1 16,-1 3-1-16,0-5 2 15,3-3-1-15,1-1 1 16,-4-6 0-16,0 0 0 15,0-5 1-15,-6 0 0 16,-2 2 1-16,-1 3 0 0,-6 0 0 16,-2 10-2-16,2-12 0 15,-2 12-1-15,0 0-1 16,0 0-1-16,-4 7-1 0,4 6-1 16,-3-1-2-16,3 1-5 15,0 5-7-15,5-6-27 16,10 0-37-16,-4-2-2 15</inkml:trace>
  <inkml:trace contextRef="#ctx0" brushRef="#br0" timeOffset="166587.0371">22731 10427 413 0,'0'0'4'0,"0"0"0"16,0 0 1-16,0 0 0 15,0 0-1-15,0 0 0 16,3 8 1-16,2-1-1 15,-2 5-3-15,7 0-1 16,-3 3 0-16,6-1 1 16,-1 1-1-16,0 0 1 0,1-5 0 15,1 1 0-15,-3-6 1 16,-2-3 1-16,-1-2 1 16,-8 0-1-16,15-5 1 0,-11-4 0 15,2-5-1-15,-1 2 0 16,-1-3-2-16,5 0-5 15,-7 0-7-15,5 3-14 0,-7 12-50 16,16-9-9-16</inkml:trace>
  <inkml:trace contextRef="#ctx0" brushRef="#br0" timeOffset="167317.4788">23037 10427 391 0,'0'0'1'0,"0"0"2"0,0 0 0 16,0 0 0-16,0 0 1 15,-2 12 0-15,2-12 0 16,0 12-1-16,0-2-3 16,8 0-5-16,1 0-9 0,1-5-9 15,8-2-6-15,-4-3 0 16,9-6 3-16,-3-6 6 16,2-8 9-16,-2-7 10 0,-2-6 14 15,1-1 13-15,-6-3 9 16,-1-1 2-16,-7 4-3 15,2 5-6-15,-7 3-7 16,4 11-6-16,-4 15-6 0,0 0-5 16,-11 0-3-16,4 18-3 15,7 10-1-15,-3 1 0 16,3 3 0-16,0 3 1 0,5-3-1 16,5 1 1-16,3-14 0 15,-1 1 0-15,1-9 1 16,1-4 1-16,2-7 0 15,-2-6 0-15,1-6 1 16,0-3-1-16,0 0 1 16,2-2-2-16,-4 2 0 0,-3 3-3 15,-1 5-1-15,-9 7 0 16,11 0 2-16,-9 4 0 16,-2 9-3-16,2 4 1 0,-2 3 1 15,6 0 2-15,1-2-1 16,6-2 0-16,4-6-1 15,3-3 0-15,3-4 0 16,3-3 1-16,4-7 0 0,0-6 2 16,-3 1-1-16,1-6 2 15,-8 1 2-15,-3 4 2 16,-4 1 0-16,-6 2-1 0,-7 10-2 16,5-9 0-16,-5 9 0 15,0 0 0-15,0 12-2 16,0 1-1-16,-3-1-1 15,3 5 2-15,0 4 1 16,0 0 0-16,5 4 0 16,-2 2-1-16,2-2 1 15,0 2 0-15,-2-2 1 0,-1 2 1 16,-2-7 3-16,-2 3 3 16,-14-4 0-16,-4-1 1 0,-7-1 1 15,-7-5 0-15,-7 3-1 16,-1-2-2-16,1 2-10 15,-2 9-66-15,10-16-14 0</inkml:trace>
  <inkml:trace contextRef="#ctx0" brushRef="#br0" timeOffset="196180.1324">3680 6156 258 0,'0'0'7'16,"0"0"0"-16,0 0 2 15,-11-8 2-15,11 8 3 16,-7-7 3-16,7 7 0 0,-17-11 1 16,17 11-4-16,-18-9-1 15,6 4-2-15,-1 0-3 16,-1 0-2-16,-4 3-3 16,-5-3 0-16,4 2-1 0,-5 1-1 15,0 2 0-15,2 0 0 16,-2 0 0-16,-4 5 0 15,3 2-1-15,0 0 1 0,-2 4-1 16,-1 1 0-16,0 0 1 16,1 1-1-16,3 1 0 15,-3 2 1-15,2-2-1 16,2 3 0-16,1 1 0 0,5 2 0 16,-3-1 1-1,3 1-1-15,1 2 0 0,4 1 0 16,-3 3 0-16,3-5 1 15,-2 4-1-15,3-5 0 16,4 1 0-16,-2 2 1 0,2 0-1 16,1-4 1-16,5 5 0 15,-1-4-1-15,-1 6 1 16,3-7 0-16,5 1 0 16,0 2 1-16,4-1 0 15,4 1 0-15,1-5 0 0,6 0 1 16,1-2 0-16,1 0 0 15,3-3-1-15,0 1 1 16,5-6-1-16,0 4 0 0,2-4 0 16,-2 3 0-16,2-5-1 15,0 2 1-15,0-2-1 16,1-3 0-16,-3 4 0 16,0-5-1-16,-3 2 1 15,3-3 0-15,-3 0 0 16,1 0 0-16,-3 0 0 0,2-3 0 15,-5-1 1-15,3-1-1 16,0 0 1-16,-5-5-1 16,5 3 1-16,-3-4-1 0,-2 2 0 15,3-3 0-15,-2-1 1 16,1 0-1-16,2 1 0 16,-4 0 0-16,-4-3 1 0,0 5 0 15,-4 1 0-15,0-4 1 16,-4-3 0-16,-3 10-1 15,0-9 1-15,-5 2-1 16,0-4-2-16,0-3 0 0,-7-5 0 16,-4 3 0-16,-1-3 0 15,3 1 0-15,-5-4 0 16,0 3 0-16,-1 3 0 16,-1 0 0-16,-1 2 0 15,3 4 0-15,-1-1 0 16,-5 2 0-16,0-2 0 0,-4 3 0 15,-2 2 0-15,-4-1 0 16,0 1 0-16,-2 2 0 0,-3 2 0 16,-3 1 0-16,5 4 0 15,-4 1 0-15,3-1 0 16,6 3 0-16,0 0 0 16,5 0 0-16,3 0-2 0,6 3-4 15,3-1-4-15,2 1-11 16,9-3-16-16,2 16-49 15,-2-16 0-15</inkml:trace>
  <inkml:trace contextRef="#ctx0" brushRef="#br0" timeOffset="197345.046">5116 6706 280 0,'0'0'6'16,"0"0"5"-16,0 0 1 0,-9-12 3 15,9 12 1-15,-11-15 1 16,1 4 2-16,1 1 2 16,1-2-7-16,-4 4-3 15,0-4-3-15,-6 5 0 16,0 2-4-16,-6 2-1 0,-1 3-1 15,-7 8-1-15,-3 4-1 16,-3 6 0-16,-2 1 0 16,3 7 0-16,-2 1-1 0,3 5 1 15,4 3 0-15,5 2-1 16,2-1 1-16,8 7-1 16,2-1 0-16,5 5 0 15,1-2 1-15,8 2-2 0,1 0 2 16,1-5 0-16,9 5 0 15,4-5 0-15,2-2 0 16,8-5 0-16,5-3 0 16,4 0 0-16,4-7-1 0,3-3 1 15,4-5 1-15,6-5-1 16,2-4 0-16,3-4 1 16,-3-1 0-16,3-3 0 0,-4-5 0 15,-1-2 0 1,1-6 0-16,-7 1 0 0,4-2 0 15,-10-4 0-15,2 1 0 16,4-4 0-16,-5 2 0 16,-4-1 0-16,-3 1 0 0,-2-2 0 15,-3-1 0-15,-4 2 0 16,-5-5 1-16,-6-2 0 16,-5 1 0-16,-3-7 0 0,-4 1 2 15,-2-4-1-15,-6 0 1 16,-3-1-1-16,-9-3 0 15,-3 5 0-15,-4-1-1 0,-3 5 1 16,-5 2-1-16,-2 2-1 16,-2 4 1-16,-4-1-1 15,1 9 1-15,-2 0-1 16,3 0 1-16,-1 5-1 16,2 5 0-16,2 3 0 15,4-1-1-15,2 3 0 16,0 5 0-16,2 5 0 0,5 5-2 15,-3-1-1-15,3 4-4 16,11 2-7-16,-4-1-10 16,9 2-60-16,9-1-3 0</inkml:trace>
  <inkml:trace contextRef="#ctx0" brushRef="#br0" timeOffset="198798.2243">8604 6661 234 0,'0'0'5'0,"0"0"0"15,-13-15 4-15,4 7 2 16,-1-1 3-16,-9-1 0 0,3 0 1 16,-7 0 1-16,-1 6-3 15,-1 1-3-15,-5 6-2 16,-3 6-1-16,-4 8-2 16,-2 5 0-16,-5 9-1 0,3 3 1 15,-4 8 0-15,3 0 0 16,0 3 0-16,10 5-1 15,7-1 0-15,5 3-1 16,12 0 1-16,8 3-1 0,10-4 0 16,13 4 1-16,4-3-1 15,5 0 0-15,8-5-1 16,4-2 1-16,1-6 0 0,8-4-1 16,-1-7 0-1,0-6 0-15,5-4 0 0,0-12 0 16,-2-6 1-16,0-2-1 15,0-10 1-15,-3-6-1 16,-3-5 1-16,-4-3-1 0,-5-6 1 16,-3-5-1-16,-2-6 0 15,-5-4 0-15,-6-5-1 16,-5-2 1-16,-5-3-1 16,-7 0 1-16,-4 0 0 0,-3 4 0 15,-5 2 0-15,-7 5 1 16,-8 5-1-16,-5 2 0 15,-7 3 0-15,-3 7-1 0,-7 4 0 16,-8 1 0-16,-5 5-1 16,-5 4 0-16,1 8 0 15,-3 2 0-15,-1 5-1 16,6 5 1-16,2 5-1 16,11 2-1-16,2 4-3 0,17 6-7 15,5-4-9-15,17-6-45 16,11 5-17-16</inkml:trace>
  <inkml:trace contextRef="#ctx0" brushRef="#br0" timeOffset="199896.5142">11113 6686 307 0,'0'0'5'0,"0"0"2"15,0 0 4-15,-13-12 1 16,13 12 0-16,-23-13 3 0,9 8 1 16,-6-1-1-16,-2 5-4 15,-6 1-3-15,1 4-2 16,-6 8-1-16,-2 9-1 16,-2 4 0-16,-2 6-2 0,-1 10 0 15,2-2 1-15,-1 8 0 16,4 0 0-16,5 2-1 15,10 1 0-15,8 2 0 16,6-2-1-16,9-1 1 0,12-2-1 16,10-2 0-16,10 0 0 15,7-8 1-15,5-3 0 16,8-4 0-16,2-5-1 16,3-8 1-16,2-5-1 0,0-4 1 15,0-8-1-15,-2 0 1 16,2-10-1-16,-7-2 0 15,-4-8 1-15,2 0-1 16,-6-7 0-16,-5-5 1 0,-4 0-1 16,-5-8 1-16,-7-5 0 15,-6-5-1-15,-9-1 1 16,-1-6-1-16,-10 0 1 0,-3 5 0 16,-12-2 1-16,-8 6-1 15,-9 6 1-15,-5 8-1 16,-10 4 0-16,-3 2-2 15,-5 11 0-15,-7 0 0 16,0 7 0-16,-3-1 0 0,5 5 0 16,1 3 0-16,4 3 0 15,6 0 0-15,-1 4 0 16,11 7 0-16,3-3-8 16,12 11-17-16,13-1-59 0,7-1-3 15</inkml:trace>
  <inkml:trace contextRef="#ctx0" brushRef="#br0" timeOffset="204054.3923">16122 6765 211 0,'0'0'8'0,"0"0"2"16,0 0 4-16,-6-11 5 16,6 11-1-16,-7-9 3 0,7 9 0 15,-14-10 1-15,2 5-6 16,1 0-2-16,-5 3-4 15,0 0-4-15,-2-1-1 16,-4 3-1-16,0 0-2 0,-4 3-1 16,1 1 0-16,0 4-1 15,1 1-1-15,2 3 0 16,-2 2 1-16,2 6-1 16,6 2-1-16,-6 2 1 15,14 3 0-15,-8 8 0 0,9 3 0 16,0 1 1-16,7 3 0 15,0-3 0-15,7 6 0 16,9-2 1-16,-1 2 0 16,9-5-1-16,-1-2 1 0,3 0 0 15,7-6 0-15,2-3-1 16,0-2 1-16,2-3 0 16,2-10 0-16,6-4 1 15,-1-5-1-15,4-5 1 0,1-5-1 16,-1-10 1-16,0 0 0 15,-1-8-1-15,-2-3 0 16,-3-2 0-16,-5 1 2 16,-3-3-1-16,-10 3 1 15,2-5 0-15,-14-1 0 0,-3-1 0 16,-7-3 1-16,-2-3 0 16,-2 0-1-16,-9-1-1 0,-3-4 1 15,-4 3-1-15,-4 2 2 16,-5 3-1-16,-3 5 1 15,-5 2 0-15,-3 3-1 16,-6 2 2-16,-1 6-1 16,0 1 0-16,2 3-1 0,2 4 0 15,1 4-1-15,6 2 0 16,-1 5-1-16,2 3-2 16,6 6-1-16,-3 5-3 0,5 3-3 15,0 2-11 1,7 4-33-16,8 1-31 0,6-1-4 15</inkml:trace>
  <inkml:trace contextRef="#ctx0" brushRef="#br0" timeOffset="205446.648">19205 6611 206 0,'0'0'7'0,"0"0"4"16,0-9 3-16,0 9 0 15,0 0 0-15,-8-10 1 16,-4 2 1-16,1 8 0 0,-8 0-5 16,3 0-4-16,-6 0-2 15,3 8-1-15,-6-1-1 16,4 3-1-16,-4 7 0 0,3 0-1 15,-2 4 0-15,-1 3 0 16,-3 1 0-16,4 2 0 16,-2 5 1-16,2-1-1 15,4-2 1-15,2 0-1 16,4 2 0-16,6 1 0 0,6 2 0 16,-2 1-1-16,4-3-1 15,9 2 1-15,3 2 0 16,8-2 1-16,5-2 1 15,1 0 1-15,12-1 1 16,0-5-1-16,8-1 1 0,0-5 0 16,6-4 0-16,-3-4 0 15,4-4-2-15,-1-8 1 16,-3 0-1-16,1-8 1 0,-7-4-1 16,6-2 0-16,-9-5 1 15,-6-1 1-15,0-4 1 16,-11-1 0-16,-2-10 1 15,-6-5-1-15,-8-5 2 0,-7-2-1 16,-2-4 0 0,-13 1 0-16,-5 1-1 0,-5-1-1 15,-5 8 1-15,-7 4-1 16,2 9-1-16,-2 4 0 0,-3 8-1 16,1 5-1-16,-2-2-1 15,4 10 0-15,-5 4-2 16,4 0-2-16,-1 4-5 15,2 12-12-15,0 11-51 16,-4-10-10-16</inkml:trace>
  <inkml:trace contextRef="#ctx0" brushRef="#br0" timeOffset="207878.3446">2016 8185 108 0,'0'0'2'0,"-13"0"1"0,-2 0 1 16,-2 2 2-16,-7 3 4 15,2 5-1-15,-8-1 3 16,0 6 0-16,-5 1 1 16,3 8-2-16,7 1-1 15,-5 7 0-15,7-2-1 0,1 12-5 16,5 3 2-16,4 4-2 15,6 7 1-15,3-3-1 16,4 4 0-16,17-2 0 16,2 5 0-16,11-11 2 15,0-5 1-15,15-4-2 0,4-8 2 16,8-4-1-16,5-9 1 16,0-7 1-16,3-9-1 15,3-3-2-15,-4-10 1 0,-2-7 0 16,-4-6-1-16,-7-4 0 15,-5-3 1-15,-5-7-1 16,-8-2 1-16,-6-8-2 16,-9-5 1-16,-9-5 0 0,-6-5-1 15,-3 0 1-15,-10 2 1 16,-7 1 2-16,-5 2-2 16,-6 7 0-16,-6 8 0 0,-9 8-1 15,-4 6 0 1,-3 6-2-16,-7 8-2 0,-3 3-1 15,-4 10-1-15,-1 1 1 16,1 4-1-16,-1 6 1 16,5 5-1-16,8 2 0 15,4 3-3-15,11 3-5 0,7-2-13 16,8-4-43-16,17 13-12 16</inkml:trace>
  <inkml:trace contextRef="#ctx0" brushRef="#br0" timeOffset="209175.6807">7568 8165 224 0,'0'0'6'0,"0"0"4"15,0-12 2-15,0 12 1 0,-11-13 1 16,4 5-1-16,-3 1 2 15,-5 4 0-15,-2 1-6 16,-3 2-3-16,-5 8-3 16,2 2-2-16,-7 9 0 0,6 9 0 15,-8 6 0-15,7 4 0 16,-5 6 1-16,7 5-1 16,4 6 0-16,6 5 1 15,4-1-2-15,6 3 1 0,3-5-1 16,12 0 0-16,6-4 0 15,7-5 1-15,4-6 0 16,9-7 0-16,4-5 1 16,5-10 0-16,5-5 0 0,3-14 0 15,0-1 1-15,2-9 0 16,-4-11 0-16,-2-5-1 16,-6-5 1-16,0-4 1 15,-11-6 1-15,-6 1 0 0,-8-3-1 16,-8-8 2-16,-6-2 0 15,-6-3-1-15,-16-1 1 16,-6 0 0-16,-8 1 0 16,-7 2 0-16,-8 6-1 15,-7 8-2-15,-3 8 0 0,0 12 0 16,-2 6-1-16,3 9-2 16,-1 4-1-16,5 10-3 15,8 7-9-15,5 0-16 0,4 9-48 16,16 1-4-16</inkml:trace>
  <inkml:trace contextRef="#ctx0" brushRef="#br0" timeOffset="211490.9926">13149 8246 206 0,'0'0'6'0,"0"0"3"16,0-12 3-16,0 12 5 16,-3-18 1-16,0 4 2 15,-2-1 2-15,-5-2 1 16,-5 3-4-16,3-4-2 15,-6 5-3-15,-1 3-3 0,-4 5-2 16,-2-1-3-16,-2 6-1 16,-1 3-1-16,-4 8-2 15,6-1 0-15,-8 7-1 0,8 3 0 16,1 0-1-16,-3 6 1 16,6 5-1-16,2 6 0 15,2 2 1-15,6 4-2 16,2 6 1-16,5 3 0 0,5 0 0 15,0 0-1-15,7 2 1 16,9-4 0-16,6-3 0 16,3-2 1-16,5-10 0 15,4-4 0-15,9-2 1 0,1-12-1 16,3-2 0-16,3-8 0 16,0-5 1-16,3-2-2 15,-1-8 1-15,-6-4 0 16,0-3 1-16,-4-8-2 0,-7 4 1 15,-1-5 0 1,-6-3 1-16,-6-1 1 0,-7-4-1 16,-6-3 0-16,-9-5 1 15,-1-2 0-15,-18-5-1 16,-7-2-1-16,-11-1 0 16,-5 0 0-16,-11 6 1 0,-2 4 0 15,-3 8-2-15,-3 8 2 16,4 7 0-16,-1 6-1 0,7 8 1 15,1 3-1-15,5 6-1 16,5 4-1-16,10 8-2 16,3-2-5-16,10 9-10 15,12 0-27-15,5 2-35 0,19 3-3 16</inkml:trace>
  <inkml:trace contextRef="#ctx0" brushRef="#br0" timeOffset="212325.6848">14563 8199 243 0,'0'0'4'16,"0"0"4"-16,-17-4 1 0,1 4 0 15,2 0 4-15,-9 0 2 16,-3 0-1-16,-4 0 2 0,-1 7-4 15,-1 2-3-15,-3 6 0 16,5 5-2-16,-4 6-1 16,2 1-2-16,2 6-1 15,0 5 1-15,5 4-3 0,2 8 2 16,11-1-2-16,1 4 1 16,11-2-1-16,6-1 1 15,14 2-1-15,7-7 1 16,10-6 0-16,7-9 0 15,15-3 0-15,0-7-1 16,8-2 0-16,-1-8-1 16,4-6 0-16,-2-4 0 0,-1 0 0 15,-5-9-1-15,-7-6 0 16,-3 0 1-16,-5-3 1 16,-10-4 0-16,-3 0 1 0,-5-8 1 15,-8 4 0-15,-2-10 1 16,-12-3 1-16,-4-7 0 0,-6-2 0 15,-7-5 0-15,-7-1-1 16,-13-1 0-16,-2 1 1 16,-9 6 0-16,-3 9-1 15,-6 4 1-15,-6 13-1 0,-4 6-1 16,-3 10 0-16,1 6-1 16,-3 2-1-16,5 8-1 15,7 2 0-15,3 4-3 16,10 3-4-16,8-1-5 15,16 4-16-15,14 0-52 16,4-5-2-16</inkml:trace>
  <inkml:trace contextRef="#ctx0" brushRef="#br0" timeOffset="218495.0384">18637 8261 209 0,'0'0'7'15,"0"0"5"-15,0 0 2 16,-5-12 3-16,5 12 2 0,-10-9 2 16,10 9-1-16,-20-11 2 15,6 11-7-15,-2 0-3 16,0 3-4-16,-10-1 0 0,4 9-5 16,-4 4 0-16,-1-3-2 15,1 7 0-15,3 1-1 16,-2 5 1-16,3 3-1 15,0 3 0-15,4 6-1 0,3 3 0 16,7 2 1-16,6 2 0 16,4 1 1-16,14 2 0 15,11-2 0-15,8-5 1 16,12-3 0-16,8-8-1 16,2-6-1-16,5-8 0 0,6-6-1 15,1-6-1-15,-4-6 0 16,-6-6 0-16,-1-6 1 15,-8-3 0-15,-4-6 2 16,-4-4 0-16,-9-2 1 16,-8-4 0-16,-5-6 3 15,-6-7-1-15,-7 1 2 0,-7-7-1 16,-4 2 2-16,-6-2 0 16,-13 2 1-16,-2 3-2 15,-9 8-1-15,-3 8 0 0,-6 10 0 16,-4 4-1-16,3 6-1 15,-4 7-1-15,4 5-1 0,-1 0-2 16,8 3-1-16,-1 7-2 16,11 2-4-16,0 2-6 15,6 4-27-15,9 7-39 16,8 0-3-16</inkml:trace>
  <inkml:trace contextRef="#ctx0" brushRef="#br0" timeOffset="222108.9475">22774 7548 148 0,'5'-12'7'0,"5"-11"3"0,7-9 3 16,11-14 3-16,2-18 2 16,12-7 2-16,3-16 2 15,9-9 1-15,-4 4-7 0,2 5 0 16,-10 10-1-16,-5 11-2 16,-7 11-1-16,-7 15-1 15,-9 8-1-15,-3 17-2 0,-6 3-3 16,-5 12-4-16,0-10-6 15,0 10-1-15,0 5-4 16,0 5-3-16,-5 8-7 16,-2 2-14-16,-4 11-16 0,-4 7-23 15,-2 9 0-15</inkml:trace>
  <inkml:trace contextRef="#ctx0" brushRef="#br0" timeOffset="253082.9722">9872 2377 65 0,'0'0'4'0,"0"0"-2"0,0 0-2 16,0 0-2-16,0 0 2 15,-3 8 2-15,3 2 1 16,0 4 1-16,0 10 0 15,0 3 3-15,0 14 8 0,0 7 5 16,3 14 4-16,0 0-3 16,4 17-1-16,0 8 0 15,3 9-4-15,0 1-1 16,2 5-5-16,1 4-6 0,2-2-4 16,-2 8 1-16,1-8-2 15,-1-8-1-15,2 1 1 16,-3-4-1-16,2-1 2 15,-3-5 0-15,2 0 0 16,-4-7 0-16,1-5 2 0,3 0 0 16,-6-10-1-16,8 2 1 15,-7-8 0-15,6-10 2 16,-7 4-1-16,9-6 0 16,-9-5-1-16,6-3 0 0,-6-6-1 15,-2-1-1-15,2-7-2 16,-2-3-5-16,1-5-6 15,-1-7-4-15,-3 1-2 0,-2-11-20 16,0 9-24-16,0-9-2 16</inkml:trace>
  <inkml:trace contextRef="#ctx0" brushRef="#br0" timeOffset="254716.4135">9250 3362 127 0,'0'0'4'0,"0"0"2"15,0 0 0-15,0 0 0 0,0 0 0 16,-2-7 0-16,2 7 0 16,0 0 1-16,7-6-3 15,5 6-3-15,6 0 0 16,4-5 1-16,4 3 2 16,13-6 0-16,4 3 1 0,8-5 0 15,7 3-1-15,4-6 1 16,8 1-1-16,2-3-1 15,8 3 1-15,1-6-1 16,11-2-1-16,7 0 1 0,4 1-2 16,14-5 0-16,-3-1 0 15,13-3 0-15,9 3 0 16,0-4-1-16,4 3 0 16,7 0 2-16,4-4 1 0,1 3-1 15,5-3-1-15,-1 5 1 16,5-1 0-16,4-2 0 15,7 0 2-15,-4 1-3 16,2 3 0-16,6-6-1 0,11 5 0 16,-6-7 1-16,1 5-1 15,2-3 0-15,-3 0 0 16,10-5-1-16,1 8 1 16,-5-5-1-16,-8 2 1 0,5 3 0 15,4-3 0-15,-13 3 0 16,-5 0 0-16,1 2-1 15,-6-5-1-15,-3 8 2 16,-3-8 0-16,-10 10-2 0,-4-4 2 16,-7 1-1-16,-3 3 2 15,-16 3 2-15,-7 3-1 16,-11 2 0-16,-11-2 0 16,-10 2 0-16,-16 5 0 0,-9-1 1 15,-15 5-1-15,-13 1-1 16,-2 2 0-16,-15 0-1 15,0 0-3-15,-10 0-9 16,0 2-24-16,-15 6-26 16,5-1-7-16</inkml:trace>
  <inkml:trace contextRef="#ctx0" brushRef="#br0" timeOffset="256469.5521">9417 3410 83 0,'0'0'1'0,"0"0"-1"0,0 0 0 16,-8 6 1-16,8-6 1 15,-14 12 0-15,4-2 0 16,-5 0 0-16,-2 5-1 0,1 5 1 16,-5-1-1-16,8 6 0 15,-8-3 1-15,6 9-2 16,-2-9 0-16,4 7 0 16,-1-1 0-16,4-3 0 15,-2 1 0-15,4 2-2 16,3-3 2-16,3 3 0 0,-1-2 0 15,3-1 0-15,0 0 0 16,0-3 2-16,5 3-2 16,-2-5 1-16,1 1-1 15,5-1 0-15,0 1 0 0,-2-4 1 16,4-2-1-16,1-1 2 16,0 1-2-16,0-5 2 15,3 2-2-15,0-2 1 0,4 1 0 16,0 1 0-16,3-2 0 15,0 2 2-15,6-7-2 16,6 7 1-16,0-7 0 16,5 5 0-16,-2-7-1 15,8-3 0-15,-3 0-1 16,8 0 1-16,-5 0 0 16,0 0-1-16,4 0 2 0,1-3-1 15,3-1-1-15,-4-7 1 16,8 3 0-16,5-3 0 0,2 3 0 15,3-4 1-15,4 0-2 16,0-3 1-16,5 5-1 16,0 2 1-16,2-7 0 15,3 2-1-15,1 2 1 0,3-1 0 16,2-4 2-16,3 1-1 16,4-2 2-16,10 2-1 15,-5-3 1-15,-1 1 0 16,6-2 0-16,-7 1-1 15,10-1-1-15,2 2 1 0,-4-1-1 16,-4 1-1 0,3-1 0-16,-1-1 1 0,4-1-2 15,9 2 1-15,-8-1-1 16,-1-1 1-16,7 0 0 0,-6 0 0 16,8 1 0-16,0 0 2 15,-1 3-1-15,-8-2 0 16,10 1 3-16,-4-8-2 0,4 8 2 15,5-6-2-15,-2 4 0 16,-6-4 1-16,10 1-2 16,0 0 1-16,-4 0 0 15,-3 2-3-15,2 1 0 16,-10 1 1-16,11-5-1 16,1 6 0-16,-4-5 1 0,-2 2-1 15,2-5 0-15,2 2 0 16,-4 1 1-16,7-1 0 15,-9-1-1-15,-3-1 1 0,2 1-1 16,4 4 1-16,-6-5 1 16,-3 5-1-16,0-2 0 15,-6 2-1-15,2 1 1 16,-3 2 1-16,-7 1 1 0,-3-4 1 16,-8 6-2-16,1-4 2 15,-9 3 0-15,0-2-1 16,-6 7-1-16,-9-7-1 15,4 4-1-15,-4 3 1 0,-1-2-1 16,-5 5 0-16,-5-6 0 16,2 8 0-16,-10-4 0 15,4 4 1-15,-9-1-1 0,-8 2 1 16,-3-1 0-16,-3 2 2 16,-4-3 2-16,-4 6 2 15,-6-1 2-15,-7 1 0 16,0 0 2-16,10 0-3 15,-10 0-1-15,0 0-2 0,0 0-10 16,-10 0-10-16,1 0-34 16,-2 0-18-16</inkml:trace>
  <inkml:trace contextRef="#ctx0" brushRef="#br0" timeOffset="257809.4502">16780 2051 123 0,'0'0'5'0,"0"0"1"0,0 0 2 16,0 0 2-16,0 0 2 16,11-3 2-16,-11 3 1 0,9-2 2 15,-9 2-3-15,17-8 0 16,-6 4-2-16,1-1-2 15,1 2 0-15,-4-2-1 16,9 1-1-16,-3 1 0 0,2 0-1 16,0-2-1-16,3 4 0 15,3-2 1-15,-4-2-2 16,11 2 0-16,-2 0 0 16,4-1 0-16,-2-2-1 0,4 1 0 15,-2 0 0-15,3 1 0 16,-1-2-1-16,-8 6 0 15,4-2 0-15,-4-1 1 16,3 1-2-16,-2 2 0 16,1 0 0-16,-3-2 0 0,7 2 0 15,-2 0-1-15,2 0 2 16,-2 0-2-16,2 0 0 16,0 0 0-16,-2 0 0 0,0 4 0 15,0-1 0-15,-3-1-1 16,1 4 1-16,-3-2-1 15,-1 4 0-15,-1-2 0 0,-1 0 1 16,1 2-1-16,-4 2 0 16,4-2-1-16,-3-1 1 15,1 3 1-15,-3 0-2 16,0-1 1-16,-1 1 0 16,-2 0 0-16,-3-3 0 0,4 5 0 15,-4 2 0-15,0-5 0 16,3 4 0-16,-5-1 0 15,3 0 0-15,-1 0 0 16,-5 1 0-16,4-1 0 16,-4-2 0-16,-1 4 0 15,0-2 2-15,-4 5 2 16,0 2-1 0,2 1 2-16,-4-2-1 15,0 2 0-15,0-3 0 16,0 5 1-16,0-3-2 15,0-4-2-15,0-1 0 0,0 0 0 16,0-1 0-16,-4-1 1 16,0 0-1-16,2 0 0 15,-3 3 1-15,-2 0-1 16,4-2 1-16,-6 2-1 0,3-3 0 16,-1 0 1-16,-1 3-1 15,-5 0 1-15,4-3-1 16,-3-2 1-16,-1 3-1 0,-2-3 0 15,0-1 1 1,-2 7-1-16,-1-7 0 16,-2 4 1-16,1-4-1 0,-1 1 1 15,-3 0-1-15,1 0 0 16,0-1 1-16,0 0-1 0,1-1 0 16,4 1-1-16,-1-4-1 15,4 2-4-15,-2-2-9 16,7 0-27-16,9-5-37 15,-8 12-3-15</inkml:trace>
  <inkml:trace contextRef="#ctx0" brushRef="#br0" timeOffset="258890.7833">13753 2977 314 0,'0'0'7'16,"0"0"1"-16,0 0 3 15,0 0 2-15,0 0-1 16,-9-7 1-16,9 7-1 16,0 0 0-16,0 0-6 0,-2 10-2 15,2 2-3-15,0 5-1 16,0 6 1-16,2 2 0 16,1 2 1-16,3-1 0 0,-1 5-1 15,0-4 1-15,-1-4-1 16,1-1 1-16,2-3-1 15,-4-1 1-15,3-5-1 16,-4-1 1-16,-2-12-1 0,2 12 1 16,-2-12-1-16,0 0 0 15,0 10-1-15,0-10-5 16,0 0-8-16,0 0-17 16,0 0-42-16,0-10-5 0</inkml:trace>
  <inkml:trace contextRef="#ctx0" brushRef="#br0" timeOffset="260105.0561">13663 2922 144 0,'0'0'7'15,"0"0"6"-15,0 0 1 16,0 0 4-16,-3-6 5 0,3 6-1 15,-2-11 3-15,2 11-2 16,0 0-2-16,-3-9-5 16,3 9 0-16,0 0-6 15,0 0 1-15,0 0-2 16,0 0-2-16,0 0 0 0,0 0-3 16,8-3 1-16,-8 3-2 15,17-5 1-15,-4 2-1 16,2 3-1-16,5-2 1 0,-1 2 2 15,6-2-2-15,3-1 0 16,1 1 1-16,8-1-1 16,2-4 1-16,0 3 0 0,2-7-1 15,8 2 0-15,-5 1-1 16,4-2 0-16,-4 2 0 16,1-2 0-16,-1 0-1 15,-1 0 1-15,-1 3-1 16,-7 0 0-16,-1-1-1 0,-4 3 1 15,0 1 0-15,-6-1 0 16,-4 0-1-16,-2-1 1 16,0 6 0-16,-6-1-1 15,-1-2 1-15,-11 3-1 16,11-5 0-16,-11 5 0 0,0 0 0 16,0 0 0-16,0 0 1 15,0 0-1-15,0 0 0 0,0 0 0 16,0 0-1-16,0 0 1 15,0 0 0-15,0 0 0 16,0 8-1-16,0-8 1 16,-4 12 0-16,1-3 1 15,-4 4-1-15,1 1 1 0,2 4 0 16,1 2 0-16,-2 0-1 16,-3 2 0-16,7 0-1 15,1 0 1-15,0 2-1 0,0-5 1 16,0 1-1-16,0-1 0 15,5-2 1-15,1-2 0 16,0 0 1-16,1 1-1 16,-1-2 1-16,-2-4-1 15,1 2 0-15,-5-12 1 16,7 15-1-16,-7-15 0 0,5 12 1 16,-5-12-1-16,0 0 1 15,0 12 0-15,0-12 0 16,0 0 1-16,-5 11 0 0,5-11-1 15,-19 7 1-15,6 1 0 16,-4-2-1-16,0 0 0 16,-4-1 0-16,0-3 0 15,-4 6-1-15,-3-3 1 0,1 0 0 16,-3 2-1-16,-2-2 0 16,-5 3 0-16,2 1 0 15,-6 1 0-15,4 0 0 16,-4 3 0-16,0-1 0 0,2-2 0 15,-1-2 0-15,0-1 0 16,4 0 0-16,0-1 0 16,4-2 0-16,-1 1 0 15,6-5 0-15,4 3 0 16,4-1 1-16,1-2-1 16,6 0 0-16,-1 0 0 0,13 0 1 15,-12 0-1-15,12 0 1 16,0 0-1-16,-7 0-1 15,7 0 0-15,0 0-2 0,0 0-4 16,0 0-5-16,0 0-7 16,0 0-14-16,0 0-46 15,10-7-5-15</inkml:trace>
  <inkml:trace contextRef="#ctx0" brushRef="#br0" timeOffset="260718.5567">13955 2916 274 0,'0'0'8'16,"0"0"5"-16,0 0 2 15,0-14 0-15,0 14-1 0,0 0-1 16,0 0 0-16,-10 3 2 16,2 12-7-16,-8 5-6 15,4 3-1-15,-5 6-1 16,0 3 2-16,-4 3 1 0,4-7 0 16,2-2-1-16,5-1 0 15,0-1-1-15,2-5-1 16,4-2-2-16,-1-5-4 15,2-5-6-15,3-7-13 16,0 11-26-16,0-11-23 16,20-6-4-16</inkml:trace>
  <inkml:trace contextRef="#ctx0" brushRef="#br0" timeOffset="260920.0095">14098 2839 295 0,'0'0'5'15,"0"0"-1"-15,0 0 0 16,0 7 1-16,-2 6-1 0,-3 4 2 16,-6 3 0-16,4 4 0 15,-3 4-5-15,-3 4 2 16,-2-3-1-16,3 6 1 16,2-5-1-16,-2-6-3 0,4 2-7 15,0-6-20-15,2-10-34 16,6-1-7-16</inkml:trace>
  <inkml:trace contextRef="#ctx0" brushRef="#br0" timeOffset="261134.4334">14259 2873 263 0,'0'0'0'15,"0"0"1"-15,0 0-1 16,-7 5 2-16,0 7 0 0,-4 6 2 15,-1 4-1-15,0 1 2 16,-3 6 1-16,0-2 0 16,0 3 0-16,3-5-3 0,-1-2-3 15,3-6-12-15,6 0-21 16,-4-4-28-16,8-13-5 16</inkml:trace>
  <inkml:trace contextRef="#ctx0" brushRef="#br0" timeOffset="261331.6819">14319 2851 239 0,'0'0'0'0,"0"0"1"0,2 11-1 16,-2 0 2-16,-2 4-1 0,-5 5 2 16,1 2 2-16,-4 6 0 15,-2-4-1-15,0 6 1 16,-1-8 0-16,4 3-2 15,-1-5-3-15,4-5-7 0,1-3-20 16,5-2-23-16,0-10-11 16</inkml:trace>
  <inkml:trace contextRef="#ctx0" brushRef="#br0" timeOffset="261528.7133">14426 2809 265 0,'0'0'3'0,"0"0"-2"15,5 7-1-15,-5-7 2 16,3 18-2-16,-6-3 0 16,1 7 1-16,-9 3 0 15,-1 5-2-15,0 4 3 0,-3-5-1 16,0 8 1-16,2-6-5 16,1-4-12-16,-1-7-30 0,8 0-15 15</inkml:trace>
  <inkml:trace contextRef="#ctx0" brushRef="#br0" timeOffset="262598.5483">14794 2920 185 0,'0'0'4'0,"0"0"4"16,0 0 2-16,0 0 2 15,0 0 0-15,0 0 0 0,0 0 0 16,0 0 1-16,0 0-6 15,0 0-1-15,0 0-4 16,0 0 1-16,0 0-1 0,0 0 3 16,0 0 2-16,7 0 1 15,-7 0 1-15,21-4 2 16,-5 1-1-16,4 0 1 16,6-7 0-16,6 6-1 0,0-7-1 15,15 4-1-15,1-2-1 16,4-1 0-16,5-3-1 15,1 1-2-15,6-3 0 16,2 0 0-16,4 3-1 16,0-1-1-16,0-2 0 0,-1 1-1 15,3 2 0-15,-2-5 1 16,0 5 0-16,-6 0 0 16,-2 0 0-16,-2 2 0 15,-8 3 1-15,-8-3 0 16,-9 5 0-16,-5 3 1 0,-10-1 0 15,-4 1 1-15,-9-1-1 16,-7 3 0-16,0 0 0 16,0 0-1-16,0 0 0 15,0 0-2-15,0 0-1 0,0 0 0 16,0 0 1-16,0 0-1 16,0 0-1-16,0 0 1 15,0 0 0-15,0 0 0 0,0 0-1 16,0 0-2-16,0 8 0 15,0-8-4-15,-7 4-4 16,7-4-12-16,-11 8-20 16,2-6-36-16,9-2-2 0</inkml:trace>
  <inkml:trace contextRef="#ctx0" brushRef="#br0" timeOffset="263130.6146">16079 2512 302 0,'0'0'7'16,"0"0"5"-16,0 0 2 0,0 0 1 15,0 0 1-15,-10-11 3 16,10 11-1-16,0 0 0 16,0 0-6-16,0 0-5 15,8-5-1-15,1 5-2 0,12 0 0 16,-1 0-1-16,7 0 0 16,3 3 0-16,5-1-1 15,-1-2 0-15,1 3-1 16,-3 3 1-16,1-6-1 0,-4 2 0 15,-4-2-1 1,-7 1 0-16,-1-1 0 0,-4 0 0 16,-13 0 0-16,7 14 1 15,-7-2 0-15,-10-2 1 16,-5 7 0-16,-3 5 0 0,-6 1 1 16,-1 4 0-16,-4 3-1 15,-1-6 0-15,-3 2-1 16,8-2 0-16,0-4 0 0,5-1 0 15,3-4-1-15,4 2 2 16,6-6-2-16,7-11 0 16,-10 18 0-16,10-18-1 15,0 9-3-15,0-9-8 16,0 0-33-16,12 5-36 0,-3-5-2 16</inkml:trace>
  <inkml:trace contextRef="#ctx0" brushRef="#br0" timeOffset="264178.2003">12115 3369 213 0,'0'0'6'16,"0"0"-3"-16,0 0 4 15,0 0-1-15,0 0 2 0,0 0 0 16,0 0-1-16,0 0 2 16,7 0-3-16,-7 0 1 15,19 0 0-15,-2 0 3 16,7 0-1-16,2 0 0 16,7 0 2-16,7 0-2 0,5-5 0 15,4 0-2-15,8 1-1 16,5-2-1-16,-2-1-1 15,5 2 1-15,-4-3-2 16,-1 0 1-16,-5 4-1 16,0-1 1-16,-6-2-1 0,-11 1 1 15,-1 4-1-15,-4-3 0 16,-3 0 1-16,-8 0 0 16,0 3-1-16,-7-1 0 15,-3 1 1-15,-4-1-1 0,-8 3 1 16,12-2 0-16,-12 2 0 15,0 0 1-15,0 0-1 0,0 0-1 16,0 0 1-16,0 0-2 16,0 0 1-16,0 0-2 15,0 0 1-15,0 0-2 16,0 0 0-16,0 0-1 16,0 0-2-16,0 0-2 0,-7 2-8 15,-3-2-9-15,0 0-29 16,10 0-26-16,-20 10-4 15</inkml:trace>
  <inkml:trace contextRef="#ctx0" brushRef="#br0" timeOffset="264823.8703">12318 3183 303 0,'0'0'7'0,"0"0"4"0,2-12 2 15,-2 12 3-15,6-9 0 16,-6 9 3-16,0 0-2 0,5-14 0 16,-5 14-8-16,0 0-2 15,0 0-4-15,-5 6-1 0,-3 3-1 16,-4-1-1-16,-4 4 1 15,0 3 0-15,-7 1 0 16,-7 4 1-16,0 4-1 0,-7 0 0 16,0-1-1-16,-1-2 1 15,1 2 0-15,5-3 0 16,-1-5 0-16,11-3 0 16,3 1 0-16,6-9 0 15,5 1 0-15,8-5-1 0,0 0 0 16,0 0 0-16,0 0-1 15,0 0 1-15,0 0-2 16,8 7 1-16,6-4 0 16,4-1 1-16,4 3 0 15,8-2 0-15,5 1 0 0,0 5 1 16,3-1-1-16,-1-1 1 16,-3-2 0-16,1 4 0 15,-8-1 0-15,1-4 0 0,-3 4-1 16,-6-1 0-16,-1 0-6 15,-4-1-12-15,-3-4-60 16,1 3 0-16</inkml:trace>
  <inkml:trace contextRef="#ctx0" brushRef="#br0" timeOffset="266286.8509">10813 2423 260 0,'0'0'7'0,"0"0"0"16,0 0 1-16,0 0-1 0,0 0 2 16,0 0 0-16,0 0 1 15,9 3 3-15,-9-3-6 16,17 9 0-16,-3 1 1 16,5 2 2-16,0 5 1 0,3 5 0 15,4-1-1-15,1 6 0 16,3 0-1-16,2 3-1 15,-2 3 0-15,6 1-1 16,0 3-1-16,1 3 0 16,-3-4-2-16,4 7-1 0,-3 2 0 15,0-4 0-15,-3 7-1 16,-2-4-1-16,-3 6 1 16,-2 2-1-16,-2 0 1 0,-4 2 1 15,-1 0 0-15,-4 3-1 16,2 1 1-16,-4 1-1 15,-2 1 0-15,3 2 0 16,-4-5 0-16,2 2 0 16,-3 3-1-16,1 0 2 0,-5 0-1 15,1 4 0-15,1-1 0 16,-6 1-1-16,0-1 1 16,-2 3-1-16,-7-5-1 15,2 2 1-15,-5-3-1 0,-1-3 0 16,1 1 0-16,-3-3 0 15,0 1 1-15,-5-6 0 16,3 1 0-16,-3-6 0 0,0 1-1 16,1-7 2-16,1-2-2 15,-3 2 0-15,5-7 0 16,-5 1 0-16,5 0 0 0,-2-3 0 16,-2 4 0-1,3-7 0-15,-4 0 0 0,7-4 0 16,-1-3 0-16,3-4 0 15,1-4 0-15,6-1 0 16,5-13 0-16,-7 10 0 16,7-10 0-16,0 0 0 0,0 0 0 15,0 0-3-15,0 0 1 16,0 0-3-16,0 0-2 16,0 0-5-16,0 0-8 15,0 0-23-15,0 0-42 0,0 0-3 16</inkml:trace>
  <inkml:trace contextRef="#ctx0" brushRef="#br0" timeOffset="266815.9483">11180 4949 414 0,'0'0'4'0,"0"0"3"0,0 0 1 16,0 0 0-16,0 0-1 16,0 0 0-16,0 0 1 15,2 10 0-15,-2 7-3 16,5 3-3-16,-5 10-1 0,2 0 0 15,1 9 1-15,-3 2 0 16,0 0 1-16,0 1-1 16,-5-2 1-16,0-3-1 15,-3-7 1-15,1 0 0 0,2-8 0 16,0-3-1-16,0-7 0 16,3 0 0-16,2-12 0 15,0 0-2-15,7 6 0 0,5-10 0 16,6-4 0-16,7-7 0 15,7-5 0-15,5-4 0 16,5-3 0-16,0-3 0 16,3 2 0-16,-2 3 0 15,-8 4 0-15,-3 0 0 0,-9 9 0 16,-9 2 0-16,-1 5 0 16,-13 5 0-16,6-5 0 15,-6 5 0-15,0 0 0 16,0 0 0-16,0 0 0 0,0 0-26 15,0 0-62-15,0-19-2 16</inkml:trace>
  <inkml:trace contextRef="#ctx0" brushRef="#br0" timeOffset="267764.6026">10797 2492 298 0,'0'0'7'15,"0"0"4"-15,0 0 3 0,-3-15 2 16,3 15 1-16,-2-8 3 16,2 8 0-16,-5-12-1 15,5 12-6-15,0 0-4 16,0 0-3-16,-11-2-2 0,11 2-1 16,-9 19-1-16,1-1-1 15,1 2 0-15,-1 7 0 16,1 5 1-16,-3 2 0 15,3 2 0-15,-1-4 0 0,1-3-1 16,2-1 0-16,-3-1 0 16,6-7 0-16,-4-5 0 15,4-3 0-15,2-12 1 16,-2 12 1-16,2-12 1 0,0 0 0 16,0-7 0-16,0-6-1 15,0-2 1-15,2-7-1 16,4-7 0-16,-2-7-3 15,1 0 0-15,0-5 0 0,2 0 0 16,2 2 1-16,-5 1 0 16,4 3 0-16,-4 6 1 15,1 1-2-15,-2 6 0 16,-1 2 0-16,0 8 0 0,-2 0 0 16,0 12 0-16,4-15 0 15,-4 15 0-15,0 0 0 16,9-3 0-16,-9 3 0 0,17 11 0 15,-6-2 0 1,3 6 0-16,4 0 0 0,5 4 0 16,1-2 0-16,3 0 0 15,3-5 0-15,2 2 0 16,4-4 0-16,13-10-66 16,-6 10-21-16</inkml:trace>
  <inkml:trace contextRef="#ctx0" brushRef="#br1" timeOffset="272695.6062">10916 2276 84 0,'0'0'6'0,"0"0"5"16,-5-12 5-16,5 12 4 0,0 0 2 16,-5-10 3-16,5 10 1 15,0 0 0-15,0 0-4 16,0 0-2-16,0 0-6 0,0 0-3 15,0 0-3-15,0 0-1 16,0 0-1-16,0 0-2 0,0 0-2 16,0 0 2-16,0 12 3 31,7-2 1-31,3 5 1 16,0-3 2-16,3 6-1 15,-1-1 2-15,1 3 0 16,1-1-2-16,-1-4-4 15,-1-1 0-15,-1 3-1 16,1-5 0-16,-2 3-1 16,0 2-1-16,2-4 1 0,-2 3-1 15,-2-2 1-15,2 0-1 16,-1 1 1-16,2 0-1 16,-4 0 0-16,0 0-1 0,0-1 0 15,3 2 0-15,-2-2 0 16,-1 1 0-16,1 0-1 15,-1 0 1-15,-1-3-1 16,1 5 0-16,-2-1 0 16,2-2 1-16,-1 1-1 0,1-3 0 15,0 3 0-15,3 0 0 16,-2 0 0-16,-1 0 0 16,0-3 0-16,1 3 0 0,0-5-1 15,1 3 1-15,-4-1-2 16,5-3 1-16,-2 3-1 15,-1 2 0-15,1-4 0 16,-4 2 0-16,5 0 1 0,-2 3-1 16,0 0 1-16,0-1 1 15,-2 4-1-15,6 0 1 16,-2-1-1-16,1 0 1 16,-2 3-1-16,2 0 1 15,-3-3-1-15,-1 3 1 0,5-2 0 16,-3 1 0-16,-3 3-1 15,0 0 2-15,5 1 0 16,-5 2 0-16,2-1 0 0,-2 1 1 16,3 3-1-16,-1-1 2 15,3 2-4-15,-3-2 0 16,1 6 0-16,0-4 0 16,-1 1 0-16,0 3 0 0,-1-4 0 15,-1 4 0-15,0-4 0 16,-1-1 0-16,-1 1 0 15,-1 1 0-15,5-3 0 16,-3 4 0-16,-2-2 0 0,1 0 0 16,-1 2 0-1,-1-2 0-15,3 3 0 0,-4-2 0 16,0 2 0-16,0-3 0 16,-4 4 0-16,3-1 0 15,-1 1 0-15,-1-4 0 0,1-1 0 16,-2-2 0-16,4 4 0 15,-2 0 0-15,0-5 0 16,-1 2 0-16,3-2 0 16,0-1 0-16,-2 2 0 0,2-2 0 15,-3 3 0-15,3 0 0 16,-2-1 0-16,0 1 0 16,-1-3 0-16,-2 6 0 0,3 1 0 15,-4 2 0-15,-1-3 0 16,0 0 0-16,2 0 0 15,-3-1 0-15,3 3 0 0,-2-4 0 16,-1-1 0-16,4 0 0 16,1-1 0-16,-3-2 0 15,4 3 0-15,-3-2 0 16,0 2 0-16,0 0 0 16,-2 1 0-16,-1 1 0 15,1 4 0-15,-3-4 0 0,0 1 0 16,0-1 0-16,0 0 0 15,2-8 0-15,1-1 0 16,-3 0 0-16,6-3 0 16,-1-2 0-16,-1 3 0 0,4-4 0 15,-3 1 0-15,0 0 0 16,-1 0 0-16,2-3 0 16,0 3 0-16,-2-4 0 0,6-11 0 15,-7 12 0-15,7-12-3 16,0 0-11-16,-3 9-12 15,-4 1-50-15,7-10-12 0</inkml:trace>
  <inkml:trace contextRef="#ctx0" brushRef="#br1" timeOffset="273199.2969">11152 4959 399 0,'0'0'5'0,"0"0"2"15,-5-7 1-15,5 7 1 16,0 0-1-16,-8-10-1 16,8 10 2-16,0 0-1 15,-2 15-3-15,2 7-3 0,6 7-1 16,-2 9 0-16,1 1 1 15,0 9 0-15,2-2 0 16,-4 2 0-16,-1-1-1 16,-2-4 1-16,0-10 1 15,0-5-2-15,0-3 1 16,0-5 0-16,-2-5-1 0,2-6 0 16,0-9 1-16,0 0-2 15,0 10 1-15,0-10-1 16,0 0 2-16,7-4-1 0,3-2 1 15,5-3 0-15,5-6-1 16,8-5 0-16,9-8 1 16,8-6 1-16,4-8 1 0,4 0-4 15,1-6 0-15,1 9 0 16,-8 2 0-16,-2 2 0 16,-11 12 0-16,-8 4 0 15,-12 9 0-15,-4 5 0 16,-10 5 0-16,0 0 0 0,0 0 0 15,-5-7-20-15,-10 2-66 16,9 2-4-16</inkml:trace>
  <inkml:trace contextRef="#ctx0" brushRef="#br1" timeOffset="274410.1412">10817 2358 256 0,'0'0'8'0,"0"0"3"0,-7-12 4 16,7 12 3-16,-9-12 3 16,9 1-1-16,-4-1 1 15,-1 2 0-15,5 10-7 16,0 0-1-16,-10-2-4 16,2 8-3-16,3 12-1 15,0 5 1-15,0 11-1 16,3 6 1-16,-3 0-1 15,3 7-1-15,-2-5 0 0,4 2-1 16,-2-2 0-16,2-2 0 16,-2-6-1-16,-1-1 1 0,-2-6-1 15,1-7 0-15,1 0 0 16,1-7 2-16,-3-5 0 16,5-8 0-16,0 0-1 15,-11 0 1-15,11-11 0 16,-2-7-4-16,0-4 0 0,2-7 0 15,0-6 0-15,0-5 0 16,0-1 0-16,0-5 0 16,2 9 0-16,3-4 0 15,1 0 0-15,-4 2 0 16,5 4 0-16,-2 3 0 0,0 3 0 16,0 4-3-1,-3 0 0-15,4 5 2 0,-4 0-1 16,1 6 0-16,-3 3 1 15,2 2 2-15,-2 9-1 0,0-14 0 16,0 14 0-16,0 0 0 16,0 0 0-16,0 0-1 0,0 0 1 15,0 0-1-15,0 0 1 16,0 0-1-16,0 0 1 16,0 0-1-16,0 0 2 15,0 0-1-15,10 9 0 16,-10-9 1-16,9 12-1 15,2-7 1-15,-1 5 0 0,5-3 0 16,4 3 0-16,3 0 2 16,13 4 1-1,5-2-2 1,5 2-2-16,5 1 0 16,-3-6 0-16,3 4 0 0,-1-3 0 15,-1 0 0-15,-14-3 0 16,-4 0 0-16,0-1 0 15,-12-2 0-15,-1-1 0 0,-8-1 0 16,1 1 0-16,-10-3 0 16,11 1 0-16,-11-1 0 15,0 0 0-15,0 0 0 0,0 0 0 16,0 0 0-16,0 0 0 16,0 0 0-16,9 3 0 15,4-3-63-15,3 8-28 0</inkml:trace>
  <inkml:trace contextRef="#ctx0" brushRef="#br1" timeOffset="275717.7177">14881 2804 195 0,'0'0'5'0,"0"0"2"0,-13 5 5 16,6-5 0-16,-3 4 6 15,2-1 1-15,-1 3 3 16,-1-4 3-16,-1-2-4 0,11 0-2 15,0 0-3-15,-9 1-3 16,9-1-2-16,0 0-2 16,7 6-2-16,8-6-1 0,2 0-1 15,11 0 1-15,10 0 1 16,6 0 0-16,12-7 0 16,10-1-1-16,6-4 0 0,10 0-1 15,-1-1-1-15,10-7 0 16,-4 6 0-16,-4-4-1 15,5 0-1-15,-6 1 0 16,-1 0 0-16,-8 0-1 0,-1 0 1 16,-7 2-1-16,-8 5 0 15,-5-3 0-15,-7 0 0 16,-7 7 0-16,-11 0 0 16,-8 4 1-16,-3-1-1 15,-16 3 0-15,12-2 1 16,-12 2-1-16,0 0 0 0,0 0 0 15,0 0 0-15,0 0-1 16,0 0 1-16,0 0-1 0,0 0 1 16,0 0-1-16,0 0 1 15,0 0-1-15,0 0 2 16,0 0-2-16,0 0 0 0,0 0 0 16,0 0 0-1,0 0 0-15,0 0 0 0,0 0 0 16,0 0 0-16,0 0-4 15,0 0-3-15,-5 0-6 16,5 0-14-16,-10 5-31 0,10-5-26 16,-13 5-2-16</inkml:trace>
  <inkml:trace contextRef="#ctx0" brushRef="#br1" timeOffset="276164.0622">16032 2423 263 0,'0'0'5'0,"0"0"5"16,0 0 2-16,-8-3 4 16,8 3 3-16,0 0-1 15,-12-5-1-15,12 5 2 0,0 0-5 16,0 0-4-16,0 0-2 15,0 0-3-15,7 5 0 16,4 1 1-16,6-2 0 16,5 1 2-16,6 0 0 0,4-3-1 15,3 1-1-15,-1 2-2 16,1-3 0-16,-3-2-2 16,-3 8 0-16,-3-1-1 15,-5-2 0-15,-9 4-1 16,0 6 1-16,-7-1 1 15,-2 3 0-15,-6 5 1 0,-2 0-1 16,-10 3 2-16,-2 0-2 16,-8 0 2-16,-5-3-2 15,1 2 0-15,-1-4 0 0,2-2-1 16,1 2 0-16,4-6-2 16,9-1-2-16,0-4-6 15,14-9-14-15,-6 12-57 0,6-12-3 16</inkml:trace>
  <inkml:trace contextRef="#ctx0" brushRef="#br1" timeOffset="277315.2043">11930 3387 187 0,'0'0'6'16,"0"0"2"-16,0 0 2 0,0 0 1 16,10-3 3-16,-10 3 1 15,10-8 1-15,-10 8 2 0,15-17-4 16,0 7-1-16,3-5 0 16,3 2-1-16,2-6-2 15,4 2 1-15,3-5 0 16,5-1-2-16,-8 0 0 15,3-1-1-15,-5 4-1 16,3 1 0-16,-9 1-1 0,-1 3 0 16,-3 4-1-16,-5 2 0 15,-10 9-2-15,14-10 1 16,-14 10-3-16,0 0 0 16,11-7-1-16,-11 7 0 15,0 0 0-15,0 0 1 0,-3 12-1 16,-5-2 1-16,-4 9 0 15,-6 2 0-15,-1 1 1 16,-4 5 0-16,-4 3-1 0,-6 0 1 16,-3 2-1-16,-1-2 1 15,-4-3-1-15,4 0 0 16,2-4 0-16,0-1 0 0,4-3-1 16,2-3 0-16,9-4 1 15,6-4-1-15,1-4 0 16,13-4 0-16,-7 5 1 15,7-5-1-15,0 0 1 0,7 0-1 16,6-5 1-16,4 3-1 16,8-3 1-16,5 0-1 15,2-2 0-15,10 2 0 16,4 0 1-16,0 0-1 16,1 5 0-16,-2 0 1 15,-2 0-1-15,1 0 1 0,-3 5-3 16,-4 0-9-16,2-5-42 15,-2 9-25-15,-1-3-3 16</inkml:trace>
  <inkml:trace contextRef="#ctx0" brushRef="#br1" timeOffset="278578.1438">13779 2389 336 0,'0'0'6'15,"0"0"4"-15,0-9 3 16,0 9 1-16,0 0 2 16,0-10-1-16,0 10 0 0,0 0 0 15,0 0-5-15,0 0-4 16,-2 15-2-16,2 3-1 16,0 2-1-16,5 4 1 15,-2 6 0-15,4 3-1 16,-2-6 0-16,0 2 1 0,0-2-2 15,0-6 1-15,-2-4-2 16,-1-5 2-16,-2-12 0 16,5 12 1-16,-5-12 1 0,0 0 0 15,0-9-1-15,0-6 1 16,0-8-2-16,-2-4 0 16,2-5-1-16,0-5-2 15,0 2 0-15,2-2 1 0,5 4-2 16,1 3 1-16,2 6 1 15,2 5-2-15,0 2-2 16,1 5 1-16,2 8 0 16,-2 4 3-16,6 8 0 15,1 6 0-15,0 6 0 16,-3 7 2-16,0 3 2 16,1 3 1-16,-6 1-2 15,1-2-2-15,-8-9 0 16,-3-1 0-16,-2-2 0 0,0-8 1 15,0 0-2-15,0-12 0 16,0 0 0-16,-10 0 0 16,3-12 0-16,0-5 0 0,-3-8 0 15,4-2 0-15,0-8 0 16,2 1 0-16,4-1 0 16,0 0 0-16,10 3-3 15,1 1-1-15,1 10 0 0,0 1 0 16,3 5 1-16,0 5 0 15,1 8 0-15,0 4 4 16,0 18 2 0,1 6 0-16,-2 6 1 15,3 2 0-15,-4 3 1 16,-2 5-1-16,0-5-4 16,-3 0 0-16,-2-14 0 15,-2-1 0-15,1-2 0 0,-3-5 0 16,-3-3-2-16,6-3-11 15,-6-9-21-15,0 0-50 16,0 0-2-16</inkml:trace>
  <inkml:trace contextRef="#ctx0" brushRef="#br1" timeOffset="283357.3411">16959 1870 174 0,'0'0'4'16,"0"0"4"-16,-5 0 4 16,5 0 2-16,0 0 2 0,0 0 2 15,0 0 1-15,0 0 1 16,0 0-3-16,0 0-3 16,0 0-1-16,0 0-4 15,0 0-1-15,0 0-2 0,0 0 0 16,0 0-2-16,0 0 2 15,0 0-3-15,0 0 0 16,0 0 0-16,0 0 0 0,0 0 1 16,0 0-1-16,0 0-1 15,0 5 1-15,0-5-1 16,0 0 0-16,0 0 0 16,0 0-1-16,0 0 0 0,0 9 0 15,0-9 0-15,0 0 0 16,0 0 0-16,0 0 0 15,0 0 0-15,0 0 1 16,0 0 0-16,0 0 0 0,0 0 1 16,0 0-1-16,0 0 1 15,0 0-1-15,0 0 1 16,0 0-1-16,0 0 0 16,0 0 0-16,0 0-1 15,0 0 0-15,0 0 1 0,0 0-1 16,0 0-1-16,0 0 2 15,0 0-2-15,0 0 0 16,0 0 0-16,0 0 0 0,0 0 0 16,0 0 0-16,0 0 0 15,0 0-2-15,0 0 2 16,0 0 0-16,0 0-1 16,0 0 1-16,0 0-1 0,0 0 1 15,0 0 0-15,0 0 0 16,0 0-1-16,0 0 1 15,0 0 1-15,0 11-2 16,0-11 0-16,-2 10-3 0,2-10-7 16,-5 15-18-16,-10-10-49 15,12 7-3-15</inkml:trace>
  <inkml:trace contextRef="#ctx0" brushRef="#br1" timeOffset="285260.5899">16977 1884 246 0,'0'0'6'0,"0"0"1"15,5-1 3-15,-5 1 1 0,0 0 2 16,0 0 2-16,9-2 0 16,-9 2 0-16,0 0-4 15,0 0-3-15,0 0 0 0,3 3-2 16,-3-3-2-16,0 17 0 15,0-17 1-15,0 16 2 16,0-16 3-16,0 13 3 16,0-13 0-16,5-5-1 0,-5-10 2 15,0-8-1-15,0-1 0 16,0-13-3-16,0 12-6 16,-3 1-2-16,-2-12-1 15,-2-5 0-15,0-4 0 16,-1-2 0-16,-2-9-1 0,-2 2 0 15,-1-3 2-15,3-4 0 16,-2 4 0-16,-1-6 0 16,1 4-1-16,-1-3 0 15,1 8 1-15,0-8-2 16,2 10 0-16,0 0 0 16,3 13 0-16,7 39 0 15,-6-32 0-15,1-4 0 0,-1 14 0 16,3 0 0-16,3 22 0 15,0 0 0-15,0-12 0 16,-3 1 0-16,3-1 0 16,-2-1 0-16,2 13 0 15,0 0 0-15,0 0 0 16,0 0 0-16,0 0 0 0,0 0 0 16,0 0 0-16,0 0 0 15,0 0 0-15,0 0 0 16,0 0 0-16,0 0 0 15,0 0 0-15,0 0 0 16,0 0 0-16,0 0 0 16,0 0 0-16,0 0 0 0,0 0 0 15,0 0 0-15,0 0 0 16,0 0 0-16,0 0 0 16,0 0 0-16,0 0 0 15,0 0 0-15,0 0 0 16,-5 3 0-16,-50 66 0 15,40-44 0-15,3 0 0 0,-4 2 0 16,2 0 0-16,-4-2 0 16,4 2 0-16,-2 4 0 15,4-7 0-15,-4-4 0 0,5 2 0 16,1-2 0-16,-1-2 0 16,3-6 0-16,8-12 0 15,0 0 0-15,-8 2 0 16,8-2 0-16,0 0 0 15,0 0 0-15,0-5 0 0,0-7 0 16,0 2 0-16,7-30 0 16,0 11 0-16,1 7 0 15,2-4 0-15,0-1 0 16,3 0 0-16,-4 3 0 16,1-3 0-16,0 3 0 15,0 2 0-15,0 3 0 16,0-1 0-16,-10 20 0 0,14-22 0 15,0-1 0 1,-14 23 0-16,0 0 0 0,0 0 0 16,0 0 0-16,0 0 0 15,0 0 0-15,0 0 0 16,0 0 0-16,0 0 0 0,0 0 0 16,0 0 0-16,0 0 0 15,0 0 0-15,0 0 0 16,0 0 0-16,0 0 0 15,0 0 0-15,0 0 0 16,0 0 0-16,0 0 0 16,0 0 0-16,0 0 0 0,4 0 0 15,1 0 0-15,0 2 0 16,43 38 0-16,-27-23 0 16,-3-2 0-16,27 17 0 15,-45-32 0-15,45 36 0 16,-18-16 0-16,-27-20 0 15,55 31 0-15,-31-16 0 16,4 2 0-16,-3-4 0 0,-3 4 0 16,-22-17 0-16,36 15 0 15,-36-15 0-15,26 10 0 16,-16-7 0-16,1 1 0 0,-11-4 0 16,0 0 0-16,13 3 0 15,-13-3 0-15,0 0 0 16,0 0 0-16,0 0 0 0,0 0 0 15,0-7 0-15,0 7 0 16,0 0 0-16,0 0 0 16,0 0 0-16,0 0 0 15,0 0 0-15,-9 7 0 16,9-7-11-16,5 18-80 16,-5-9-3-16</inkml:trace>
  <inkml:trace contextRef="#ctx0" brushRef="#br1" timeOffset="286291.9465">17280 3055 272 0,'0'0'7'0,"0"0"3"16,0 0 5-16,0 0 3 15,0-11 1-15,0 11 3 16,0 0 4-16,0-12-1 0,0 12-3 16,0 0-4-16,-2-11-2 15,2 11-3-15,0 0-3 16,0 0-1-16,0 0-3 16,0 0-3-16,0 0-3 0,0 18 0 15,0 5 0-15,2 11 0 16,1 11 0-16,4 9 0 15,2 14 0-15,4 7 0 16,0 5 0-16,2 0 0 16,2 2 0-16,-2-3 0 0,1-3 0 15,3 3 0-15,-5-9 0 16,-3-4 0-16,1 0 0 16,1-7 0-16,-3-10 0 15,-6-4 0-15,3-15 0 16,-2-3 0-16,-1-12 0 0,-2-3 0 15,-2-12 0-15,3 10 0 16,-3-10 0-16,0 0 0 0,0 0 0 16,0 0 0-1,0 0 0-15,0 0 0 0,0 0 0 16,-9 0 0-16,9 0 0 16,0 0 0-16,-12-13 0 15,12 13-15-15,-12 0-63 16,12 0-13-16</inkml:trace>
  <inkml:trace contextRef="#ctx0" brushRef="#br1" timeOffset="286937.3668">17210 4132 380 0,'0'0'6'16,"0"0"2"-16,0 0 2 0,0 0 1 16,0 0 0-16,0 0 1 15,0 7 2-15,0-7 1 16,0 0-4-16,11 15-2 15,1-7-3-15,3-1 0 0,2 5 0 16,1-1 0-16,1 4-6 16,4-1 0-16,-1 3 0 15,-2-2 0-15,-3 5 0 0,3 0 0 16,-6-2 0-16,0 1 0 16,-2-2 0-16,-2 0 0 15,-2 1 0-15,-1-6 0 16,-5 1 0-16,3-3 0 15,-5-10 0-15,5 12 0 0,-5-12 0 16,0 0 0-16,6 10 0 16,-6-10 0-16,0 0 0 15,0 0 0-15,0 0 0 0,17-18 0 16,-8-1 0-16,4-9 0 16,6-11 0-16,4-8 0 15,5-7 0-15,-3 1 0 16,-3 2 0-16,2 6 0 15,-6 7 0-15,-3 9 0 0,-2 10 0 16,-11 5 0-16,-2 14 0 16,7-12 0-16,-7 12 0 15,0 0 0-15,0 0 0 0,0 0 0 16,0 0 0-16,0 0 0 16,0 0 0-16,0 0 0 15,0 0 0-15,0 0 0 16,0 0 0-16,0 0 0 0,0-14-59 15,0 14-33-15</inkml:trace>
  <inkml:trace contextRef="#ctx0" brushRef="#br1" timeOffset="288028.2291">17205 1298 64 0,'0'0'5'0,"0"0"3"15,13-2 2-15,4-1 1 16,6 3 6-16,4 0-1 0,13 0 3 16,10 3 0-16,7 6-6 15,10 6-1-15,9 7-1 16,-5-5 0-16,125 53-2 0,10 17 0 16,15 27 0-16,-8 15 3 15,-15 25 3-15,-24 13 3 16,-34 7 3-16,-47-10-2 15,-16-4-1-15,-7 4 1 16,-15-4 1-16,-13 5-6 16,-8-10-4-16,-6-3-2 0,-11-6-4 15,-7-7-2-15,-7-13 0 16,-3-19-4-16,0-8-8 16,-8-17-26-16,3-18-39 15,3-20-4-15</inkml:trace>
  <inkml:trace contextRef="#ctx0" brushRef="#br1" timeOffset="289341.7539">17561 3587 220 0,'0'0'3'0,"0"0"-1"15,5-3 2-15,-5 3-1 0,0 0 1 16,13-4 3-16,4 4 1 16,8-5 0-16,3 0 0 15,18-2 2-15,8-7 0 16,14-1 1-16,11 8-3 15,6-6-1-15,2 13-2 16,0 3-1-16,-3 7-2 0,-1 8-1 16,-9 7-1-16,-4 9 0 15,-6-1 0-15,-4 6-1 16,-3-5 3-16,-7 3 0 0,2-1 1 16,-2-5 0-16,-6 1 1 15,2-3 0-15,-9 2 1 16,-3-3-1-16,-1-1 0 0,-6-4 0 15,-7 1-2-15,-5-7 0 16,0 0 0-16,-5-2-1 16,-1-2 2-16,2-4-2 15,-11-9 0-15,12 10 0 16,-12-10 0-16,10 8 1 0,-10-8-1 16,0 0 1-16,0 0-1 15,8 6 0 1,-8-6 0-16,0 0 1 0,0 0-1 15,0 0 0-15,0 0-1 0,0 0 1 16,0 0-1-16,0 0 1 16,0 0-1-16,0 0 1 15,0 0-2-15,0 0 2 16,0 0-1-16,0 0 1 0,9 9-1 16,-9-9 1-16,0 0-1 15,0 0 0-15,0 0 1 16,0 0 0-16,8 12 0 15,-4-2 0-15,-4-10 0 0,18 22 2 16,-8-9-1-16,5-1 0 16,-4 3 0-16,8-2 0 15,-2-1 0-15,-2 1 0 0,2-4-1 16,-4 1-1-16,-1-5 1 16,1 3-1-1,-5-1 0-15,-8-7 1 0,12 7-1 16,-12-7 0-16,0 0 1 15,0 0 0-15,4 11-2 16,-4-11-3-16,0 0-11 0,0 17-42 16,0-17-18-16</inkml:trace>
  <inkml:trace contextRef="#ctx0" brushRef="#br1" timeOffset="289677.0934">19241 4159 335 0,'0'0'-1'0,"0"0"1"0,0 0 2 15,4 21 1-15,3-5 1 16,-3 9 1-16,8 7 1 16,1 8 1-16,2 6 2 0,0 4-2 15,5 4 0-15,-3-1-2 16,0-1-2-16,-1-8-2 16,-4 1-3-16,-4-8-5 0,-1-6-17 15,-5-4-24-15,-2-10-25 16,5-7-7-16</inkml:trace>
  <inkml:trace contextRef="#ctx0" brushRef="#br1" timeOffset="289831.8226">19431 4181 388 0,'0'0'1'0,"0"0"-1"15,0 0 1-15,0 6 0 16,0 11 1-16,2 3-1 0,1 11 0 15,1-1-3-15,8 13-11 16,-8 6-38-16,15-2-23 16</inkml:trace>
  <inkml:trace contextRef="#ctx0" brushRef="#br1" timeOffset="290331.6679">19431 5063 360 0,'0'0'5'0,"0"0"0"0,-11-7 2 15,11 7 0-15,-19 0 0 16,-1 5 1-16,-3 9 0 16,-7 6 0-16,0 8-1 15,3 9-3-15,-3 5-1 0,8 5 0 16,5 3 3-16,5-3-2 16,7-3 0-16,10-4 0 15,10-10 0-15,11-8 0 16,11-12-2-16,0-3-1 15,16-7-4-15,-1-5-5 0,3-5-12 16,-1 0-57-16,-4-11-5 16</inkml:trace>
  <inkml:trace contextRef="#ctx0" brushRef="#br1" timeOffset="290659.5907">19721 5239 358 0,'0'0'3'0,"0"0"1"16,-10 7 3-16,-4 6 0 16,3-1 2-16,-1 8-2 15,-3 6 1-15,3 0 2 16,4 4-2-16,5-3-2 0,3-3-1 16,8-3-1-16,12-9 0 15,5-2-1-15,2-10 2 16,3-2-3-16,0-10 1 15,-3-8-2-15,-2-1 0 16,-5-6 0-16,-7 0 0 16,-9-2 0-16,-4-1-1 0,-4 5-1 15,-14 5 0-15,-1 5 1 16,-4 5-2-16,-5 8-3 0,2 2-4 16,6 7-9-16,1 4-27 15,2 1-34-15,12 0-6 16</inkml:trace>
  <inkml:trace contextRef="#ctx0" brushRef="#br1" timeOffset="290959.8122">19912 5213 376 0,'0'0'4'0,"0"0"4"16,0 0 0-16,0 0 1 0,0 0 1 16,0 0-1-16,16-6 1 15,-9 3-1-15,2 3-3 16,9 0-4-16,-2 3 0 15,4 3-2-15,1 3 0 16,-1 1-1-16,-1 0 0 16,0 2 0-16,-10 0 0 0,-1 1 0 15,-6-4 1-15,-2 2-1 16,0-11 2-16,-12 9 0 16,2-6 1-16,0-3 0 0,-2 0 0 15,2-8 0-15,2-4 0 16,5 0-1-16,3-6-2 15,6 3-5-15,2-9-7 0,14-2-32 16,2 5-35-16,4-1-4 16</inkml:trace>
  <inkml:trace contextRef="#ctx0" brushRef="#br1" timeOffset="291105.4326">20286 5073 359 0,'0'0'6'15,"0"0"1"-15,0 12 2 16,0-2 1-16,0 4-1 15,0 2 1-15,0 4-2 16,2 2-1-16,5 0-10 16,3 2-19-16,8-3-54 15,-1-6-4-15</inkml:trace>
  <inkml:trace contextRef="#ctx0" brushRef="#br1" timeOffset="291412.173">20479 5091 388 0,'0'0'3'0,"0"0"2"16,-7 0 0-16,7 0 1 15,-18 13 0-15,6-2 1 0,3 4 0 16,0 0 0-16,5 2-3 16,4 3 0-16,2-3-1 15,9-2-1-15,3-2 0 16,6-6 0-16,8-4 0 15,-4-3-1-15,1-5 1 0,0-5 0 16,-5-5 0-16,-3-5 1 16,-4 0-1-16,-8-2 0 15,-8 2 0-15,-10-1-1 0,-6 8-1 16,-4 0-1-16,-6 6-3 16,-1 2-5-16,2 5-15 15,6 14-54-15,2-6-4 16</inkml:trace>
  <inkml:trace contextRef="#ctx0" brushRef="#br1" timeOffset="291627.5968">20679 4628 439 0,'0'0'2'0,"0"0"-1"0,0 0 0 16,-5 9 1-16,1 11 0 15,4 7 1-15,0 9 0 16,4 5 1-16,5 8-2 0,3 4 0 16,1 4-3-16,4-6-2 15,3-1-8-15,-4-8-11 16,1-13-45-16,-4 2-13 0</inkml:trace>
  <inkml:trace contextRef="#ctx0" brushRef="#br1" timeOffset="291793.1537">20944 4942 418 0,'0'0'2'16,"0"0"0"-16,0 0 0 15,-3 7 1-15,1 3-1 16,2 5 1-16,-2-1 0 16,-1 6 0-16,3 1-5 0,0-1-4 15,5-3-11-15,6-8-59 16,3 7-3-16</inkml:trace>
  <inkml:trace contextRef="#ctx0" brushRef="#br1" timeOffset="292112.2136">21254 4816 402 0,'0'0'3'16,"0"0"1"-16,-9-3 2 15,-1 0 0-15,-2 3 1 0,-3 0 0 16,-2 0 0-16,-3 8 0 15,2-1-3-15,6 4-1 16,2 3-2-16,4 3-1 16,6 3 0-16,6 1 0 0,6-4-1 15,3 0 1-15,2 0 0 16,6-2 0-16,0-1-1 16,-7-3 1-16,1-4-1 15,-6 4 1-15,-1-2 0 0,-10-9 0 16,-3 18 0-16,-11-9 0 15,-7 1 0-15,-4 2 0 16,-2-2-1-16,-5 0-3 16,4-1-4-16,2 2-16 0,13-3-55 15,0-8-2-15</inkml:trace>
  <inkml:trace contextRef="#ctx0" brushRef="#br1" timeOffset="292931.2611">21725 4429 388 0,'0'0'5'15,"-3"-12"3"-15,-4 2 1 0,-4 3 0 16,-1 1 0-16,-2 4 1 16,-4 7-1-16,0 10 1 15,4 22-5-15,7 10-1 16,7 15-1-16,0 12-1 0,9 14 0 15,5 1 0-15,5 2 0 16,1-3 0-16,-1-1-4 16,-4-7-1-16,-3-6-2 15,-7-12-1-15,-5-7-1 16,0-13-1-16,-12-9 0 0,-2-13-3 16,-6-14 1-16,-5-6 1 15,0-17 0-15,-1-13 2 16,5-9 0-16,1-9 1 0,4-4 2 15,7 0 3-15,4 3 1 16,5 1-1-16,9 7 3 16,6 6-1-16,11-1 0 15,4 10-1-15,7 1 0 0,5 1 0 16,0 1 0-16,-2 1 0 16,-1 2 2-16,-6 1 3 15,-8 3 0-15,-5 7 1 16,-13-1 0-16,-7 10 1 15,0-13 0-15,-10 13-1 0,-7 0 0 16,-3 7-2-16,0 3-2 16,0 5-1-16,1 1 1 15,3 0-2-15,7 4 0 0,4-2 0 16,5 1-2-16,7-3 2 16,8-4-2-16,2-2 0 15,4-8 0-15,3-2 1 16,-4 0-1-16,0-7 1 0,-3-6 0 15,-2-1 1-15,-7-4 0 16,-4-2 2-16,-4 1 0 16,0 1 1-16,-2-2 1 15,-3 5-1-15,0 3 1 0,1 0-1 16,1 1 0-16,3 11-1 16,5-9-2-16,7 6 1 15,3 3-1-15,5 0-1 16,5 0 0-16,2 5 1 15,-3 2-1-15,2 6-1 0,-4-1 1 16,-4 4-1-16,-9-4 0 16,0 3 0-16,-9-1 0 15,0-1 2-15,-9-3-2 0,0-6 1 16,-1 4 2-16,-1-8 1 16,11 0-2-16,-15 0 1 15,15 0-2-15,0-17-8 16,8 5-22-16,14-6-45 0,-4 1-4 15</inkml:trace>
  <inkml:trace contextRef="#ctx0" brushRef="#br1" timeOffset="293096.8278">22306 4671 362 0,'0'0'4'0,"0"0"2"16,-14 8 1-16,3 2 1 15,-3 3 1-15,2 5 0 16,-1 3 0-16,1 1 0 15,1 3-4-15,6 3-3 16,5-8-7-16,5-1-14 16,-2-4-57-16,17-5-3 0</inkml:trace>
  <inkml:trace contextRef="#ctx0" brushRef="#br1" timeOffset="293426.4898">22518 4645 421 0,'0'0'2'0,"0"0"1"16,-10 4 0-16,10-4 0 0,-7 10 0 16,4-1 1-16,3-1 0 15,3 5-1-15,6-6 0 16,9 2-1-16,12-8-2 16,5-1 1-16,7-1 0 0,5-10-1 15,0-7-1-15,3-6 1 16,-6 0-1-16,-7-4 1 15,-12 3 0-15,-10-2 0 16,-12 10 2-16,-10 7 1 16,-13 7 1-16,-8 6 1 15,-4 14 1-15,2 3-1 0,3 9 1 16,4 4-1-16,11 2 1 16,12-1-2-16,15-2-1 0,15-4-4 15,10-4-5-15,9-14-18 16,12 0-58-16,10-7-3 15</inkml:trace>
  <inkml:trace contextRef="#ctx0" brushRef="#br1" timeOffset="300961.3399">19331 4439 277 0,'0'0'6'0,"0"0"4"0,0 0 3 16,0-12 3-16,0 12-1 15,0 0 1-15,2-10 0 16,-2 10 1-16,0 0-7 0,0 0-4 16,0 19-2-16,2 4-2 15,-2 1-1-15,6 6-1 16,-3 7 1-16,1 3-1 16,4 0 2-16,-1-2-1 0,3-4 0 15,-2-2 1-15,-1-7-1 16,0-6 0-16,-1-1 0 15,-4-5 0-15,-2-13 1 16,7 15-1-16,-7-15 1 16,0 0 1-16,0 0-1 0,0 0 0 15,0 0 0-15,0-11-1 16,-2 2-2-16,-3-4 0 16,3 2-2-16,-4-1 0 15,1 0-2-15,0 2-1 16,3 0-2-16,0 3-4 0,2 7-1 15,-8-12-7-15,8 12-6 16,0 0-23-16,-8-11-28 16,8 11-3-16</inkml:trace>
  <inkml:trace contextRef="#ctx0" brushRef="#br1" timeOffset="301310.5517">19395 4492 284 0,'0'0'5'0,"0"0"3"0,0 0 1 16,0 0 1-16,0 0 2 15,0 0-1-15,0 0-1 16,0 0 3-16,1 4-3 0,6 13-4 15,0 8 1-15,-2 4-3 16,0 6 0-16,1 8 1 16,4-2-1-16,-6 2-1 15,1-4-1-15,0-3-1 0,-5-7-1 16,0-7-2-16,0-2-3 16,0-5-1-16,0-3-2 15,0-12-9-15,-7 11-6 16,7-11-9-16,-10-9-10 0,3-5-11 15,6-6-9-15</inkml:trace>
  <inkml:trace contextRef="#ctx0" brushRef="#br1" timeOffset="301490.5882">19426 4488 173 0,'0'0'8'0,"0"0"7"0,0 0 4 16,-3-10 2-16,3 10 0 15,0 0 0-15,0 0-1 16,0 0 1-16,0 0-5 15,0 23-7-15,0 1-3 0,0 9-3 16,3 5 1-16,4 6-2 16,-2-2-7-16,2 2-16 15,0 3-45-15,2-11-7 16</inkml:trace>
  <inkml:trace contextRef="#ctx0" brushRef="#br1" timeOffset="309058.0304">1311 2977 147 0,'0'0'0'0,"0"0"-3"15,5 0 0-15,-5 0-1 0,0 0 2 16,9 0 1-16,4 0 2 15,2 0 4-15,0 0 3 16,15-2 5-16,2-3 3 16,12-2 0-16,6-3 0 15,13 0-3-15,6-3 0 0,-2-4-3 16,17 2-2-16,4-2-4 16,8 2-1-16,4-5 0 15,8-1-1-15,10 0-1 16,4-4 0-16,14 3 0 0,6-10 0 15,8 4 0-15,5-9 0 16,5 3 0-16,7-7 0 16,4 0-1-16,6-2 0 15,-3-1 0-15,5 2-3 16,0-10 0-16,5 12-1 16,-5-7 0-16,0 5 2 0,-3-3-1 15,3 4 1-15,0-4 0 16,-10 0 2-16,-5 8 1 0,-5-5 1 15,-4 5-2-15,-13 0 2 16,2 2-1-16,-15 8-1 16,-12 0 1-16,-5 3 0 15,-16 5 0-15,-6 2 0 0,-8 2 1 16,-18 5-2-16,-8 3 1 16,-17 0-1-16,-4 2-1 15,-15 2-2-15,-3 3 0 0,-17 0-4 16,0 0-18-16,-3 5-36 15,-11 2-5-15</inkml:trace>
  <inkml:trace contextRef="#ctx0" brushRef="#br1" timeOffset="310275.632">1378 3081 111 0,'0'0'4'0,"0"0"-1"0,0 0 2 16,-16-2-1-16,16 2-1 0,-14 0 2 15,4 5 0 1,-5 2 1-16,0 8-3 0,-3 4-2 16,1 4 1-16,-1 4 1 15,3 8 0-15,0-5 1 16,1 7-1-16,-2-5-1 15,2 3 1-15,6-5-1 0,-1 6-2 16,2-4 0-16,3 4 0 16,4-1-1-16,0-9 0 15,6 7-2-15,4-9 1 0,2 9 0 16,2-12 2-16,2 3 0 16,8-2 1-16,-4 0 1 15,13-5 1-15,2 1 0 0,2-4 1 16,8-1 0-16,2-1 0 15,5-6 0-15,1-2-2 16,4-1 2-16,3-3-1 16,-4 0-2-16,17-7 2 15,-2 1-2-15,9-3 1 16,5-3-1-16,5-2 0 16,-1 2 0-16,10-3 1 15,8 1 0-15,-5-6-1 0,5 0 0 16,5 0 1-16,-2 1-1 0,3 0-1 15,11-4 3-15,-7 3-1 16,3-10 0-16,6 7-1 16,1-7 2-16,5 6-2 15,-1-9 1-15,7 4 0 0,-9-3-1 16,15 0 0-16,2 4-1 16,-1-6 1-16,-3 4 0 15,5-6-1-15,-1 7 0 0,0 0 0 16,1-2 0-1,-2 2 0-15,-1-3 0 0,-3 2-1 16,1-2 4-16,3 3-2 16,-7-9 0-16,4 3 0 15,-2 1 0-15,-6-7 2 16,-4 5 2-16,-7-1 0 16,4 3-1-16,-13-2 3 15,-9 5-2-15,-2-4 2 0,-8 7-1 16,-5 1-2-16,-5 5 0 15,-10 0-1-15,-6 4-2 0,-16 0 1 16,-7 6-1-16,-11 5 1 16,-8 2 2-16,-9 0-1 15,-8 3 1-15,-10 2-1 0,0 0-1 16,0 0-1-16,0 0-5 16,0 0-11-16,-7 10-30 15,-7-3-22-15</inkml:trace>
  <inkml:trace contextRef="#ctx0" brushRef="#br1" timeOffset="311056.8186">7076 1721 85 0,'0'0'3'0,"14"-4"2"0,4 1 2 16,6-2 4-16,13 1 1 15,3-4 3-15,8-1 3 16,8 3 3-16,-1-2-1 0,6 3-1 16,-1-2-2-16,3 4 0 15,-3-1-3-15,2 4-4 16,-2 0-1-16,-3 0-4 16,-2 4-1-16,-5 4-3 0,-6 1 1 15,-3 2-2-15,-2 2-2 16,-2 1 1-16,-7 3 1 15,0 3 0-15,-5 0-2 16,2 1 1-16,-4 10 1 0,1-2-1 16,-1 3 1-16,-10 4 0 15,8 0 0-15,-9 2 0 16,4-6 0-16,-14 5 0 16,3-8 1-16,-5 2 0 15,0-4 1-15,0 0 1 16,-7-5 1-16,-18 11 5 15,0 1 0 1,-4-4 2-16,-4 0-1 16,-4-3 0-16,-11 0 0 15,1-1 1-15,-3-2-3 16,5-9-4-16,1-3 1 0,-1 0-3 16,0-1 1-16,8 1-2 15,0-3-1-15,7 0-5 16,3-6-13-16,4 11-39 0,6-11-15 15</inkml:trace>
  <inkml:trace contextRef="#ctx0" brushRef="#br1" timeOffset="312335.3146">5566 2423 322 0,'0'0'7'0,"0"0"2"15,0 0 3-15,-4-10 0 16,4 10 1-16,0 0-2 16,0 0 0-16,0 0-1 15,0 0-5-15,-3 14-4 0,6 4-1 16,4 6-1-16,5 6 2 15,-2-2 0-15,5 1 1 0,-2 0 0 16,0 0 1-16,0-8-1 16,-2-3 1-16,-5-3-1 15,0-6 2-15,-6-9 0 16,4 11 0-16,-4-11-1 0,0 0 0 16,-4-15-1-16,-2-5 0 15,-3-5-2-15,-2-5-1 16,0-2 0-16,1 3 0 15,-3-4-1-15,4 3 1 16,1 3 0-16,-1 6 1 16,5 2-1-16,0 4 0 15,4 3 1-15,0 2-1 16,8-2 1-16,9 0-1 0,10 2 0 16,8 0-1-16,4-7-2 15,9 4 1-15,7 1-1 16,1-3 1-16,-2 2 0 0,-1 3 0 15,-5 1 1-15,-6 4 1 16,-5 0 1-16,-7 0 1 0,-3 5 0 16,-6 0 0-16,-5-3-1 15,0 3 0-15,-5 0 0 16,-3 0 0-16,3 3-1 16,-11-3 1-16,14 10-1 0,-14-10 1 15,16 14 0-15,-12-4 1 16,1 7 3-1,-2 1 0 1,1 2-1-16,-1 3 1 16,-1-1 0-16,4 2 1 15,-4 3-1-15,3-1-1 0,0-4-2 16,0 0-1-16,2 0 1 16,-1-4 0-16,1-4 0 15,-2 1 1-15,-3 0-1 16,3-5 2-16,-5 3 0 0,-2-4 0 15,-8-1 1-15,-5 2 0 16,-5-4 0-16,-2 3-1 0,-13-4 0 16,3 2-1-16,-11-2 0 15,-4-2-1-15,2 2 0 16,-2-3 0-16,2 0 0 0,3-2-1 16,5 3 0-16,-1-1 0 15,6 1-1-15,5 2-1 16,5 0-2-16,-1-3-3 15,5 5-6-15,1-4-10 16,2 4-27-16,15-7-32 0,-10 13-2 16</inkml:trace>
  <inkml:trace contextRef="#ctx0" brushRef="#br1" timeOffset="313107.2967">5773 2462 302 0,'0'0'7'16,"0"0"3"-16,0 0 5 16,-8-12-1-16,8 12 1 15,0 0 1-15,-3-10 0 0,3 10-3 16,0 0-6-16,0 0-5 15,5-2-2-15,-5 2-1 16,18 12-1-16,-8 2 0 16,0 2 2-16,2 0 0 15,1 1 1-15,-3 0 1 16,-1-1-1-16,-1-1 1 16,-3-5-1-16,-5-10 2 0,8 14 1 15,-8-14 0-15,0 0 1 16,0 0 0-16,0 0 0 15,0-7 0-15,-3-5 0 0,-2 0-2 16,2-3-1-16,-3-5 0 16,2 5-2-16,2-2 1 0,0-1-1 15,2 1 0-15,0 5 0 16,0 5 0-16,0-3 0 16,0 10-1-16,4-16 0 15,-4 16 0-15,0 0 0 0,10-1-1 16,-10 1 1-16,0 0 0 15,6 9 0-15,-6 3-3 16,0 1-7-16,0 7-34 16,0-6-34-16,0 4-1 15</inkml:trace>
  <inkml:trace contextRef="#ctx0" brushRef="#br1" timeOffset="313939.6746">5783 1898 334 0,'0'0'4'0,"0"0"2"16,-12-11 0-16,12 11 1 16,-9-6-2-16,9 6 1 0,-9-6-1 15,9 6 0-15,-10 18-4 16,8-1-2-16,2 7 0 16,-4 3 0-16,4 0 1 15,0 2 1-15,6 0 0 16,1-10 0-16,-2-1 1 0,2-3 3 15,-2-4-1-15,-5-11 1 16,0 0 0-16,11 0 1 16,-11-6-1-16,0-6 1 15,-3-6-2-15,1-7 0 0,2-9-1 16,0-1-1-16,0-2 0 16,0 0 0-16,0-1 0 15,2 4 0-15,3 4-2 16,-2 10 0-16,1 8 0 0,4 1 0 15,-8 11-3-15,17 0 2 16,-2 6-1-16,0 6-1 16,2 6 1-16,1-1 1 0,-3 5 0 15,2 0 1-15,-4 2 0 16,-3-7 0-16,-1-1 0 16,-4 0 2-16,-2-7 1 15,-3-9 0-15,0 0 0 16,0 0 1-16,0 0-1 0,0-17 1 15,-3-3 0-15,0-1-2 16,3-8 0-16,-2 0 0 16,2 2-1-16,0-1 0 15,2 8-1-15,4 1-1 0,2 7 0 16,-8 12-1-16,16 0 0 16,-2 4-1-16,-2 11 1 15,1 5 0-15,6 4 1 16,1 6-4-16,8 8-11 0,-3 1-64 15,6-1 0-15</inkml:trace>
  <inkml:trace contextRef="#ctx0" brushRef="#br1" timeOffset="314904.8518">1559 1649 255 0,'0'0'-2'0,"0"0"1"16,0 0 1-16,0 13 0 16,0 7 1-16,0 7 1 15,5 15 2-15,2 13 3 16,4 11 2-16,6 11 0 0,3 3 2 15,5 12 1 1,5 6 0-16,0 2 1 16,-7-4-2-16,5 1-2 0,-3-8 0 15,-5 4 0-15,0-3-3 16,-10-12-2-16,0-6 1 16,-1-6-3-16,0-4 0 0,-2-8 0 15,-2-4 0-15,2-11 0 16,-2-4-1-16,0-11 1 15,0-3-1-15,-2-9 2 16,-3-12 1-16,0 0 0 16,0 0-1-16,0 0 0 0,0 0-1 15,3-10-2-15,-3 3-1 16,0 7-5-16,-3-17-5 16,3 17-11-16,-10-13-17 15,10 13-36-15,-11 0-5 16</inkml:trace>
  <inkml:trace contextRef="#ctx0" brushRef="#br1" timeOffset="315452.7962">2101 4132 259 0,'0'0'0'16,"0"0"1"-16,0 0 2 0,10 19-1 15,-5-1 2-15,2 6 5 16,1 9 2-16,-1 11 2 16,3 9 0-16,0 3 1 15,-2 6-1-15,1 1 0 0,1 0-2 16,-2 5-2-16,2-3-3 16,-4-6-1-16,6 0-1 15,-5-7-1-15,2 0 0 16,-1-7-1-16,0-6-6 15,1-4-12-15,-4-8-26 0,-3-7-31 16,3-8-8-16</inkml:trace>
  <inkml:trace contextRef="#ctx0" brushRef="#br1" timeOffset="317301.619">818 2564 126 0,'0'0'0'0,"0"0"-3"16,0 0 2-16,0 7 0 15,0 3 1-15,0 2 2 16,6 6 1-16,-4-1 0 15,3 6 3-15,0-1 2 16,7 2 3-16,3-1-1 0,8-1 3 16,4-5 0-16,4 3 2 15,9-7-1-15,7-7-1 16,-1 5 0-16,11-11-3 16,3 3 0-16,1-3-4 15,4-6 0-15,0-4-2 0,4-2-1 16,-1 0 0-16,4-3-1 15,-5-4 1-15,-1-1 1 16,10-6-1-16,-2 4-1 0,-1-5 2 16,-2 1 1-16,-1-3 0 15,0 5 1-15,-8-3-1 16,0 0 1-16,-7 1-1 0,-8-1 0 16,3 5-1-16,-13-4 0 15,2 2-1-15,-2-3-2 16,-7 3-1-16,3-5 0 15,-6 0 0-15,-2-1 1 16,-5 1 0-16,0-1 1 0,-5 0 0 16,-6 1 1-16,0 2 3 15,-6-1-2-15,1 3 1 16,-4-4-2-16,0 1 1 16,0 1-1-16,0 5 0 15,0-6-1-15,-5 7 0 0,3-5 0 16,-4 4 0-16,-1 5 0 15,-3-2 0-15,0 2-1 16,0 5 0-16,-7-2 0 0,2 1 0 16,-2 4 0-16,-1 1 0 15,-5-2 0-15,4 3-1 16,-1 0 1-16,0 1 0 16,-2 0 0-16,4 3-1 0,-2-6 1 15,10 9-3-15,1-1 1 16,-2-1-1-16,-1-1 0 15,2 3 0-15,-3-3 1 16,-1 0-1-16,1 1-1 16,1 1 4-16,-4 1-1 15,4-4 1-15,-2 4 0 0,1-2 0 16,-1 2 0-16,0-3 0 16,2 3-1-16,-1-2 1 15,1 2 0-15,0 0 0 16,1 0-1-16,0 0-1 0,11 0 2 15,-16 0-1-15,16 0 0 16,-13 0 0-16,13 0 0 16,-8 0 0-16,8 0 0 0,0 0 0 15,-13 2 0-15,13-2 0 16,0 0 1-16,0 0-1 16,-7 3 0-16,7-3 0 15,0 0 0-15,0 0 4 0,0 0-3 16,0 0 0-16,0 0 0 15,0 0 0-15,0 0 0 16,0 0 0-16,0 0 0 16,0 0-3-16,0 0 2 15,0 0-1-15,0 0 1 0,0 0 2 16,0 0-1-16,-5 18 1 16,5-3-1-16,0 4 0 15,0 3 1-15,5 0 0 16,-3 4 0-16,3-5-2 0,-5-1 1 15,0-5 0-15,0 0-1 16,0-8 2-16,0-7-1 16,0 14 2-16,0-14-1 0,0 0 0 15,-12-6 0-15,9-5 0 16,1-1 1-16,-4-7-1 16,4-4 0-16,2 2-1 15,0-5 0-15,0 14-3 0,-3 0 1 16,3-1 0-16,0 4-1 15,0-3 0-15,0-1 0 16,0 3-1-16,0 1 1 16,0-2 2-16,0 11 0 15,3-15 0-15,-3 15-1 0,0-12 1 16,0 12 0-16,0-10-1 16,0 10 1-16,0-10 0 15,0 10-3-15,0 0 3 16,0 0 0-16,0 0 0 0,8-7 0 15,-8 7 1-15,7-3-1 16,-7 3 2-16,17-4-1 16,-3 1 1-16,2-2 0 15,2 2 0-15,4-2-1 0,0 1 1 16,0-2 0-16,4 3-2 16,-1 0 0-16,-3-2-3 15,2 4-9-15,1-2-33 0,-2 3-38 16,2 0-3-16</inkml:trace>
  <inkml:trace contextRef="#ctx0" brushRef="#br1" timeOffset="319397.655">5773 2348 240 0,'0'0'6'15,"0"-10"5"-15,0 10 3 16,-8-12 4-16,8 12 0 0,-3-21 0 16,1 15 0-16,-3-5 0 15,5 11-5-15,-7-7-3 16,5 17-3-1,-1 4-2-15,3 12 0 16,-6 3-1-16,4 6 0 16,2 3 0-16,-3 1 1 15,1 2-2-15,2-8-1 0,0-3 0 16,0-8-1-16,0 3 1 16,0-7 0-16,0-4 1 15,0 1-2-15,0-5 1 16,0-2 1-16,0-8-1 15,0 12 1-15,0-12 1 0,0 0-1 16,0 0 0-16,0 0 1 16,0 9-2-16,0-9 0 15,0 0 0-15,0 0-2 16,0 0 0-16,0 0-1 16,0 0 0-16,0 0 0 0,0 0 0 15,11 0 0-15,1 0 0 16,2-4 1-16,9 1 0 15,2-5 0-15,7-1 0 0,0 4-1 16,2-2 1-16,2-1 0 16,-3 1 0-16,4 0 1 15,-2-1-2-15,-3 3 1 16,0 1 1-16,0-2-1 0,-2-1 0 16,2 2 1-16,-4 0-1 15,-3 2 0-15,0 0 0 16,-3 1 0-16,-2 0 0 15,0 2 0-15,-5 0 1 0,-2 0-1 16,-4 0 0-16,1 0 1 16,-10 0 1-16,10 0 1 15,-10 0 0-15,0 0 1 16,0 0-1-16,3-8 2 0,-3 8-2 16,-3-12 1-16,-5 4-1 15,1-1-1-15,0-4 0 16,2 1-1-16,-3 0 0 15,1-5 1-15,-3-4-1 0,3 1 0 16,1 3 0-16,-4 0 0 16,3-5-1-16,-6-2 1 15,6 5-1-15,0-3-2 16,-1 3-1-16,4-1 1 0,-2 2-1 16,1 0 0-16,3 4 1 15,-1 1 0-15,1 1-1 16,2 3 3-16,0 9 1 15,-5-15-1-15,5 15 1 0,0-8-1 16,0 8 0-16,0 0-1 16,0 0 1-16,0 0 0 15,0 0 0-15,0 0-1 16,0 0 1-16,0 0 0 0,0 0 0 16,0 0 0-1,0 0 0-15,0 0 0 0,0 0-1 16,-13 0 1-16,13 0 0 15,-19 3 0-15,3 5 0 0,-3 1-1 16,-11 1 1-16,-3 0 1 16,-16 4 2-1,-4 3 1-15,-7-2-1 16,3 0 0-16,3-1 1 16,0-2-1-16,1-5 1 15,11 3-2-15,15-8 0 16,7 1-2-16,7-3 0 0,2 2 0 15,11-2 0-15,-11 0 0 16,11 0 0-16,0 0 0 16,0 0-2-16,0 0 1 15,0 0-1-15,0 0-1 0,7 0-3 16,6 5-7-16,-13-5-20 16,21 15-52-16,0-11 1 15</inkml:trace>
  <inkml:trace contextRef="#ctx0" brushRef="#br1" timeOffset="323867.9136">6725 2323 219 0,'0'0'4'16,"0"0"4"-16,0 0 2 16,0 0 3-16,0 0 3 15,0 0 1-15,0 0 3 0,0 0 2 16,0 0-3-16,0 0-2 15,0 0-3-15,0 0 0 16,0 0-3-16,0 0-2 16,0 0-2-16,0 0-1 0,0 0-2 15,0 0-1-15,0 0-1 16,0 0 1-16,0 0-3 16,0 0 2-16,0 0-1 15,-5 6 0-15,5-6 0 16,0 0 0-16,0 0 1 15,0 0-1-15,0 0-1 0,0 0 1 16,10 5 1-16,-10-5-1 16,15 0 1-16,-1 0 0 0,7 0 1 15,4-5-1-15,12-5 0 16,7 0-1-16,13-6 0 16,14-4 0-16,10-4 2 0,11 0-1 15,15-6 0-15,9-3 0 16,9-6 2-16,9-1-1 15,6-5 1-15,7 1-1 16,-4-3 0-16,9 1 0 16,-3-3-1-16,-2 6 0 0,-5 5-1 15,-6 3 1-15,-9 8-1 16,-70 18-2-16,5-4 1 16,-9 2-1-1,1 4-1-15,-12 0 1 0,4 0-1 16,-12 1 1-16,1 1 0 15,-5 3 2-15,-3-3-2 0,-7 3 4 16,2-1-2-16,-6 1 1 16,-2 2 0-16,-7 0 0 15,6-3 0-15,-13 3-1 0,0 0 0 16,0 0 0-16,0 0-1 16,0 0 0-16,0 0 1 15,0 0-1-15,0 0 0 16,0 0 0-16,0 0-2 15,0 0 0-15,0 0-1 0,0 0-2 16,0 0-2-16,0 0-2 16,0 0-4-16,0 0-9 15,-13 0-22-15,13 0-43 0,-12 0-1 16</inkml:trace>
  <inkml:trace contextRef="#ctx0" brushRef="#br1" timeOffset="324621.2391">9342 1472 315 0,'0'0'8'0,"0"0"3"0,0 0 2 16,0 0 2-16,0 0 3 15,0 0 0-15,0 0 0 16,-9-4 1-16,9 4-7 16,0 0-4-16,0 0-2 0,0 0-2 15,0 0-2-15,0 0 0 16,-10-2-2-16,10 2 1 0,0 0 0 16,0 0 1-16,7 0 0 15,-7 0 0-15,15 6 1 16,-3-1 0-16,3-4 0 15,3 2 0-15,-1 2 0 0,0 1-1 16,6-2 1-16,-1 1-1 16,0 0 0-16,3 2 0 15,0-2-1-15,1 0 0 16,-2 0-1 0,1 0 1-16,-3 2-1 0,-2-4 0 15,-3 2 0-15,-1-2 0 0,-2 1 0 16,-3 1 0-16,-2-1 1 15,-9-4-1-15,8 21 4 16,-8-5-4-16,-10-2 0 16,-10 6 0-16,-3 0 0 15,-4 4 0-15,-3 2 0 0,-2-2 0 16,5-2 0-16,-3 0 0 16,3 1 0-16,4-3 0 0,1-1 0 15,5-2 0-15,4-5 0 16,3-4 0-16,0 3 0 15,10-11 0-15,0 0 0 16,-8 7 0-16,8-7 0 0,0 0 0 16,0 0 0-1,0 0-13-15,0-15-24 0,0 4-51 16,8-1-2-16</inkml:trace>
  <inkml:trace contextRef="#ctx0" brushRef="#br1" timeOffset="325089.6787">9323 1489 377 0,'0'0'4'0,"0"0"3"0,0 0 0 16,0 0-1-16,0 0 0 15,0 0 0-15,0 0 0 16,0 0 1-16,0 0-3 16,7 0-2-16,0 0 0 0,2 0 2 15,7 3-1 1,1-1 1-16,-1 0 0 0,4 0 0 16,-1 4-1-16,6-4 0 15,-2 3-1-15,-1-3 0 16,1 3-1-16,3 0 0 15,-3 3-1-15,2-4 1 16,-6 4 0-16,-1 0 0 0,-3 1 0 16,-10 0 3-16,7 12 1 15,-9 4-1-15,-6 4 2 0,-11 1-1 16,-6 1 0-16,-5 0 0 16,-3-1 0-16,2-7-2 15,6 1-3-15,-3-4 0 16,5 2 0-16,0-5 0 0,6 1 0 15,5-3 0-15,0-3-5 16,7 3-28-16,0-15-53 16,19 7-4-16</inkml:trace>
  <inkml:trace contextRef="#ctx0" brushRef="#br1" timeOffset="327075.7498">8326 1816 186 0,'0'0'6'15,"0"0"2"-15,0 0 4 16,0 0 3-16,0 0 2 16,0 0 3-16,0 0 0 0,0 0 1 15,-7 0-3-15,7 0-4 16,0 0 0-16,0 0-2 16,0 0 1-16,0 0-1 15,0 0-2-15,-7-13-1 0,7 13-1 16,-2-20 0-16,0 3-2 15,2 4-4-15,0-1-2 16,0-6 0-16,0-2 0 16,4-8-1-16,5-2 1 0,1-2-1 15,4-3 1-15,2 1 1 16,4-3 1-16,-1 1 0 16,4 1-1-16,2 0 2 15,1-1-3-15,3 4 1 0,-3-1-1 16,4 0 1-1,2 9-1-15,-4 1 0 0,1 5 1 16,-1 5-1-16,-5 2 0 16,-1 4 1-16,-5 4 0 15,0 2 1-15,-2 1-1 0,-4 2 1 16,-2 0-1-16,-9 0 1 16,12-2 0-16,-12 2 0 15,0 0-2-15,0 0-2 0,0 0-1 16,3 7-7-16,-3-7-10 15,-5 9-30-15,5-9-31 16,-7 8-6-16</inkml:trace>
  <inkml:trace contextRef="#ctx0" brushRef="#br1" timeOffset="327633.5844">9293 773 308 0,'0'0'6'0,"0"0"2"15,0 0-1-15,0 0 0 0,0 0 1 16,0 0 0-16,0 0 0 16,-2 0 1-16,-3 0-6 15,-1-2-1-15,-37 4 0 16,12 30 0-16,18-15 0 15,6 3-1-15,-1 3 1 0,1-1 0 16,1 5-1-16,4-3 1 16,2 4 1-16,2-1-2 15,9-5-1-15,1-2-7 16,8-3-19-16,5 1-45 16,-2-5-5-16</inkml:trace>
  <inkml:trace contextRef="#ctx0" brushRef="#br1" timeOffset="330303.6457">9508 869 336 0,'0'0'2'0,"0"0"0"0,0 0 0 15,0 0-1-15,0 0 1 16,0 0-1-16,0 0 2 15,0 0 0-15,0 0-1 16,0 0 2-16,0 0 0 16,0 0 2-16,0 0 1 0,0 0 1 15,0 0-1-15,4 0-2 16,0 0-1-16,1 6-2 16,0-4-1-16,0 1-1 15,-2-2-2-15,1 2-1 16,-4 0 0-16,-7 4 0 0,-3 0 0 15,-4 3 1-15,3 0 2 16,-1 4-1-16,3 3 0 16,5-5 2-16,2 3-2 15,2-1-2-15,8-2-2 0,6-2-6 16,3 1-1-16,-17-11-2 16,26 1-2-16,-7 4-3 15,6-7 2-15,3-2 2 16,-3-9 7-16,0-2 8 15,-1-2 6-15,-4 0 7 0,-20 17 3 16,25-29 0-16,-2 3 1 16,-23 26-2-16,7-25-3 15,0 1-3-15,-7 24-5 16,0 0-3-16,0 0-2 16,0 0-1-16,0 0 1 15,0 0 1-15,0 0 2 16,0 0-2-16,0 0 2 15,0 0 0-15,0 0 1 0,0 0 0 16,0 0 1-16,5 2-1 16,0 3 0-16,1 0 0 15,-1 0-1-15,27 12-1 16,-22-17-2-16,-1-5-1 0,2-3-1 16,-11 8 0-16,7-9 0 15,0-1-1-15,-2-1-1 16,6 2 0-16,-11 9-1 15,0 0-2-15,0 0-1 16,0 0-2-16,4 0-1 16,1 0-2-16,0 0 3 0,0 0 1 15,0 0 3-15,26-11 2 16,-19 11 5-16,-3-1 4 16,4-5 6-16,-8-3 3 15,0-4 0-15,0 1 1 16,2-27 0-16,-7 11-3 15,0 28 0-15,-5-22-5 16,-2-3-4-16,7 25-2 0,0 0-2 16,0 0 0-16,0 0-1 15,0 0 2-15,0 0 1 16,0 0 1-16,0 0-1 16,0 2 0-16,5 6 1 15,-3-3 1-15,47 49 1 0,-23-28-1 16,-26-26 1-16,22 21 0 15,0 2 0-15,-22-23 0 16,0 0-1-16,0 0 0 16,0 0-1-16,8 4-1 15,2-1-1-15,0 2 1 16,5-1-1-16,-15-4-1 16,0 0-1-16,3-7-1 0,-1-2-2 15,0-1 1 1,3-3 1-16,-5 13-2 15,0 0 1-15,7-9 2 0,4-1 0 16,-1 0 2-16,-1 3 1 16,-9 7-1-16,13 0-1 15,-3 0-3-15,2 0-1 0,-1 2-4 16,-11-2-1-16,9 2-2 16,3-2-3-16,-1 3-2 15,1-1 2-15,-12-2 3 16,13 0 6-16,-1-2 5 15,-2-3 4-15,3 0 4 16,-4-7 3-16,-2 1 2 0,2 1-1 16,-3 3-1-16,-6 7-4 15,6-10-3-15,-2 1-1 16,1-1-2-16,3-3 0 16,-8 13-2-16,0 0 1 15,0 0-4-15,0 0-1 16,0 0-2-16,5 0-1 15,0 0 2-15,0 0 3 16,45 0 5-16,-31-7 6 0,-19 7 6 16,20-21 9-16,1 1 4 15,-21 20 2-15,9-27-1 16,1 1-1-16,-10 5-4 16,2 2-5-16,-2 19-5 15,0 0-5-15,0 0-4 0,0 0-2 16,0 0-2-16,0 0 1 15,0 3 0-15,0 66 1 16,8-28-1-16,7 2 1 16,3 6 0-16,1 1 0 0,6-1-1 15,0 4 0-15,0-2-1 16,0-1 0-16,-3-6 0 16,-4 0 0-16,-2-11 0 15,-3-8 0-15,-8-5 2 16,-2-10 1-16,-3-10 0 15,-5 0 1-15,5 0-1 0,0 0 0 16,-23-18 1-16,4-4-1 16,4-5 0-16,0 0 0 15,2-3-1-15,3-2 1 16,5-5-1-16,3 0 0 0,2-1-1 16,5 4 1-16,2 2-1 15,3 0 0-15,3 5-1 16,-1 0 1-16,3 6-1 15,2 1 0-15,-17 20 1 16,20-17 1-16,3 2-2 16,-23 15 2-16,0 0 0 0,10 0-1 15,-1 0 1-15,2 0 0 16,-1 0 1-16,-10 0-1 16,0 0 1-1,0 0 0-15,4 5 0 0,4 5 0 16,0 0 1-16,1 2 0 15,1-12-1-15,2 0 1 16,-2 2-2-16,28-4 3 16,-16-8-1-16,-22 10 0 0,25-14-1 15,0-3 0-15,-25 17 1 16,17-20-1-16,3 0-1 16,-20 20 0-16,0 0 0 15,0 0-2-15,5-11 1 16,0 1 0-16,0 0-1 0,3-2 1 15,-8 12 0-15,0 0-1 16,0 0 1-16,0 0 2 16,0 0-2-16,0 3 1 15,0 0 0-15,-2 1 1 16,2 1 0-16,-4-1 1 16,4 27-1-16,9-24-1 15,0 1 1-15,3 2-2 0,1-10 2 16,-1 0-3-16,-1 0 0 15,0 0 1-15,-3 0-1 16,4 0 1-16,-2 0-1 16,3 2 2-16,-6 10-2 15,3-1 2-15,30 50 0 0,-27-33 1 16,1-1-1-16,4 3 0 16,-3 2 1-16,0 2 0 15,-3-2 0-15,-2 1 0 0,-4-1 0 16,-4-7 0-16,-2 2 0 15,0-4 0-15,-11-8 0 16,2-6 1-16,-9-4 0 16,18-5-1-16,-19 0 1 15,-2-2-1-15,-4-10 0 0,0-3-1 16,6-11 2 0,-1 4-4-16,5-5-1 0,2-2 0 15,13-7-1-15,-2 2-1 16,9-3 2-16,4-3-1 15,6 6 0-15,0-2 2 16,6 4 1-16,-1 1 1 16,-2 11 2-16,0-3-1 0,-20 23 0 15,28-20 1-15,-2 2-1 16,-26 18-2-16,0 0 1 16,0 0 0-16,0 0-1 15,0 0 2-15,0 0-2 16,0 0 1-16,0 0 1 0,0 0 0 15,4 0 0-15,-2 6 0 16,0-1 1-16,1 0 0 16,-2-1 0-16,23 20 0 15,-15-22 0-15,3 1 0 16,18-8 1-16,-9-11-2 16,-21 16 0-16,20-32 1 15,-3 3 1-15,-7 2-3 16,-3-1 0-16,-2-2 1 15,2 1-1-15,-7-1 0 0,0-2 0 16,0 5-1-16,-2 2-1 16,2 25-1-16,-7-28 1 15,-3 4 0-15,10 24 0 16,0 0 0-16,0 0 0 16,-6 7 1-16,2 2 1 0,-9 37 0 15,13-20-6-15,8 2-13 16,-1 5-56-16,13-4-4 15</inkml:trace>
  <inkml:trace contextRef="#ctx0" brushRef="#br1" timeOffset="330444.2817">11927 433 438 0,'0'0'3'0,"0"0"1"0,0 0 0 15,0 0 0 1,0 0-1-16,0 0-3 0,0 0-12 15,0 0-64-15,0 0-4 16</inkml:trace>
  <inkml:trace contextRef="#ctx0" brushRef="#br1" timeOffset="340699.3498">5662 2415 190 0,'0'0'7'0,"0"0"5"0,-4-6 3 16,4 6 4-16,0 0 4 16,-5-12 1-16,5 12 2 15,-2-9 2-15,2 9-6 16,0 0-3-16,0 0-6 15,0 0-4-15,0 0-4 16,0 0-1-16,5 15-2 0,0 2-2 16,-4 5 1-16,5 8 0 15,-2 2 2-15,3 3 0 0,-3 2 0 16,4 3-1 0,-6-5 0-16,3-4 0 0,-3-1-1 15,0-3 1-15,1-7 0 16,-3 0-1-16,0-10 0 0,0-1 1 15,0-9 1-15,0 15 0 16,0-15 1-16,0 0 0 16,0 0 0-16,0 0 1 15,0 0-1-15,0 0 0 0,0 0 0 16,0 0-2-16,0 0 0 16,0 0-1-16,0-7-1 15,0 7 0-15,20-12-1 16,-8 2 1-16,9 5-1 15,4-10 1-15,2 6 0 0,8-4 0 16,2-2 1-16,0 3-1 16,1-1 1-16,4 0 0 15,-5 1 1-15,8-2-1 16,-8 2 0-16,5-1 1 0,-4 1 0 16,-6 2-1-16,-2 2 1 15,-6-2-1-15,-4 2 1 16,-7 6-1-16,-3-1 0 0,-10 3 0 15,0 0 0-15,0 0 0 16,0 0 0-16,0 0 0 16,0 0 0-16,0 0 1 15,0 0 0-15,0 0-2 0,0 0 0 16,0 0 0-16,0 0 0 16,0 0 0-16,0 0 0 15,-5 0 0-15,5 0 0 16,-13-1 0-16,13 1 0 15,-12 0-15-15,12 0-69 16,0 0-3-16</inkml:trace>
  <inkml:trace contextRef="#ctx0" brushRef="#br1" timeOffset="350031.6827">9193 720 220 0,'0'0'7'15,"0"0"4"-15,0 0 2 16,0 0 3-16,0 0 1 15,0 0 1-15,0 0 1 16,0 0-1-16,0 0-6 0,0 0-4 16,0 0-2-16,0 0-1 15,0 6-3-15,0-2-1 16,0 1 0-16,-15 28 0 16,0 11 1-16,10-26 1 15,0 1 0-15,1 1-2 0,1 0 2 16,1 2-1-16,-1 1 1 15,1 2 0-15,2-3-1 16,0 0 2-16,2-2-1 16,3-1 2-16,5 1 0 15,3-2 0-15,1-6 0 0,4-2 1 16,-1-3-1-16,2-1 0 16,5-4 0-16,-3 0-1 15,2-2 1-15,-3 0-1 16,1-4 1-16,3-2 0 0,-7 4-1 15,0-3 0-15,1 0 0 16,-3 0 0-16,-2-2-1 16,-13 7 0-16,12-15-1 15,-12 15-1-15,4-12 0 16,-4 12 0-16,0-11-3 16,0 11-5-16,-7-5-13 0,7 5-65 15,-9 3-1-15</inkml:trace>
  <inkml:trace contextRef="#ctx0" brushRef="#br1" timeOffset="352599.1169">5658 2356 233 0,'0'0'7'0,"0"0"3"16,3-8 4-16,-3 8 2 16,7-10 2-16,-7 10 0 15,0 0 1-15,7-9 0 16,-7 9-7-16,0 0-2 0,0 0-5 16,0 0 0-16,8 9-3 15,-5 6 1-15,2 2-1 16,-3 5 1-16,3 6 0 0,2 2 1 15,-5 1 0-15,7 1 0 16,-2 4-1-16,0-4-1 16,0-2 0-16,2-3 0 15,-2-2-1-15,0-3 1 0,-2-5 0 16,3-1 0-16,-6-7 0 16,-2-9 2-16,3 12 1 15,-3-12 0-15,0 0 0 16,-5 3 0-16,5-3 0 15,-13-4 0-15,6-9-1 0,-3-3-1 16,2-4-2 0,1-4 0-16,-1-3-1 15,1-3-1-15,-1 0 1 0,3 1-1 16,-2 2 1-16,2 4 0 16,0-2-1-16,-3 8 1 0,1 2-1 15,1 3 1-15,0 2 0 16,1-1-1-16,5 11 1 15,-9-17 0-15,9 17 0 0,-6-9-1 16,6 9 0-16,0 0 1 16,0-10-1-16,0 10 0 15,0 0 0-15,9-8 0 16,4 6 0-16,4-5 1 0,8 2-1 16,5-3 1-16,5-1-1 15,8-2-2-15,1-1 0 16,-2 2 0-16,7 0 0 15,-5 4 0-15,-2 0 0 0,-3 0 1 16,-1 4 0-16,2 0 2 16,-8-1 2-16,0-2-2 15,-4 0 1-15,-1 3 0 16,-8-3-1-16,1 2 1 16,-10 1 0-16,3 0 1 15,-13 2 0-15,12-3 0 0,-12 3 1 16,0 0-1-16,0 0 1 15,0 0-1-15,0 0-1 0,0 0 0 16,0 0-1-16,0 7 0 16,0-7 0-16,-7 23 3 31,2-4 0-31,0 4 0 0,0 4 0 16,0 3 1-16,0 2 0 15,5 1 0-15,-3-4 0 16,3-4-3-16,0-2 0 15,0-6 0-15,3 2 0 0,-3-6-1 16,2-1 1-16,1-2 0 16,-3 2-1-16,0-12 1 15,0 12 0-15,0-12 0 16,-5 11 1-16,-2-4-1 16,-3-2 0-16,-5-2 0 0,-8 1 0 15,1 4 0-15,-5 0 0 16,-8-4-1-16,2 4-2 15,-2-1 0-15,3 0-4 0,-3-2-5 16,8 7-15-16,3 6-53 16,6-10-4-16</inkml:trace>
  <inkml:trace contextRef="#ctx0" brushRef="#br1" timeOffset="354533.1695">2259 3297 17 0,'0'0'1'0,"0"0"-2"16,0 0 0-16,0 0-1 15,0 0 1-15,0 0 0 16,0 0 0-16,0 0 1 0,8 0-1 16,-8 0 2-16,10 0 1 15,0 2 1-15,-2-2-1 16,7 0 2-16,0 0-2 16,5 0 1-16,-3-2 0 0,10-1-2 15,-2-2 1-15,5 3 0 16,0 0-4-16,4-3 2 15,4 2 0-15,0-2-1 16,1 3 0-16,3-4-1 0,8 2 0 16,-4-1 2-16,12 2 2 15,-3-4-2-15,5-4 0 16,8 5 1-16,8-8-1 16,-2 2 1-16,7 1-1 15,3-7-1-15,3 4 0 0,5-7-1 16,-3-1 0-16,6 2 1 15,2-5 0-15,1 1-2 16,8 1 2-16,-1-4 1 16,1 5 1-16,5-3 2 15,9-3-1-15,-6 6 0 0,1-2 1 16,4 4-3-16,3 0-3 16,0 0-4-16,4-4-2 15,-4 1-2-15</inkml:trace>
  <inkml:trace contextRef="#ctx0" brushRef="#br1" timeOffset="355745.5998">4423 2888 0 0,'134'-29'0'0,"-2"-8"0"0,9-1 0 15,1 1 0-15,5-5 0 16,2 5 0-16,3-5 0 16,2 4 0-16,0-4 0 15,1 3 0-15,0-1 0 16,5 0 0-16</inkml:trace>
  <inkml:trace contextRef="#ctx0" brushRef="#br1" timeOffset="364578.1706">13636 2930 118 0,'0'0'6'15,"0"0"6"-15,0 0 3 0,-2-17 4 16,2 17 3-16,-4-13 2 16,4 13 2-16,-2-15 0 15,2 15-4-15,-3-9-5 16,3 9-2-16,0 0-5 0,0 0-3 16,0 0-3-16,0 0-1 15,0 0-2-15,0 0-1 16,0 7-2-16,0 0 1 0,0 8 0 15,0 0 0-15,3 3 1 16,-1-1 1-16,-2 5 0 16,4 1 1-16,-2-2 0 15,-2 2 0-15,2 2 0 16,3-3 0-16,-2 3 0 0,1-5 0 16,-1 3 0-16,2-7-1 15,0 4 1-15,-2-5 0 16,-1 3-1-16,-2-6 2 15,0 0-2-15,0 0 1 0,0-1-1 16,0-1 0-16,0-10 0 16,0 14 0-16,0-14-1 15,0 10 1-15,0-10 0 16,-5 12-1-16,5-12 1 16,-3 11-1-16,3-11 1 15,0 0-1-15,-2 12 1 0,2-12-1 16,0 0 0-16,0 0 0 15,0 0 0-15,0 0 0 16,0 0 0-16,0 0 0 0,0 0 0 16,0 0 0-16,0 0 0 15,0 0 0-15,0 0 0 16,0 0 0-16,0 0 0 0,0 0 0 16,0 0 0-16,0 0 0 15,0 0-1-15,2 8 2 16,-2-8-1-16,0 0 0 15,8 4 2-15,-8-4-2 0,10 3 1 16,-10-3 0-16,9 5 0 16,-9-5 0-16,16 3 0 15,-16-3 0-15,14 0 0 16,-7 2 1-16,3-2-1 16,3 0 0-16,-2 0 1 0,1 0-1 15,0 0 0-15,3 0 0 16,0 0 0-16,-3 0 0 15,1 0 0-15,2 0 0 16,2 0-1-16,-2 0 1 0,0 0 1 16,0 0-1-16,4 0 1 15,-3-2-1-15,4-1 0 16,-1 1 1-16,-2-1-1 16,7-1 1-16,-5 1-1 0,4-2 0 15,-1 2 0-15,-3-3-1 16,2 2 1-16,-1-1-1 15,-1 2 1-15,-1-2-1 16,-4 3 0-16,4 0 1 0,-6-1-1 16,6-2 0-16,-6 5 0 15,4-3 1-15,-2 2-1 16,4-2 0-16,0 0 1 16,-2-2-1-16,2 3 1 0,-1-3 0 15,1 0-1 1,-1 3 0-16,-2-3 1 0,-3 0-1 15,1 2 0-15,2-1 0 16,-2 1 0-16,-1 1 0 0,-1-1 0 16,3 0 0-16,0-1 1 15,-2-2-1-15,4 4 0 16,-3-4 1-16,-2 4-1 16,2 0 1-16,-3 0-1 0,-10 2 0 15,15-6 0-15,-15 6 1 16,10-2-1-16,-10 2 1 15,0 0-1-15,10-3 1 0,-10 3-1 16,0 0 1-16,10 0-1 16,-10 0 1-1,7-4-1-15,-7 4 1 0,10-3-1 16,-10 3 0-16,12-3 2 16,-12 3-2-16,0 0 0 0,11-2 0 15,-11 2 1-15,0 0 1 16,0 0 0-16,0 0 1 15,0 0 0-15,0 0 0 16,0 0 1-16,0 0 0 0,0 0 0 16,7-5 0-16,-7 5-1 15,0 0-1-15,0-9 0 16,0 9-1-16,0-8 1 0,0 8-2 16,0-20 1-16,0 13-1 15,-2-8 1-15,-1-1-1 16,1 1 0-16,-4 1 0 15,4-3 1-15,-3-3-1 0,0 0 0 16,0 1 0-16,-2-7 0 16,1 7 1-16,2-6 0 15,-4 1 0-15,1 0 0 16,2 3 0-16,-3 2 0 16,3 1 0-16,-2-1-1 15,2 6 0-15,0-1 0 16,0 5 0-16,2-1 0 0,3 10 0 15,-2-17 1-15,2 17-1 16,-3-12 0-16,3 12 0 0,0-12 0 16,0 12 0-16,0-17 1 15,0 17-1-15,0-9 1 16,0 9-1-16,0 0 1 16,-2-10-1-16,2 10 1 0,0 0-1 15,0 0 1-15,0 0-1 16,0 0 0-16,0 0 0 15,0 0 0-15,0 0 0 0,0 0-1 16,0 0 0-16,0 0 0 16,0 0 0-16,-10-5 0 15,10 5-1 1,0 0 2-16,0 0-1 0,-13 8 1 16,13-8 0-16,-12 7 0 0,4-1 1 15,-2-3-1-15,0 3 1 16,-1-1-1-16,-8 1 0 15,6 1 1-15,-8 0-1 16,-1 0 0-16,-1-2 1 0,-1 3-1 16,-6 1 1-16,3-4-1 15,-4 1 0-15,0-2 0 16,-1 1 0-16,-1 3-1 16,-2-5 1-16,0 1 0 0,0 2-1 15,1-3 1-15,1 6-1 16,-1-7 1-16,-1 6 0 15,3-6 0-15,-4 3-1 16,4 0 1-16,-3-2 0 0,5 0 0 16,-4 1 0-16,4-4 0 15,0 3 0-15,3 1 0 16,2-1 0-16,3-1 0 16,4-2 0-16,1 3 0 0,4-1-1 15,1 0 0 1,4 1-2-16,8-3-3 0,-10 0-4 15,10 0-8-15,0 0-16 16,-5 12-44-16,5-12-4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8:32:43.55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92D050"/>
    </inkml:brush>
  </inkml:definitions>
  <inkml:trace contextRef="#ctx0" brushRef="#br0">11694 2130 115 0,'0'0'6'15,"0"0"3"-15,0-9 3 16,0 9 4-16,0 0 5 0,-4-8 3 16,4 8 2-16,0 0 3 15,-4-10-4-15,4 10-2 16,0 0-2-16,0 0-5 15,0 0-3-15,0 0-4 0,0 0-2 16,0 0-3-16,0 0-2 16,0 0 0-16,4 6-1 15,-4-6 2-15,12 17 0 16,0-3 0-16,0 3 1 0,3 3 0 16,5 2 1-16,8 16 4 31,-1 1 1-31,1 8-1 0,1 3 0 15,-1 3 0-15,4 5 0 16,-5 4 0-16,0 3-1 16,-4-11-4-16,-1 1-2 15,-5 4 0-15,3-4-1 0,-4-1 1 16,-2 1 0-16,2-4-1 16,-4 5 1-16,0 0-1 15,1 1 2-15,-4 0 0 16,1 3 0-16,3-2 0 15,-3 2-1-15,-1 5 0 0,2-6 1 16,-4 3-3 0,0 0 0-16,-2 0 0 0,3 1 0 15,-5 0 0-15,-1 2 0 16,-2-3 0-16,0 2 0 16,0-4 0-16,0 1 0 0,0 0 0 15,2-2 0-15,-2-2 0 16,0-1 0-16,3 1 0 15,-3 0 0-15,0-2 0 0,0 2 0 16,-5-3 0-16,3 1 0 16,-6-3 0-16,0 0 0 15,1-5 0-15,0 1 0 16,0-4 0-16,-4-2 0 0,6-3 0 16,-4 3 0-16,0-7 0 15,2 3 0-15,-1-4 0 16,4 1 0-16,-2-5 0 15,-1-3 0-15,2 0 0 0,3-7 0 16,-4 3 0 0,6-6 0-16,-1-3 0 0,-2-2-5 15,3-1-11-15,0-11-17 16,0 0-50-16,0 0-6 16</inkml:trace>
  <inkml:trace contextRef="#ctx0" brushRef="#br0" timeOffset="348.1256">12069 5160 354 0,'0'0'2'0,"0"0"3"0,0 5 2 15,0-5 1-15,0 17 2 16,0 0 0-16,0 3 0 15,3 6 2-15,2-2-2 16,-3 7-3-16,6 3 0 0,-3 0-1 16,0-2-1-16,-3 1-1 15,-2-4 0-15,0 1 0 16,0-3-1-16,-2-4 0 16,-3-4-1-16,0-2-1 0,-1-4 0 15,4-4 0-15,2-9 0 16,0 11 0-16,6-11 1 15,8-13-1-15,15-7 0 16,9-12-1-16,14-3-5 0,8-2-57 16,20-16-21-16</inkml:trace>
  <inkml:trace contextRef="#ctx0" brushRef="#br0" timeOffset="93431.8128">3243 5029 204 0,'0'0'1'0,"-16"-3"0"16,1 3 3-16,-10 0-1 16,-5 3 3-16,-12 2-3 15,-5-1 3-15,-12 4 0 0,-7 2 1 16,-1 0 1-16,-9 4 0 15,-4-2 1-15,-7-1 2 16,0-2-1-16,-5 4 4 16,0-2 0-16,-1-5 1 0,2 0-1 15,1-1-2-15,3-1-2 16,-3 1 0-16,2 0-2 16,2 3-3-16,0-1-3 0,1 3-1 15,1-3 0-15,2 3-1 16,5 3 0-16,5-3 1 15,4-3-1-15,6 3 0 16,2 0 1-16,9 0-1 16,5-3-1-16,6 3 2 15,4 0-2-15,6 2 1 16,5 0 0-16,2 6-1 16,7 5 1-16,-2 1 1 0,0 12-1 15,3 0 1-15,6 8 0 16,1 12 0-16,1 3 1 0,1 7 1 15,2 5-2-15,4 9 0 16,0 12 1-16,0 9 0 16,2 9 0-16,-2 8 0 0,0 7 0 15,0 1 0-15,0 5 0 16,-4-2 0-16,-1 2 0 16,-4 1-1-16,5-4 0 0,-4 1 0 15,0 1 0-15,-1-2-1 16,-2 3 2-16,5-2-1 15,-5 0 0-15,-2-3 0 16,2 1 0-16,-2-4 0 16,-1 4 0-16,1-4 0 15,3-6 0-15,0 0 1 0,6-1-2 16,-2-5 0-16,3 1 0 16,3-3 0-16,0-8 0 15,-2 6 1-15,2-6-1 16,-2 1 0-16,-3-6 1 0,-2 1-1 15,-2 0 0-15,0-3 0 16,-1-2 1-16,0 0-1 16,2-6-1-16,-1-2 1 15,-1-5 0-15,2-4 0 0,0-6 0 16,4-2-1-16,-2-5 1 16,-1 0-1-16,4-5 1 15,-1-3 0-15,1-4-2 0,0-6 2 16,3-3 0-16,0-10-1 15,0-1 0-15,0-8 0 16,3-7 1-16,7-2-1 16,-3-8 0-16,6 2 0 15,4-4 1-15,6 2 0 0,2-3 0 16,4 3 1-16,4 0 0 16,5-3-1-16,4 4 1 15,8-2 0-15,6-1 0 16,6-3 0-16,11 0 1 0,9 0-2 15,8-3 1-15,9-4 1 16,5-1 0-16,13 4 0 16,4-1-1-16,9 0 1 0,9 2 0 15,3 0-1-15,8 2 0 16,4-2 0-16,12 1 0 16,3-6 0-16,7 0-1 0,5 0 0 15,7-1 0-15,8-2 1 16,3 4-1-16,2 2 0 15,0 3 0-15,6 2 1 16,-2 5 0-16,7 4 0 16,-6 9 0-16,8 0 0 0,-6-4-1 15,9 6 1-15,5 0 0 16,4-6-1-16,3-1 0 16,6-6 0-16,9 1 0 15,2-5-1-15,6-2 1 16,-1-1-1-16,-1 5 0 0,-4-4 0 15,4 10 1-15,-7 1 0 16,-5 5 0-16,1 3 0 16,-5 2 1-16,0-1 0 0,5-2 0 15,-1-5 0-15,0-1-1 16,8-4 1-16,6-1-1 16,-1-5-1-16,2-1 0 15,1 1-1-15,-3-3 0 0,0 1-1 16,-10 5 0-16,-7-4 0 15,-6 1 1-15,-6 1 0 16,-6-4 0-16,-7 3 1 16,0-3 1-16,-3 0 0 15,-2-3 1-15,0-4-1 0,3-1 0 16,-7-3 0-16,-3-2 0 16,-1 1 0-16,1 0-1 15,-8 2 1-15,-3 5 0 16,-7 0 1-16,-5 2-1 0,-5 3 0 15,-4 0 1-15,-3 3 0 16,1-1-1-16,-4 1 1 16,3 2-1-16,-1-3 1 0,4 3-1 15,-2-2 0-15,3 2 1 16,-1-1-1-16,-4-1 0 16,1 4 0-16,-7-2 0 0,-4 0 0 15,-7 3 0-15,-5 2 0 16,-6-3 0-16,1-2-1 15,-10 2 1-15,0-4 1 16,-2 0-1-16,4-3-1 16,-1 0 1-16,1-6 0 15,4-1 0-15,-3 2 0 0,-3-2 0 16,0 2 0-16,-4 0 1 16,-9 5 0-16,1-3 0 15,-10 0 1-15,0 3-1 0,-5 0 1 16,1 0-1-16,3 0 0 15,1-4 0-15,3 1 0 16,1 1 0-16,3-3-1 16,3 3 1-16,-2-1-2 0,-1 3 2 15,-2 0-2-15,-3 0 1 16,1 3 0-16,-4 1-1 16,-3-1 1-16,-3-3-1 0,-4 2 1 15,1-2-1-15,3 0 1 16,-3 0-1-16,-3 0 1 15,6-2-1-15,-4 2 1 16,2-3-1-16,1-1 1 16,-2 1-1-16,-3 0 1 0,-5 3 0 15,-1-1 0-15,-11-2 0 16,-5 0 0-16,-8 1 0 16,-6-1 0-16,-4-2 0 15,-3 1-1-15,-5-4 0 0,5 0 0 16,-4-2-1-16,2 0 0 15,1 3 0-15,0-3 1 16,-5 5-2-16,-3-2 1 16,-7 4 0-16,-3 1 1 0,-7 0 0 15,-8-1 1-15,3 3-1 16,-5-3 1-16,-10 3 0 16,17-6 0-16,-6-2 0 15,3 3-1-15,4-5 0 0,5 2-2 16,-4-2 1-16,4-2-1 15,3-1 0-15,-6 4 0 16,0-1 1-16,-2-3 1 16,-3 4 1-16,-2-4 1 0,-3 1 0 15,-3-9 1-15,1 0-1 16,4-12 0-16,2-3-1 16,4-10 1-16,0-2-1 15,4-3 0-15,5-2 1 0,-2 0 0 16,3 2 0-16,-3 0 2 15,-6 4-1-15,3-3 1 16,-8-1 0-16,-8-2 0 16,0-7-1-16,-4-11 2 0,-2-6-2 15,5-12 0-15,2-8-1 16,6-2 0-16,6-1 0 16,4-2 0-16,2 5-1 0,2 5 1 15,-3 8-1-15,-3 7 0 16,-6 3 1-16,-8 3 0 15,-4-4 0-15,-3-4 0 16,-6-8-1-16,4-2-1 16,0-5-1-16,2-1 2 0,2-3-1 15,9 3 0-15,6 6 0 16,0 2 0-16,0 8 1 16,1 5 0-16,-8-1 0 15,-5 1-1-15,-8 3 0 0,-9-1 1 16,-10-5-1-16,-4 0 0 15,-4-2 0-15,-1-3 0 16,6 0 1-16,2 2 0 16,9 0 0-16,9 0-1 0,5 3 1 15,0 0-1-15,5 8 1 16,2-1-1-16,-7 3 0 16,0-1 1-16,-12 3 1 15,-9 1 0-15,-8-3-1 0,-1 5 1 16,-3-8 0-16,3 4-1 15,6-2 0-15,7 2 1 16,4 1-1-16,10 0 0 16,3 4 0-16,9 1 1 15,-1-1-1-15,2 3 0 0,-4-2 1 16,-3 4-1-16,-3 2 1 16,-1-1-1-16,-7 0 0 15,-3 6-1-15,-5 0 1 0,2 4 0 16,1-2 0-16,3 7 1 15,3-2-2-15,2 6 1 16,3 0-1-16,2 4 1 16,0 2 0-16,0 7 0 0,2 2 0 15,-2 6-1-15,0 3 1 16,0 2 1-16,0 10-1 16,0-13 0-16,0 13 0 0,0 0 0 15,0 0 0-15,0 0 0 16,0 0 0-1,0 0 0-15,0-7-1 0,0 7 1 16,0 0 0-16,0 0-1 16,-5-13 1-16,5 13 0 15,-13-7-1-15,6 0 1 0,-3 1 0 16,-2-1 0-16,-3-3 0 16,-5 3 0-16,-3-1-1 15,-2 1 1-15,-5-1 0 0,-4 2 0 16,-7-2 0-16,-5 3 0 15,-6-3-1-15,-5 3 1 16,-9 4-1-16,3-4 0 16,-7 4 0-16,-2-2 1 0,-3 3-2 15,1 0 1-15,-4 0-1 16,-2 0 0-16,1 0 0 16,-3 0 1-16,-2 0-1 15,-3 0 1-15,-7 0 0 0,-2 0 0 16,-5 4 1-16,-6 1-1 15,-7-4-1-15,-3 4 0 16,-5 3-1-16,-2-3-1 16,-4 0 0-16,0-2 0 0,-2-1 0 15,1 1 0 1,3-2 1-16,-7-1 1 0,4 0 2 16,0 0-2-16,-5 0 1 15,-1 0 0-15,-1-4-1 0,-3-4 1 16,-3 3-1-16,-2-8 0 15,-3 5 0-15,-4-1 1 16,-1 2 1-16,-3-1 0 16,2 1 0-16,-6 0 0 0,2-3 0 15,0 5 0-15,3 0 1 16,2-3-1-16,-2 4 1 16,5-4-1-16,2-1 1 15,2 0 0-15,2 5 0 0,-6 0 1 16,2 3-1-16,1 1-1 15,-4 0 1-15,-6 5-1 16,-1 2 0-16,-1 0 0 16,-2 4-1-16,-2-4 1 15,4 1-1-15,-4-3 1 0,7-1-2 16,4-1 1-16,2-1 0 16,3-2 1-16,-1 3 1 15,2-3-1-15,3 0 0 0,1 0 0 16,-7 0 0-16,5-3 0 15,-4 3 1-15,-5 0-1 16,3 3 0-16,-5-1 2 16,0 1-2-16,-1-3 1 0,7 2-1 15,-1-2 1-15,3 0 1 16,1-2 0-16,8-3 1 16,3 0 0-16,-3 0-1 15,3 3 1-15,-8-1-1 0,4 3 0 16,-9 3-1-16,-3 4 0 15,-1 3-1-15,-6 2 0 16,-1 1 0-16,0 0 0 16,2-2 0-16,-1 4 0 15,3-4 0-15,2-2 0 0,6-2 0 16,1-2 0-16,3 0-1 16,1 0 1-16,-1 0 0 15,-1 2-1-15,-2 1 1 16,-9 2-1-16,0 2 0 0,-5 3-1 15,-5 1 1-15,-5-2-1 16,2 1 1-16,-3-1 0 16,7 1 0-16,2-5 1 0,4-3-1 15,3-1 1-15,10-3 0 16,4-1 1-16,4-2-1 16,3 0 0-16,4 0-1 0,3 0 2 15,-3-2-1-15,-1 2-1 16,-2 0 1-16,1 5 0 15,-2-3 0-15,-3 0 0 16,5 3 0-16,-1-2-1 0,3-3 1 16,2 0 0-16,3 0 0 15,2 0 0-15,5-3 0 16,1-4 0-16,3 5 0 16,2-6 0-16,-4 5 0 15,2 0 0-15,2 1 0 16,-3 2 0-16,-5 0 0 0,-1 5 0 15,-2-2 1-15,3 5-1 16,0-1 1-16,-3-2 0 16,2 2-1-16,6-2 1 0,3 3-1 15,3-4 1-15,7 4-1 16,-2-3 0-16,6 2 0 16,1 0 0-16,1 5-1 15,3 2-2-15,-2 1-5 0,7 1-24 16,2 4-40-16,0 2-7 15</inkml:trace>
  <inkml:trace contextRef="#ctx0" brushRef="#br0" timeOffset="108715.1185">12860 4913 398 0,'0'0'-1'0,"0"0"-1"16,0 0-2-16,0 0 1 16,0 0 0-16,13 4-1 0,-5 1 0 15,8 5 1-15,4 3 2 16,3-1 0-16,7 7 1 16,1 4 0-16,2 4 1 15,2 0-1-15,-1 0 0 16,1 3 1-16,0-2-1 0,-5-4 1 15,-1-4-1-15,-1-3 1 16,-3-3 0-16,-2-8 1 16,-1-3 2-16,-5-3-1 15,-2-9 1-15,0-9 1 0,0-5 1 16,-4-8 0-16,2-15 0 16,4-5 0-16,7-12 0 15,-3-5-1-15,7-9 1 16,4-3-1-16,4 0 0 0,3 4 1 15,6 7-1-15,-3 6 0 16,-2 9 0-16,-3 10-1 16,-5 9 0-16,-7 8-1 15,0 7-1-15,-9 7 0 16,-4 5 0-16,-12 8-1 16,12-9 0-16,-12 9 0 0,0 0-1 15,0 0 1-15,0 0-1 16,0 0 1-16,0 0-1 15,0 0 1-15,0 0 0 16,8-10 0-16,-8 10 0 0,0 0 0 16,0 0 0-16,0 0-1 15,7-7 1-15,-7 7-1 0,0 0 1 16,0 0-1-16,0 0 1 16,0 0-1-16,0 0 0 15,0 0 0-15,0 0-1 16,0 0 0-16,0 0-1 0,0 0-1 15,0 0-5-15,17 0-7 16,-9 12-39-16,11-7-30 16,2 3-3-16</inkml:trace>
  <inkml:trace contextRef="#ctx0" brushRef="#br0" timeOffset="115726.7744">12696 4563 285 0,'0'0'2'0,"0"0"0"16,0 0-2-16,0 0-3 15,0 0 1-15,0 0-1 16,0 15 3-16,4-3 0 0,9 14 1 15,10 7 0-15,4 7 4 16,5 12 4-16,10 5 0 16,8 8 0-16,4 2 0 15,2-3-2-15,4-5-2 0,-4-3-2 16,4-5-1-16,-5-9-2 16,-5-5-2-16,-6-12-5 15,-6-5-1-15,-6-5 0 16,-10-6 1-16,-7-9-1 15,-15 0-1-15,4-17 0 0,-8-5 1 16,-13-8 6-16,-11-13 3 16,-9-3-1-16,0-13 1 15,-8 4 6-15,-2-7 3 0,-1 8 0 16,-1-1 2-16,6 8-1 16,-1 12-1-16,11 5 1 15,3 11-3-15,4 5-4 16,5 6-2-16,8 8 0 15,12 12 1-15,1 20-3 16,7 5 0-16,8 15 0 0,10 5 1 16,2 10 1-16,8 2 0 15,-1-4-1-15,2-6-1 16,-4-7-1-16,3-7-1 16,-5-13-1-16,-5-5-2 0,-6-9 0 15,1-4 4-15,-8-6 0 16,-3-3 0-16,-9-5 2 15,9 0 2-15,-9 0 3 0,0-10 3 16,0 10 0-16,-5-15-1 16,5 15-1-16,-10-12 0 15,10 12-1-15,0 0-1 16,-13-8-2-16,13 8-2 0,0 0-1 16,0 0 0-1,0 0-1-15,3-12 1 0,4 2-1 16,3-10 1-16,10-4 1 15,12-19 0-15,14-9 1 16,13-20 0-16,15-17-1 0,18-20 2 16,16-12-1-16,6-13 1 15,13-6-1-15,0-5 1 16,-2 5 0-16,-7 8 1 16,-14 12 0-16,-17 22 0 0,-16 16 1 15,-20 20-1-15,-13 13 0 16,-14 22-1-16,-16 7-1 15,0 9-2-15,-8 11-5 0,0 0-9 16,0 0-7-16,0 0-32 16,0 0-29-16,7 15-4 15</inkml:trace>
  <inkml:trace contextRef="#ctx0" brushRef="#br0" timeOffset="121341.5549">2988 10570 273 0,'0'0'0'0,"0"0"-1"0,14 0 0 16,0 0 0-16,11-2 0 15,-1 2 1-15,19-3-1 16,6 3 1-16,8 0 2 16,11 0 0-16,6 0 3 15,9 3 0-15,4 1 2 0,12 2 3 16,1 1 0-16,9 0 4 16,8 3-1-16,7 0 1 0,7 1-2 15,14-5 0-15,4 2-2 16,5-1-2-16,11-4-2 15,10-3-3-15,7-8-1 16,7-5-1-16,-3 1 1 0,-2-5-2 16,-6 0 0-16,-3 0 0 15,-16 5 0-15,-12-4 0 16,-18 9 0-16,-17 0 1 16,-15 5-1-16,-8-2 0 0,-19 4 0 15,-15 0 0-15,-13 0 0 16,-7 4 0-16,-12-2 0 15,-6-1-1-15,-17-1-2 16,9 0-5-16,-9 0-22 16,11 9-40-16,-11-9-6 15</inkml:trace>
  <inkml:trace contextRef="#ctx0" brushRef="#br0" timeOffset="122458.9941">8390 10706 343 0,'0'0'-3'15,"0"0"-4"-15,0 0 0 16,10 0 0-16,8 0 3 16,12 0 0-16,7 0 1 15,18 0 1-15,9 0 5 0,21-3 3 16,9 1 0-16,15 0 0 15,8-1-1-15,15-1 0 16,12-4 0-16,8-2-1 16,7 3 1-16,7-3-2 15,9-3 1-15,6 4 0 0,10-1 0 16,-4-1 0-16,-1 7 0 16,4-1-1-16,-2-1 1 15,-1 4 2-15,-9 2-1 0,-1-3 0 16,-8 3 0-16,-4-4 1 15,-9 1-2-15,-12 1 1 16,-7-5-1-16,-16-1-1 16,-11 1-1-16,-18 2 0 0,-15-2 0 15,-18 2 1-15,-11-1 2 16,-18 1-1-16,-11 5 3 16,-7 0 1-16,-12 0 1 15,0 0 0-15,0 0-1 0,0 0 0 16,0 0-2-16,0 0-1 15,0 0-3-15,0 0 0 16,0 0-2-16,0 0 1 16,0 0-2-16,0 0 1 15,0 0 0-15,0 0-1 0,0 0 1 16,0 0-1-16,-4 5 0 16,4-5-1-16,0 0 1 0,0 0-1 15,0 0 0-15,0 0-1 16,0 0 0-16,0 0 0 15,0 0 0-15,0 0 0 16,0 0 0-16,0 0 1 0,0 0 0 16,0 0 1-16,0 0 0 15,0 0 1-15,0 0 0 16,0 0 1-16,0 0 0 16,0 0 0-16,0 0 0 0,0 0-1 15,0 0 1-15,0 0 0 16,0 0 0-16,0 0 0 15,0 0-1-15,0 0 1 16,0 0-1-16,0 0 0 16,0 0 0-16,0 0 0 0,0 0 0 15,0 0 0-15,0 0 0 16,0 0 0-16,0 0 0 16,0 0-1-16,0 0 0 0,0 0 0 15,0 0-2-15,0 0-2 16,0 0-2-16,0 0-4 15,0 0-3-15,0 0-10 0,0 0-25 16,0 0-30-16,0 0-5 16</inkml:trace>
  <inkml:trace contextRef="#ctx0" brushRef="#br0" timeOffset="182068.0333">9036 15797 211 0,'0'0'2'15,"0"0"0"-15,9 0 2 16,5 0 0-16,-2 0 5 16,11 0 2-16,4 5 2 15,10-3 3-15,9 3 1 16,6 1 0-16,17-2 2 16,10 1-2-16,11-2-2 0,14-1-1 15,14-2-1-15,8 0-4 16,13 0 0-16,10-5-2 0,16-3-2 15,3 1 0-15,14 0-1 16,7-3 0-16,10 0-1 16,5 1 0-16,7-2 0 0,10-1 0 15,3-3 0-15,7 0 0 16,6 0 0-16,4 1 0 16,5-4 0-16,2-4 0 15,1 2-1-15,1-3 0 16,-4 2 0-16,1-1 0 0,-14-1-1 15,-8 1 1-15,-11 2-1 16,-19 0 1-16,-15 5-1 16,-17-5 0-16,-26 5 0 15,-17 5 1-15,-26-4 0 16,-20 3 1-16,-21 4 1 0,-14 2-1 16,-14 1 1-16,-12 4-1 15,-13 0-2-15,0 0-2 16,0 0-6-16,-13 0-12 0,-1 0-30 15,-11 4-36-15,-10 1-1 16</inkml:trace>
  <inkml:trace contextRef="#ctx0" brushRef="#br0" timeOffset="184394.0695">9193 15894 186 0,'0'0'2'0,"0"0"-1"16,0 0 2-16,-12-8-1 15,12 8 1-15,-18 0 2 16,6 0-1-16,-3 5 2 16,-2 5-2-16,-1 0 2 15,1 2 0-15,-3 6 0 0,1 2 1 16,0 0 1-16,-3 4-1 15,2 0 2-15,-2 5-2 16,0-7 1-16,-3 10-2 0,4-8 0 16,0 2-2-16,3-2-1 15,1 3-1-15,4 1 0 16,1-1-1-16,4 0 0 16,3-2 0-16,0 2 0 0,3 1 0 15,2-1 0-15,0-5 0 16,0 5 0-16,0-2 0 15,5 0 1-15,2-6 0 0,1 6-1 16,-1-2 1-16,5 2 2 16,6-3-2-16,-6 0 2 15,6 2-1-15,-4-3 0 16,7-1 2-16,-1-1-1 16,3-2 2-16,-4-2-2 15,0-3 1-15,5 3-1 16,0-1 1-16,1-2-1 0,0 0-1 15,0-3 0-15,0 4 0 16,2-4 0-16,-3 2-1 0,6-2 0 16,-5 2 0-16,5-1 1 15,0-2-1-15,2 1 0 16,5-1 0-16,-1-1 0 0,8 0 1 16,-4 1-1-16,7-1 0 15,3-2 1-15,2 0-1 16,-2-3 0-16,7 0 0 15,-3 1-1-15,1 0 1 0,2-3-1 16,-2 2 0-16,5-2 0 16,2 3-1-16,2-3 1 15,1 0 0-15,5 3 0 16,2-3 0-16,3 1 0 16,-1-1 0-16,6 0 0 15,-1 0-1-15,3 0 1 16,1-1 0-16,3-2 0 0,-1 0 0 15,4 1-1-15,1-4 1 16,-1 4 0-16,3 0 1 0,-2-3-2 16,-1 2 1-16,1-2 0 15,4 1-1-15,-4-2 1 16,-1 4 0-16,3-3 0 16,-2 0 0-16,1 3-1 15,-1-3 1-15,5 0-1 0,-6 0 1 16,3 2 0-16,0-4-1 15,0 2 0-15,-2 1 1 16,-3-5-1-16,-1 4 0 0,2-2 1 16,-4-1-1-16,-2-1 1 15,3 1-1 1,-3 1 1-16,-1 0-1 0,7-1 0 16,-5 1 1-16,-2 0-1 15,1 0 0-15,-2-1 0 0,-4-2-1 16,4 2 2-16,-5 3-2 15,-7-5 2-15,5 5-2 16,-6-2 2-16,3-1-2 0,-5 6 1 16,-1-3 0-16,-2 0 0 15,-2 0 0-15,-5 3 0 16,1-1 0-16,3-2 0 16,-5 3 0-16,3-3 0 15,0 3 0-15,3-4 0 0,0 2 0 16,4-1 0-16,-4-1 0 15,-1 2 0-15,1-2 2 16,-7-1-2-16,-1-3 0 0,-4 5 1 16,-2-2-1-16,-11-1 0 15,0 1 0-15,-5 2 1 16,-8 3-3-16,0-1 2 16,-7 1 1-16,-3 2-1 15,-3-3 0-15,-9 3 1 16,12 0-1-16,-12 0 1 0,0 0-1 15,9 0 1-15,-9 0-1 16,0 0 0-16,0 0 1 16,0 0-1-16,0 0 1 0,0 0 0 15,0 0-1-15,0 0 1 16,0 0 0-16,0 0-1 16,11-2 1-16,-11 2-1 15,0 0 1-15,0 0-1 0,0 0 1 16,0 0-1-16,0 0 0 15,0 0 1-15,9 0-1 16,-9 0 0-16,0 0 0 16,0 0 0-16,12-3 0 15,-12 3 0-15,18-3 0 0,-8 3 0 16,1-1 0-16,1-2 0 16,2 1 0-16,-1-1 1 15,-3 3-1-15,3-3-1 16,-4 3 1-16,1 0 0 0,-10 0 0 15,13 0 0-15,-13 0-1 16,9 0 1-16,-9 0-1 16,0 0-1-16,12 0-2 0,-12 0-5 15,0 0-4-15,11-1-11 16,-11 1-34-16,0 0-24 16,7-11-5-1</inkml:trace>
  <inkml:trace contextRef="#ctx0" brushRef="#br0" timeOffset="185245.9719">15960 15344 229 0,'0'0'7'0,"0"0"4"0,0 0 4 16,2 5 2-16,-2-5 2 16,0 0-1-16,0 10 1 15,0-10-1-15,0 0-8 16,0 0-1-16,2 14-4 0,-2 4-1 15,6 2-1-15,-3 7 0 16,4 10 0-16,0 8 1 16,3 9 2-16,0 6-1 15,2 1 0-15,-1 6-1 16,1 5 1-16,-1-2 0 0,-2-1 0 16,1 3 0-16,-9-4 0 15,5-2 0-15,-6-2-1 16,0-5 0-16,0-3-2 15,-6-8 0-15,5-3 0 0,-2-7-1 16,1-7 0-16,0-3-1 16,2-8 1-16,-3-5-1 15,3-5 1-15,0-10-1 0,0 12 1 16,0-12 0-16,0 0 0 16,0 0 0-16,0 0-1 15,0 0 1-15,0 0 0 16,0 0 0-16,0 0 0 0,0 0 0 15,0 0 0-15,0 0-2 16,0 0-1-16,0 0-2 16,0 0-3-16,0 0-10 15,0-6-28-15,0 6-38 16,3-12-2-16</inkml:trace>
  <inkml:trace contextRef="#ctx0" brushRef="#br0" timeOffset="187211.566">16079 15700 251 0,'0'0'5'15,"0"0"3"-15,0 0 2 16,0 0 3-16,0 0 1 0,0 0-2 15,0 0 1-15,0 0-1 16,0 0-5-16,0 0-2 16,0 0-2-16,4 0-2 0,12 0 1 15,7 0 0-15,7 0 1 16,12 0 1-16,10 0 2 16,10 0-2-16,12 0-1 0,14-2 0 15,6-3 0-15,13-2 0 16,13 1-1-16,6-3 0 15,8-4-1-15,13 1 1 16,9 0 0-16,9-3 0 16,5-3 0-16,11 1 0 15,4 0 1-15,12-3 0 16,2 0 0-16,5 3 0 0,0-1 0 16,-1 3-1-16,0-1 0 15,-5-1 0-15,-7-1-1 16,-5 3 1-16,-4-3-1 0,-10 4 0 15,-9 1 0-15,-10 1-1 16,-9 2 1-16,-15 0 1 16,-12 2-1-16,-16 4 0 0,-16-2 0 15,-13 4 0-15,-13-4 1 16,-16 5 1-16,-13 1 0 16,-11-3 1-16,-6 3 0 0,-13 0-1 15,0 0 0-15,0 0-2 16,0 0-3-16,0 0-5 15,0 0-7-15,-13 0-18 16,1 3-48-16,-8-2-3 16</inkml:trace>
  <inkml:trace contextRef="#ctx0" brushRef="#br0" timeOffset="188349.4181">16107 16157 182 0,'0'0'3'16,"0"0"-1"-16,0 0 3 15,0 0 3-15,0 0 1 0,0 0 2 16,4 0 2-16,7 0 1 16,0 0 2-16,10 0-4 15,1 0 2-15,10 0-3 0,4 0-3 16,10 0-1-16,8 0 0 16,9 0-2-16,4-4-1 15,8-2 0-15,7 0 0 16,7 1 0-16,11-2 0 15,0-3 0-15,6 0 1 0,5 1-1 16,5-4 1-16,8 3 0 16,7-2-2-16,4-4-1 15,1-1 1-15,11 0-1 16,5-3 1-16,4 3-2 16,6 0 1-16,0-1 0 15,-1 0 0-15,-2 6-1 0,-2 0 1 16,-2 2-1-16,-10 3 0 15,-4-3 0-15,2 5-1 0,-11-5 1 16,3 5-1-16,-6-2 1 16,4-3-1-16,-1 0 1 15,0-1 0-15,0-1-1 0,0 3 1 16,-8-4 0-16,-4 4-1 16,-4-2 0-16,-11 4 0 15,-9 0 0-15,-4 2 0 16,-14 3 0-16,-6-1 0 15,-10 0 0-15,-8 3 0 0,-7 0-1 16,-6-2 1-16,-9 2 0 16,-9-3 1-16,-4 3-1 15,-6 0 2-15,-6 0-1 16,-7 0 0-16,0 0 1 16,0 0-1-16,0 0 0 15,0 0-1-15,0 0-1 0,0 0-1 16,0 0 0-16,0 0-2 15,0 0-1-15,0 0-2 0,0 0-8 16,0 0-9-16,0 0-22 16,0 0-29-16,-9 0-5 15</inkml:trace>
  <inkml:trace contextRef="#ctx0" brushRef="#br0" timeOffset="189494.4297">21150 15240 143 0,'0'0'7'0,"0"0"2"16,0 0 3-16,0 0 1 0,0 0 0 16,0 0 1-16,8 5 2 15,-8-5 0-15,0 0-4 16,0 0-2-16,15 0-1 0,-5 0 1 15,0 0 1-15,5 0-1 16,5 0 0-16,1 0 1 0,13 0-1 16,0 2-1-16,6-2 0 15,7 0 0-15,3-2 0 16,4-1-2-16,3-2 0 16,8 4-2-16,-3-5-2 15,3 4 1-15,3-4-1 0,1 4 1 16,-4-3-1-16,-1 2 1 15,-2-1-1-15,-4-2 0 16,-4 2 0-16,-7 1 0 16,-6-2 1-16,-9 2-1 0,-8 0 1 15,-2 2 0-15,-8-2 1 16,-5 3 0-16,-9 0-1 16,10-2 1-16,-10 2-1 15,0 0 0-15,0 0-2 16,0 0-1-16,0 0-1 0,0 0 0 15,0 0-2-15,0 0 0 16,0 0-1-16,0 0 0 0,0 6 0 16,0-6 0-16,0 18 0 15,2 0 1-15,-2-1 0 16,3 5 1-16,-1 6 1 16,1 1 0-16,-1 1 0 0,1 0 1 15,0 0-1-15,-3 0 0 16,4-3 0-16,1 0 1 15,-2-5-2-15,1 0 1 16,-1-2 1-16,2 0-2 0,-5-6 2 16,5 2-1-1,-5-4 0-15,3-2 0 0,-3-10 0 16,2 12 0-16,-2-12 0 16,0 11 0-16,0-11 0 15,0 0 0-15,0 0 0 16,0 9 0-16,0-9 1 0,0 0 0 15,0 0 0-15,-7 8 0 16,7-8 0-16,-15 5 1 0,0-3 0 16,-3 1-1-16,-4 1 1 15,-8-1-1-15,-5 0 0 16,-4-1 0-16,-11 1 0 16,-4-1-1-16,-8 0 1 15,-6 1-1-15,-4-1 1 0,-4 1-1 16,3-1 0-16,-1 4 0 15,1-5 0-15,6 4 0 16,10-2 0-16,7 0 0 0,13 3-3 16,7-6-8-16,7 1-13 15,6 4-27-15,17-5-30 16,0 0-5-16</inkml:trace>
  <inkml:trace contextRef="#ctx0" brushRef="#br0" timeOffset="190654.4972">17292 15187 162 0,'0'0'8'0,"0"0"4"0,16-3 6 16,-2 2 2-16,6-2 3 15,10-2 2-15,6-2-1 0,15 0 2 16,7-1-5-16,11-1-6 16,10-2-3-16,13 2-2 15,8-3-2-15,11-2-2 16,11-1-2-16,6 3 0 0,1 0-2 15,13 0 1-15,-1-1-1 16,1 4 0-16,0-4 0 16,-1 3 0-16,-6-1 0 15,-2 7 1-15,-1-7 0 16,-11 7 1-16,-8-1-1 0,-12 0 0 16,-9 0 1-1,-12 3 1-15,-14-1-2 0,-12 1 0 16,-17 2 2-16,-12-3-1 15,-7 3 1-15,-9 0-1 16,-9 0 1-16,0 0-1 0,0 0 0 16,0 0-2-16,0 0-2 15,0 0-3-15,0 0-2 16,0 0-5-16,-7 0-8 0,7 0-11 16,-20 3-27-16,8-3-26 15,3 2-4-15</inkml:trace>
  <inkml:trace contextRef="#ctx0" brushRef="#br0" timeOffset="191042.6602">20086 14757 350 0,'0'0'5'0,"0"0"3"15,0 0 2-15,0 0 2 16,0 0 0-16,0 0 0 0,0 0-1 16,0 0 1-16,0 0-4 15,0 0-3-15,8 7 0 16,5-2-1-16,6 2 0 0,8 0-1 16,6 4 1-16,5-1-1 15,1 5 0-15,-3-2-1 16,2-4-2-16,-8 3 0 15,-7 1 0-15,-5 1 0 0,-14 2 0 16,-4 4 0-16,-15 0 0 16,-9 1 1-16,-9-2 0 15,-9 5 0-15,-11 1-1 16,-3-6-1-16,-1 0-3 16,-1 1-6-16,1-5-12 15,7-5-30-15,8 6-30 0,10-8-3 16</inkml:trace>
  <inkml:trace contextRef="#ctx0" brushRef="#br0" timeOffset="191714.5472">17673 14937 363 0,'0'0'6'0,"0"0"1"16,0 0 4-16,0 0 1 16,7-9 2-16,-7 9-1 0,0 0 1 15,0 0 0 1,3-10-6-16,-3 10-3 0,-10 0-3 16,-5 5-2-16,-6 5-1 15,-3 4-1-15,-10 4 1 16,-7 4 0-16,-5 3 1 15,-2 0 0-15,-2 1 0 0,6-1 0 16,2-1 0-16,4-7-1 16,8-2 0-16,8-6-1 0,7-1 0 15,7-4 1-15,8-4 1 16,0 10 1-16,12-2 0 16,9-4 1-16,9 4 1 15,9 1 0-15,9 2 1 16,11 2-1-16,6-1-1 0,4 3-1 15,-2-3-1-15,1 3-5 16,-8-6-11-16,-3 7-64 16,-8-4-3-16</inkml:trace>
  <inkml:trace contextRef="#ctx0" brushRef="#br0" timeOffset="192961.8394">9620 16191 375 0,'0'0'5'0,"0"0"4"16,0 0-1-16,0 0 2 16,-7-7-1-16,7 7 0 0,0 0-2 15,0 0 0-15,0 0-5 16,-7 14-2-16,7 6-1 16,0-1-1-16,0 10-1 0,0 0 2 15,0 5 1-15,0 4 1 16,0-6-2-16,0-2-3 15,0 0-4-15,0-10-10 16,0-4-18-16,5 5-40 16,-5-9-6-16</inkml:trace>
  <inkml:trace contextRef="#ctx0" brushRef="#br0" timeOffset="193182.7475">9422 16387 381 0,'0'0'2'16,"0"0"-1"-16,0 0-1 0,0 0 0 15,0 0 1-15,10 0 1 16,-1 0 1-16,7 0 0 16,4 0-1-16,4 0 1 15,6 0 1-15,0 0-4 0,5 0-6 16,-3 0-16-16,6 0-51 15,-6-2-5-15</inkml:trace>
  <inkml:trace contextRef="#ctx0" brushRef="#br0" timeOffset="193860.3798">10103 15230 349 0,'0'0'6'0,"0"0"1"16,0 0 2-16,0 0 0 0,0 0-1 16,0 0-1-16,0 0 0 15,-5 6 2-15,10 5-3 0,8 11-2 16,6 8 1-16,4 11 0 16,9 5 2-16,5 13 0 15,7 6 0-15,5 4-2 16,0 6-1-16,1 1-1 15,-3 9-1-15,-4-1 0 0,-10 5 0 16,-3 3 0-16,-6 2 0 16,-12 0-1-16,-8 3 0 15,-6 0 2-15,-10-4-1 0,-14 1 1 16,-4-2 0 0,-6-6 0-16,-9-3 0 15,3-2 0-15,-8-10 2 16,27-38-5-16,-3 2 0 0,3-6-1 15,-3 1-1-15,5-7-3 16,-2 1-1-16,6-4-4 0,-5-3-9 16,7-3-15-16,-3 0-40 15,6-7-10-15</inkml:trace>
  <inkml:trace contextRef="#ctx0" brushRef="#br0" timeOffset="194310.355">10001 17159 390 0,'0'0'5'0,"0"0"2"16,0 0 1-16,0 0-1 15,0 0 0-15,0 0 0 0,0 0 0 16,10 7 2-16,-5 10-5 16,-1-3-2-16,2-4-2 15,-3 5 1-15,-2-1 0 16,2 4 1-16,0-2-1 0,-1 4-1 15,3 1 0-15,-5-1-1 16,2-3 2-16,1 2-1 16,-1-4 1-16,2 6 0 15,-2-6 0-15,5-3 1 0,1-2-1 16,1-3 0-16,4-5 1 16,2-2 0-16,2-2-2 15,-7-5 1-15,33-18-5 16,1-8-6-16,-1-1-13 15,1-6-57-15,-3 2-1 16</inkml:trace>
  <inkml:trace contextRef="#ctx0" brushRef="#br0" timeOffset="194969.4062">10075 15250 346 0,'0'0'5'0,"0"0"2"16,0 0 1-16,0 0 2 15,0 0 0-15,0 0-5 0,9 0 1 16,-9 0 0-16,0 22-4 16,0 0-2-16,0 9-1 15,0 1-1-15,0 4 1 16,0 7 2-16,0-4 1 16,-4-4-2-16,4-5 1 0,-2-5 0 15,-3-11 2-15,5-6 1 16,0-8 0-16,0 0 1 15,0 0-1-15,0-18 2 16,0-4-2-16,0-10 0 0,0-6-1 16,0-6-2-16,0-3 2 15,0 2 0-15,0 6 0 16,0 4 1-16,0 8-1 16,0 7 0-16,2 10-2 0,-2 10 0 15,11-8-1-15,-1 8 0 16,7 16-1-16,7 6 0 15,10 7 1-15,5 9-1 0,10 4-6 16,4 7-21-16,4 3-52 16,8 0-1-16</inkml:trace>
  <inkml:trace contextRef="#ctx0" brushRef="#br0" timeOffset="197380.2958">18767 15723 422 0,'0'0'5'0,"0"0"1"0,0 0 2 15,0 0 0-15,0 0 1 16,0 0 1-16,0 0-1 16,0 0 0-16,0 0-4 15,0 0-2-15,0 0-2 16,0 0-1-16,2 7 1 0,-2-7-1 16,12 8 1-16,-5-5 1 15,7-3 0-15,-2 0 0 16,1-6 1-16,1 0 2 15,-4-8-5-15,0-1 0 16,-5-2 0-16,-5 3 0 0,0-4 0 16,-7 4 0-16,-6 2 0 15,-4 1 0-15,-3 5 0 0,-1 6 0 16,-3 0 0-16,2 8 0 16,2 7 0-16,2-2 0 15,3 4 0-15,6 0 0 16,6 0 0-16,3 3 0 0,8-5 0 15,9 0 0-15,0-5 0 16,8-3 0-16,3-4 0 16,2-3 0-16,-1-3 0 15,-4-6 0-15,-3-1 0 16,-2-8 0-16,-8 1 0 16,-4 0 0-16,-8-1 0 0,-4 1 0 15,-12 5 0-15,-2 2 0 16,-3 7 0-16,-2 3 0 15,-7 3 0-15,5 7 0 16,3 2 0-16,2 3 0 0,4 0 0 16,7-1 0-16,9-2 0 15,0 1 0-15,12-8 0 16,9 0 0-16,1-2 0 0,8-3 0 16,0-5 0-16,0-3 0 15,0-6 0-15,-5-2 0 16,-8 1 0-16,-4-4 0 15,-6 2 0-15,-10-1 0 0,-5 3 0 16,-6 0 0-16,-8 7 0 16,-2 7 0-16,-2 1 0 15,-1 0 0-15,-3 4 0 0,5 6 0 16,4 5 0 0,2 0-2-16,6-2 1 0,8 1-1 15,5 1 1-15,5-2-1 16,10-6 2-16,7 0-1 15,5-7 1-15,4 0 1 16,1 0-1-16,0-2 2 0,-6-8-1 16,-2 0 0-16,-7-2 0 15,-6 0 0-15,-11-4-1 16,-5 4 0-16,-8 0-1 16,-7 2 0-16,-2 7 0 0,-6 1-1 15,-1 2 0-15,-1 9 0 16,2 3 0-16,6 5 0 15,2 0-1-15,7 0 1 16,6-2 0-16,7 2 0 0,3 0 1 16,9-4 0-16,7-3 0 15,7-3 1-15,4-4 0 16,2-3 1-16,0 0 0 16,-1-5 0-16,-4-2 1 0,-2-5 0 15,-9-6 0-15,-7 0 0 16,-7 3 0-16,-4-5-1 15,-15 6 0-15,-2-2-1 16,-5 4-1-16,-4 7 0 0,-4 5 0 16,-2 3 0-16,1 9-1 15,1 0-3-15,7 13-9 16,2-5-22-16,16 2-48 0,10 2-1 16</inkml:trace>
  <inkml:trace contextRef="#ctx0" brushRef="#br0" timeOffset="198559.2049">19268 15604 342 0,'0'0'7'0,"0"0"4"15,-4-13 5-15,4 13 2 16,-5-12 0-16,5 12 0 15,-5-12 1-15,5 12 0 16,-11-2-7-16,11 2-5 0,-12 12-3 16,7 2-2-16,1 9-2 15,1 1 0-15,3 7-1 16,3 0 1-16,1-1-1 16,5-2 1-16,1-6 0 0,1-2-1 15,-2-8 1-15,-1-3 1 16,-8-9 0-16,11 6 1 15,-11-6-1-15,5-12 1 16,-3-3 0-16,-2-5 1 0,0-2-1 16,3-7 0-16,-1-2 0 15,0 4-1-15,1 0 1 16,1 3-2-16,0 5 0 0,-2 5 0 16,3 4 0-1,-5 10 0-15,12-10 0 0,-1 10 0 16,1 2 0-16,2 6 0 15,4 2 0-15,0 4 0 16,1 4 0-16,-1 0-2 16,-4-1 1-16,-1 2 0 0,-3-1 1 15,-3-6-1-15,-4 0 1 16,2-2 0-16,-5-10 1 0,0 0 1 16,0 0 0-16,0 0-2 15,-5-13 0-15,2-1 0 16,1-4 0-16,2-4 0 15,0 2 0-15,5 1 0 0,0-1 0 16,2 8 0-16,2-3 0 16,4 8 0-16,-2 1 0 15,1 6 0-15,1 3 0 16,-3 4-3-16,1 8 2 16,3 0-1-16,-2 5 0 15,-8-2-1-15,7 3-4 16,-4 1-7-16,0-2-26 0,1 0-45 15,-3-5-1-15</inkml:trace>
  <inkml:trace contextRef="#ctx0" brushRef="#br0" timeOffset="198926.7573">19798 15631 455 0,'0'0'4'16,"0"0"3"-16,-2-11 1 15,2 11 2-15,-6-16 0 16,6 6 0-16,0 3-3 0,0-6-7 16,0 4 0-16,0 9 0 15,13-15 0-15,-1 12 0 16,4 1 0-16,1 2 0 16,0 2 0-16,4 8 0 15,-7 5 0-15,-2 1 0 16,-4 4 0-16,-8 6 0 15,-4-2 0-15,-10 4 0 0,-6-2 0 16,1 0 0-16,-4-6 0 16,3-3 0-16,3-2 0 15,4-3 0-15,13-12 0 0,-4 13 0 16,4-13 0-16,20 1 0 16,5-1 0-16,5 0 0 0,4-4 0 15,6-1 0-15,-3-5-23 16,6 0-63-16,0-2-4 15</inkml:trace>
  <inkml:trace contextRef="#ctx0" brushRef="#br0" timeOffset="202211.2753">16671 14890 295 0,'0'0'-2'0,"0"0"1"0,3-12-1 16,8-3 0-16,12-2 1 15,7-10 0-15,23 0 2 16,14-11 0-16,11 1 4 15,23-3 2-15,12-1 1 16,15 4 1-16,15-1 1 0,15 9-1 16,8-2 0-16,10 7-1 15,11 4 0-15,4 5-1 16,11 7-2-16,4 6-1 0,2 4-1 16,1 11 1-16,-10 11-1 15,-8 6-1-15,2 8 0 16,-10 4-1-16,-12 10 0 15,-12 10 0-15,-10 0-1 16,-11 10 0-16,-14 3-1 0,-12 5 0 16,-15-1-1-16,-20 9 0 15,-15-3 1-15,-17 1-1 16,-18 3 1-16,-17-3 0 0,-13 4-1 16,-16-1 2-16,-19 5 2 15,-13-2 0-15,-17 0 0 16,-14-3 0-16,-15-1 0 15,-22-1-1-15,-18-5 0 16,-15-5-1-16,-17-3-2 0,-13-9 1 16,-15-6 0-16,-15-10 1 15,-7-7-1-15,-5-9 0 16,-2-16 0-16,0-7 2 16,2-13 2-16,3-18-3 0,7-9 1 15,12-18-1-15,11-8 1 16,10-14 1-16,20-12 0 15,9-12-1-15,17-3-1 16,21-9 1-16,14-8 1 0,18 0-1 16,18-4 0-16,22-1 0 15,14 2-1-15,23 6 1 16,16-1 0-16,31 0-1 16,27 4 1-16,33 1 0 0,33 7 0 15,31 5 0-15,45 11 0 16,25 6 0-16,40 18 1 15,28 14-3-15,24 22-9 16,7 19-32-16,13 14-31 0,3 23-5 16</inkml:trace>
  <inkml:trace contextRef="#ctx0" brushRef="#br0" timeOffset="204824.9543">15495 15288 211 0,'0'0'5'0,"0"0"2"15,0 0 3-15,0 0 1 16,0 8 1-16,0-8 1 16,0 0 1-16,0 0 0 15,0 0-3-15,0 11-3 0,0-11 1 16,0 0-1-16,0 0 0 16,0 0-1-16,0 0 1 15,-5 9-1-15,5-9 1 16,0 0-1-16,0 0 1 15,-2 10-1-15,2-10 1 0,0 0 1 16,0 0 0-16,0 0 1 16,0 0 1-16,0 0 0 15,0 0-1-15,0 0-1 16,0 0 1-16,-8-10-2 0,5-7-1 16,1-3 0-16,-2-9-1 15,1-9-3-15,-5-6-3 16,4-12 0-16,-5-9 0 0,2-15 0 15,-2-4 0 1,-2-10 0-16,1-4 0 0,1 3 0 16,-2 0 0-16,1 9 0 15,-4 6 0-15,4 14 0 16,2 9 0-16,0 11 0 16,-2 7 0-16,6 8 0 0,-2 6 0 15,4 4 0-15,2 4 0 16,0 5 0-16,0 12 0 15,0-15 0-15,0 15 0 0,0 0 0 16,0 0 0-16,0 0 0 16,0 0 0-16,0 0 0 15,0 0 0-15,0 0 0 16,0 0 0-16,0 0 0 16,0 0 0-16,0 0 0 0,0 0 0 15,0 0 0-15,0 0 0 16,0 0 0-16,0 0 0 15,0 0 0-15,0 0 0 16,0 0 0-16,0 0 0 16,0 0 0-16,0 0 0 0,0 0 0 15,-4 15 0-15,0-3 0 16,3 10 0-16,-4 2 0 16,-3 2 0-16,-2 3 0 0,1 6 0 15,-2-4 0-15,-1 0 0 16,0-4 0-16,-1 2 0 15,1-9 0-15,-1-1 0 0,6-5 0 16,-1-4 0-16,8-10 0 16,-7 12 0-16,7-12 0 15,0 0 0-15,0 0 0 16,0 0 0-16,0 0 0 0,0-12 0 16,3-3 0-16,1-2 0 15,1-8 0 1,2-1 0-16,2-7 0 0,0 1 0 15,-2 2 0-15,3-3 0 16,-2 4 0-16,0 4 0 0,-4 5 0 16,4 3 0-16,-4 2 0 15,0 5 0-15,-4 10 0 16,2-9 0-16,-2 9 0 16,0 0 0-16,12 4 0 0,-5 8 0 15,6 1 0-15,1 6 0 16,5 2 0-16,0 4 0 15,3 1 0-15,1 3 0 0,-3-3 0 16,-3-1 0-16,3-3 0 16,-3-3 0-16,-4-1 0 15,-5-4 0-15,1-5 0 16,-9-9 0-16,11 12 0 0,-11-12 0 16,0 0 0-16,0 0 0 15,0 0 0-15,0 0 0 16,0 0 0-16,0 0 0 15,0 0 0-15,0 0 0 16,7 12-71-16,-7-12-23 0</inkml:trace>
  <inkml:trace contextRef="#ctx0" brushRef="#br0" timeOffset="205657.272">15594 16733 379 0,'0'0'7'0,"0"0"1"15,0-10 3-15,0 10 1 0,0-12 2 16,0 12 0-16,-3-9 1 15,3 9-1-15,0 0-5 16,0 0-3-16,-2 4-1 0,2 16-3 16,0 12 0-16,0 5 0 15,2 13 0-15,4 7 1 16,-2 7 0-16,0 8 0 16,-2-37-3-16,-2 7 0 15,3-5 0-15,-1 8 0 16,-2-3 0-16,3-3 0 0,-3 2 0 15,2-2 0-15,-2-5 0 16,2 4 0-16,-2-9 0 16,0 3 0-16,2-7 0 15,-2 3 0-15,0-9 0 0,0 4 0 16,0-7 0-16,0 1 0 16,3-5-10-16,-3-12-15 15,0 0-56-15,0 7-7 16</inkml:trace>
  <inkml:trace contextRef="#ctx0" brushRef="#br0" timeOffset="206274.5939">15423 17551 365 0,'0'0'6'0,"0"0"3"16,0 0 3-16,0 0 1 15,0 0 0-15,0-7 1 16,0 7 0-16,0 0 1 15,0 0-4-15,0 0-4 0,5 10-2 16,-5-10-1-16,10 16-1 16,-1-3 1-16,0 5-1 15,0 0 0-15,-9-18-2 16,23 43 1-16,-23-43-2 0,10 23 0 16,2 1 0-16,1-1 0 15,-1 1 0-15,1-1 0 16,-1-4 2-16,-12-19 0 15,15 26 1 1,9 11-3-16,-16-28 0 0,0-6 0 16,-2-1 0-16,4-4 0 15,1-8 0-15,3-5 0 0,-1 0 0 16,-1-2 0-16,4-4 0 16,1 2 0-16,3-1 0 0,-1 1 0 15,-1-3 0-15,0 1 0 16,3 4 0-16,-5 0 0 15,-2 0 0-15,4-1 0 16,-6 4 0-16,1 2 0 0,-4 1 0 16,-9 11 0-16,16-7 0 15,-16 7 0-15,0 0 0 16,0 0 0-16,0 0 0 16,0 0-19-16,0 5-72 15,0-5-3-15</inkml:trace>
  <inkml:trace contextRef="#ctx0" brushRef="#br0" timeOffset="219786.7459">1283 17002 95 0,'0'0'3'0,"0"0"5"0,-8 0-1 15,8 0 2-15,0 0 2 16,0 0 2-16,0 0 2 16,0 0 3-16,0 0 1 15,0 0 3-15,0 0 0 0,11-14 0 16,1 4-1-16,1-7 0 15,11-3-2-15,-2-11-4 16,13-7-3-16,3-7-2 16,8-8-3-16,7-10-1 15,9-7-2-15,4-3 1 0,4-9-1 16,13-2-1-16,2-8 0 16,4-2-2-16,8-3 2 15,0-5 0-15,5-2-1 16,2-2 1-16,8-6-1 0,-3 1 0 15,6-3 1-15,4-2-1 16,-2 2 1-16,3 3 0 16,-1-1-1-16,-2 3 0 15,-6 5 0-15,0 8 0 16,-6 4-1-16,-7 5 0 0,-4 5 0 16,-10 5 0-16,-6 8 0 15,-9 7 1-15,-7 6 0 16,-9 5 0-16,-8 12 2 0,-15 8 0 15,-5 7 1-15,-6 9-1 16,-9 6 0-16,-10 9 0 16,10-8 0-16,-10 8-2 0,0 0 0 15,0 0-2-15,0 0-2 16,-2 10-3-16,2-10-4 16,-13 17-12-16,6-7-26 15,-1 8-35-15,-2 1-3 0</inkml:trace>
  <inkml:trace contextRef="#ctx0" brushRef="#br0" timeOffset="224242.9532">1343 16946 220 0,'0'0'4'0,"5"0"4"15,-5 0 2-15,0 0 0 16,0 0 1-16,9 0-1 0,-9 0 1 16,0 0 0-16,0 5-5 15,0-5-1-15,-4 15-3 16,4-5 0-16,0 2-1 16,0 2 1-16,2 3 0 0,-2-3 0 15,0 3 2-15,5-2-2 16,-5 2 1-16,0 1-1 15,2 0 0-15,1-1 1 16,2 0-2-16,3-3 0 0,-1 6 0 16,0-7-1-16,1 0 1 15,-8-13-2-15,10 19 1 16,-10-19-1-16,6 15 0 16,0-7 0-16,-1 1 0 15,-5-9 0-15,9 18 0 16,-3-9 1-16,1 2 0 0,-2-4 1 15,3 4 0-15,0-2 0 16,-4-1 0-16,-4-8 1 16,16 17-1-16,-16-17 0 15,14 17 0-15,-14-17 0 0,16 12 2 16,-16-12-2-16,16 12 2 16,-8-3-1-16,-8-9 1 15,18 9 0-15,-18-9 0 0,14 8-1 16,-3-4 1-16,-2 2 0 15,-2-4 1-15,4 3-2 16,-1-2 0-16,-1-1 0 16,2 3 0-16,-2-3-1 15,-1 1 0-15,1-1 0 16,2 1 1-16,-5-1-2 0,5-2 1 16,-3 3-1-16,2-1 0 15,-3-2 1-15,-7 0 0 16,18 5 0-16,-12-5 0 0,7 0 1 15,-3 2-1-15,-3-2 1 16,6 0-1-16,-5 0-1 16,4 0 1-16,-2 0 0 15,3-2 1-15,-1-1-1 0,1 1 1 16,-1-3 0-16,0 3-1 16,3-3 1-16,-1 0 0 15,2 0-1-15,-4-2 0 0,3 2-1 16,-1-2 1-1,2-1-1-15,-2-1 0 0,2 0 1 16,-4-1-1-16,3 0 1 16,-8 0 1-16,26-14 0 15,-3 1 0-15,0-1 0 16,-5 1-1-16,-3 1 1 16,-1 0-1-16,3 3 0 0,-12 6-1 15,2 0 1-15,4-2 0 16,-6 3-1-16,1-3 1 0,5 0-1 15,-1-1 0-15,-2-2 1 16,5-2-1-16,-1 2 0 16,2 1 0-16,-1-2 0 15,2 2-1-15,-2-3 1 0,0-1 0 16,-1 4 0-16,-2-5 0 16,3 7 0-16,3-5 0 15,-3 2 0-15,0 1 1 16,2 2-1-16,-2-2 1 0,-2 3-1 15,4-1 1-15,-2-2-1 16,-3-4 0-16,1 1 2 16,2-2-2-16,-1-2 0 15,3 1 0-15,-1-4 0 16,2 2-1-16,-4 3 1 16,1 0 1-16,-3 2-2 0,1 5 2 15,-4-2 0-15,4 2 0 16,-6 3 1-16,3-3-2 15,2 0 1-15,-1 0 1 0,2-5-1 16,1 2 0-16,1-3 0 16,3-3 0-16,-2 3 0 15,2-4 0-15,2 5 0 0,-2-2 0 16,-2 4-1-16,-2 0 1 16,3 1 0-16,-6 1-1 15,2 0 1-15,2-1 0 16,-6-1-1-16,7 1 1 15,-2-3-1-15,2-2 0 16,-1 3 0-16,-1-3 0 0,4 1 0 16,-5 4-1-16,-2-3 1 15,5 1 0-15,-5 4 0 16,0-1 0-16,3-1 1 16,-1 0-1-16,2-3 1 0,2-2-1 15,-2 3 1-15,5-7-1 16,0 4 1-16,3-3 0 15,-4-2-1-15,3 2 1 0,3-2-1 16,0 0 1-16,0 0 0 16,-3-1-1-16,3 0 1 15,-3 5 0-15,-2-5-1 16,3 6 1-16,-6-3-1 0,0 3 0 16,1-2 0-16,2 0 0 15,-3-1 0-15,0 1 0 16,0-1 0-16,4-2 0 0,-1 2 0 15,0-2 0-15,1 0 0 16,2-1 0-16,-1 0 1 16,3 5-1-16,0-6 0 15,-3 1 1-15,3 0-1 16,-2 1 0-16,1 0 0 16,-1 2 1-16,-3-2-1 15,2 2 0-15,-6 0 0 0,5 1 0 16,-6 3 0-16,0-1 1 15,-5 5-1-15,3 0 1 0,-6 2 0 16,2 3 0-16,-3-4 0 16,1 4 0-16,1 2 0 15,-4-2-1-15,1 2 1 16,1 3-1-16,-4-3 1 0,0 3-1 16,-7 7 0-16,16-18 1 15,-16 18-1-15,14-15 1 16,-8 7-1-16,2-1 1 15,3-2-1-15,0 2 1 0,3-4 0 16,-2 1-1-16,6-2 1 16,-4-2 0-16,2 1 0 15,-2 1 0-15,-1 1 1 16,-3 4 0-16,-1-2 0 16,-9 11 0-16,11-12 0 15,-11 12 0-15,5-9 0 0,-5 9 1 16,0 0-2-16,0 0 1 15,0 0 0-15,0 0-2 0,0 0 0 16,0 0-2-16,0 0-3 16,0 0-4-16,0 0-7 15,0 0-24-15,0 0-45 16,-5 4-1-16</inkml:trace>
  <inkml:trace contextRef="#ctx0" brushRef="#br0" timeOffset="224920.1482">4370 13955 311 0,'0'0'6'0,"0"0"4"16,0 0 2-16,0 0 3 15,0 0 1-15,-5-11 0 16,5 11 0-16,2-10 1 16,-2 10-5-16,20-8-3 15,-1 4-2-15,2 1-2 16,4 1-1-16,8-3 1 0,4 5 0 16,3 0-1-16,2 0-1 15,3 5 0-15,-5 3-1 16,2-2 0-16,-4 4 0 0,-4 6-1 15,1-2 0-15,-5 4 1 16,2 1-1-16,-7 3 0 0,0-2 1 16,-3 5-1-16,0 0-1 15,-1 0 1-15,-4 0-1 16,-2 0 1-16,-3-3-1 16,-2 3 1-16,0 2 0 0,-5-3 1 15,-5-1 0-15,0 1 0 16,-2 3 0-16,-9-1 0 15,4 1 0-15,-5-2 0 16,-4-3 0-16,4 0-2 16,-3 1 0-16,0-1 0 0,-2-7 0 15,0 2 0-15,-1 0 0 16,-1-5 0-16,1 4 0 16,-2-3 0-16,3-4-2 15,4 1-8-15,-3-8-20 16,0 1-55-16,16-3-4 0</inkml:trace>
  <inkml:trace contextRef="#ctx0" brushRef="#br0" timeOffset="226061.0378">4528 13813 250 0,'0'0'5'0,"0"0"4"0,0 0 1 16,0 0 3-16,0 0 0 16,0 0-1-16,0 0 1 15,0 0-2-15,0 0-4 16,0 0-2-16,0 0 1 0,7 5-1 15,2-1 2-15,9 1 2 16,1 2 1-16,8 6 2 16,6-3 0-16,3 5 0 15,6 0-2-15,4 2 0 0,2 1-3 16,7-1 0-16,0 2 0 16,2 2-2-16,2-1-1 15,2 2 0-15,3-2-1 16,-2 7-1-16,5-2 0 15,0 0-1-15,0 2 1 16,8 0-1-16,-1 1 1 0,-1 3 0 16,3-1-1-16,2-2 2 15,-2 1 0-15,4 0 0 16,-1 4 0-16,6-3-1 0,-3-1 0 16,3 1 0-16,-1 1 0 15,3-5-2-15,0 3 0 16,3 2 0-16,-1-1 0 15,-2-1 0-15,3 3 0 0,2 0 0 16,0-2 0-16,0 2 0 16,-3 1 0-16,3-1 0 15,-2 0 0-15,-1 0 0 0,1 1 0 16,-3-1 0-16,0-6 0 16,-6 3 0-16,-1 0 0 15,-4-4 0-15,-2 1 0 16,-8-2 0-16,-3-3 0 15,-6 2 0-15,-10-4 0 16,-2 2 0-16,-11-4 0 0,-4-2 0 16,-2 0 0-16,-10-3 0 15,-2-3 0-15,-6-3 0 16,-10-6 0-16,15 9 0 0,-15-9 0 16,0 0 0-16,0 0 0 15,0 0 0-15,0 0 0 16,-7 0-3-16,-7-9-18 0,3-1-64 15,-8 0-5-15</inkml:trace>
  <inkml:trace contextRef="#ctx0" brushRef="#br0" timeOffset="228344.2814">4535 14883 313 0,'0'0'5'16,"0"0"2"-16,0 0 0 16,0 0-1-16,0 0 1 0,0 0 0 15,0 0 2-15,0 0 2 16,0 0-5-16,9 4 1 15,2 2-1-15,1-1 0 16,-1 5 1-16,5 0-1 0,4 2 0 16,0 1-1-16,5 1 0 15,0-1 0-15,0 4 0 16,7-2 1-16,1 0 0 16,1 0 0-16,6 0-1 15,-1-1-1-15,6 1 0 16,0 3-1-16,0 0 0 0,2-1-1 15,-2 2 1-15,1-2-1 16,0 2-1-16,-2 1 1 16,4 1 0-16,-5-1 0 0,3 0 0 15,1-1-1-15,3 1 0 16,-2 1 1-16,-2-2-1 16,2-2 1-16,-4 1-2 0,2-2 1 15,-4 5 0-15,0-7-1 16,-2 4 1-16,2 2-1 15,0-4 0-15,-2 2 1 16,2 2-1-16,-2-2 0 16,5-1 1-16,-1 3-1 0,-1-6 1 15,4 3 0-15,-2 0-1 16,-3-4 1-16,3 3-1 16,-1-1 1-16,-1-1-1 15,-1-2 0-15,3 4 1 16,-5-4-1-16,4 0 0 0,-1 1 1 15,-1 0-1-15,-3-1 0 16,6-3 0-16,-5 4 1 0,3-4-1 16,-4 2 0-16,-2-5 0 15,-3 4 0-15,-1 1 0 16,-3-3 0-16,0-1 1 16,-5 1-1-16,0-4-1 15,0 4 1-15,-2-4 0 0,-3 1 0 16,4 3 1-16,-1-3-1 15,-4 0 0-15,1 2 0 16,0-5 0-16,2 4 2 16,-4-2-2-16,0-2 0 15,-4 1 0-15,6 2 0 0,-5-2 0 16,0-1 0-16,2 3 0 16,3-3 0-16,-3 2 0 15,2 1 0-15,2-3 0 0,2 3 0 16,-6-3 0-16,3 1 0 15,-1 0 0-15,-1-2 0 16,0 2 0-16,-6 0 0 0,6 2 0 16,-6-3 0-16,0 1 0 15,1 1 0-15,-1-1 0 16,1-1 0-16,0 1 0 16,4-1 0-16,-5 3 0 15,-1-5 0-15,5 5 0 0,-6 0 0 16,3 0 0-16,-1-2 0 15,-5 1 0-15,6-2 0 16,-3 1 0-16,-1 0 0 16,2 2 0-16,1-5 0 15,-1 3 0-15,-2-3 0 16,3 0 0-16,4 0 0 0,-7 0 0 16,7 0 0-16,-2 0 0 15,-3 0 0-15,8 0 0 16,-5 0 0-16,2 0 0 0,-2 0 0 15,4 0 0-15,0 0 0 16,-4 0 0-16,4 0 0 16,-1 0 0-16,-2 0 0 15,0 0 0-15,0-3 0 0,-3 3 0 16,5-5 0-16,-1 2 0 16,-2 0 0-16,-1-1 0 15,2 2 0-15,0-4 0 0,-2 1 0 16,-1-2 0-16,-3 4 0 15,2-1 0-15,1 1 0 16,-2-2 0-16,0 3 0 16,0-5 0-16,2 2 0 15,-1-1 0-15,-2 2 0 0,1-1 0 16,0 0 0-16,2-2 0 16,-2 1 0-16,1-1 0 15,1-1 0-15,-3 0 0 16,2 1 0-16,-1-2 0 0,-1 1 0 15,2 0 0-15,-4-1 0 16,-1 2 0-16,3-3 0 16,-1 2 0-16,-1 1 0 0,-1-3 0 15,0 0 0-15,2-1 0 16,-1 2 0-16,-2-1 0 16,2 0 0-16,-2 0 0 15,1-2 0-15,-1 0 0 0,-3 0 0 16,3 0 0-16,-3-5 0 15,-2 3 0-15,3-1 0 16,-3 1 0-16,0-4 0 16,0 4 0-16,0-3 0 15,0 4 0-15,-3-3 0 0,3 2 0 16,-2-1 0-16,-3 0 0 16,3 2 0-16,-3-1 0 15,-1 1 0-15,1-4 0 16,-2 2 0-16,2-2 0 0,-2 0 0 15,-4-1 0-15,2-2 0 16,2 3 0-16,-6 0 0 16,3-1 0-16,-3 4 0 15,1-1 0-15,2 5 0 0,-3-3 0 16,4 5 0-16,-3 1 0 16,3 2 0-16,0-2 0 15,2 2 0-15,7 5 0 0,-16-8 0 16,16 8 0-16,-12-4 0 15,12 4 0-15,-9-5 0 16,9 5 0-16,-11-5-5 16,-3 5-86-16,14 0-3 0</inkml:trace>
  <inkml:trace contextRef="#ctx0" brushRef="#br0" timeOffset="229840.9823">1892 16872 397 0,'0'0'7'16,"0"0"2"-16,0 0 2 0,0 0 1 16,0 0 0-16,0 0 1 15,0 0-1-15,-13-3-1 16,13 3-5-16,-2 11-3 15,2 4-1-15,0 2-2 16,5 2 0-16,-2 6 1 0,2 1 0 16,0-4 0-16,2 3 0 15,-2-4-1-15,-3-1 1 16,0-4 0-16,-2-4-1 0,0-2 1 16,0-10-1-16,0 12 0 15,0-12 0-15,0 0 0 16,-2-12-1-16,-3-5 1 15,3-4 0-15,-3-1-1 0,3-7 1 16,-3-3 1-16,2-1 0 16,1 3 1-16,2 4 1 15,0 2 1-15,-3 4-4 16,3 6 0-16,0 4 0 16,0 10 0-16,0-10 0 0,0 10 0 15,0 15 0-15,0 2 0 16,5 5 0-16,0 6 0 15,-2 7 0-15,0 0 0 16,3 4 0-16,-3-2 0 0,-1-5 0 16,0-4 0-16,-2-6 0 15,0-3 0-15,0-3 0 16,0-9 0-16,0-7 0 0,0 0 0 16,0 0 0-16,0 0 0 15,-7-15 0-15,5-5 0 16,-3-6 0-16,0-5 0 15,0-6 0-15,0 2 0 16,-3 3 0-16,4 2 0 0,-1 6 0 16,2 6 0-16,-1 4 0 15,4 14 0-15,-3-7 0 16,3 7 0-16,0 0 0 16,3 15 0-16,-1-1 0 0,5 5 0 15,0 4 0-15,1 1 0 16,2 2 0-16,0 3 0 15,-5-7 0-15,5-3-11 16,-10 0-10-16,5-4-22 16,0-3-44-16,-5-12-2 0</inkml:trace>
  <inkml:trace contextRef="#ctx0" brushRef="#br0" timeOffset="230186.7035">1717 17006 314 0,'0'0'7'16,"0"0"2"-16,-6-10 4 16,6 10 3-16,0 0 1 0,-7-9 1 15,7 9-1-15,0 0-1 16,0 0-3-16,0 0-4 16,0 0-2-16,13-9-2 15,6 9 0-15,2 0 0 0,7 0 1 16,7-5 0-16,5 1-1 15,2-1-1-15,1-1-2 16,-1-1 1-16,-1 0-2 16,0-3 0-16,-11 3-1 15,0 2 1-15,-11 0-1 0,-4 3 1 16,-5-1 0-16,-10 3 0 16,12 0 0-16,-12 0 0 15,0 0-1-15,0 0-2 16,0 0-5-16,-10 5-10 0,10-5-59 15,-9 7-11-15</inkml:trace>
  <inkml:trace contextRef="#ctx0" brushRef="#br0" timeOffset="231474.1443">1440 15969 309 0,'0'0'6'0,"0"0"3"0,0 0 1 16,0 0 0-16,0 0 1 15,0 0-1-15,0 0 3 16,0 0 2-16,6 0-6 0,5 0-1 16,6 0 0-16,8 1 0 15,3 2 1-15,9 2 1 16,11 0-1-16,3 0-1 0,6 2-1 16,5 3-1-16,1 2 0 15,-1 0-1-15,2-1-1 16,-2 4 0-16,-2 3-1 15,0 1 0-15,-5 5-1 16,-4-4-1-16,0 7 0 0,-4 1 0 16,-4 1 0-16,-4 2 0 15,-2 1 0-15,-5 2 0 16,0-2-1-16,-4 4 2 16,-3-5-2-16,3 4 0 15,-6-3 0-15,0 3 0 0,-2 4 0 16,3-3 0-16,-6 3 0 15,-2 3 0-15,-1-2 0 16,2 4 0-16,-7-1 0 0,-1 1 0 16,-4-6 0-16,2 1 0 15,-3-3 0-15,-1-3 0 16,1-1 0-16,-1-2 0 16,-2-3 0-16,2 1 0 0,-2-4 0 15,0-2 0-15,0 7 0 16,-2-17 0-16,2 3 0 15,-5 2 0-15,3-3 0 16,-3 3 0-16,-3 1 0 0,2-1 0 16,2 4 0-16,-3-4 0 15,-2 2 0-15,5-2 0 16,-3 3 0-16,-2-1 0 16,0 2 0-16,2-4 0 15,-1 3 0-15,1-5 0 0,-1 3 0 16,3-3 0-16,-1 0 0 15,3-6 0-15,-5 1 0 16,6 0 0-16,-6-3-2 16,8-7-21-16,-5 18-59 0,5-18-7 15</inkml:trace>
  <inkml:trace contextRef="#ctx0" brushRef="#br0" timeOffset="232041.1458">2596 17266 416 0,'0'0'4'0,"0"0"1"16,0 0 0-16,0 0 0 0,0 0 0 16,4 7 1-16,-4-7 0 15,5 15 1-15,-2-2-3 16,2 0-1-16,0 1 0 0,0 6 1 16,-3-1 0-16,3 1 0 15,-2 5 0-15,1-2 1 16,-1 1-1-16,3 1-1 15,-4 3-1-15,3-4 1 16,-3-2-2-16,1 1 1 0,-3-3-1 16,2-5-1-1,3 2 1-15,0-5 1 0,-5-12 0 16,15 10-2-16,-5-10 0 16,5 0 0-16,0-5 0 15,1-2 0-15,4-3 0 16,0-4 0-16,1 0 0 0,2 2 0 15,-4 0 0-15,1-3 0 16,3 3 0-16,-6-1 0 0,3-1 0 16,-6 3 0-16,2 2 0 15,-4 0 0-15,1 2 0 16,-13 7 0-16,12-5 0 16,-12 5 0-16,0 0 0 0,0 0 0 15,0 0 0-15,0 0-61 16,0 0-30-16</inkml:trace>
  <inkml:trace contextRef="#ctx0" brushRef="#br0" timeOffset="233270.3727">1442 15933 337 0,'0'0'5'0,"0"0"3"15,0 0 3-15,0 0 4 16,0 0 1-16,0-10 1 16,0 10 1-16,0 0 1 0,0 0-4 15,-2-10-4-15,2 10-3 16,0 0-2-16,0 0-1 15,0 0-2-15,9 15-2 0,2-5 0 16,1 8 0-16,6-4 0 16,1 6 1-16,6 5-1 15,0-5 1-15,0 0-2 0,-3 0 2 16,-2-3-1-16,-2-3-1 16,-5-1 0-16,-2-3 1 15,-11-10 0-15,13 12 0 16,-13-12 1-16,0 0-2 0,0 0 0 15,0 0 0-15,0 0 0 16,-11-5 0-16,2-4 0 16,-3-5 0-16,-4-5 0 15,-1 2 0-15,0-2 0 0,0-2 0 16,-1 1 0-16,0 1 0 16,4-3 0-16,2 4 0 15,1 3 0-15,1 0 0 16,1 0 0-16,-2 3 0 15,4 2 0-15,1 0 0 0,6 10 0 16,-9-12 0-16,9 12 0 16,0 0 0-16,-8-10 0 15,8 10 0-15,0 0 0 0,0 0 0 16,0 0 0-16,0 0 0 16,0 0 0-16,0 0 0 15,0 0 0-15,0 0 0 16,5 0 0-16,-5 0 0 0,18 0 0 15,-4 0 0-15,6 0 0 16,1 0 0-16,4-2 0 16,1-3 0-16,2 0 0 15,4-3 0-15,0 0 0 16,2-2 0-16,-5 4 0 16,-2-2 0-16,-2 1 0 0,-7 2 0 15,-4 0 0-15,-3 2 0 16,-11 3 0-16,9-3 0 15,-9 3 0-15,0 0 0 0,0 0 0 16,0 0 0-16,0 0 0 16,0 0 0-16,-4-4 0 15,4 4 0-15,0 0 0 16,0 0 0-16,0 0 0 0,-10-3-3 16,10 3-90-16,0 0-3 15</inkml:trace>
  <inkml:trace contextRef="#ctx0" brushRef="#br0" timeOffset="235534.3721">6180 13796 195 0,'0'0'7'16,"0"0"6"-16,0 0 4 0,0 0 5 15,0 0 2-15,-5-5 1 16,5 5 2-16,0 0 1 15,0 0-3-15,0 0-6 16,0 0-4-16,0 0-4 0,0 0-1 16,0 0-4-16,0 0-1 15,0 0 0-15,0 0-2 16,3 7 0-16,-3 0 0 16,5 3 0-16,-4 5 0 0,2 0 1 15,0 3-1-15,-1-3 0 16,4 4 1-16,-6 3-1 15,2-4 0-15,-2 6 0 16,3-1-1-16,-3-1 1 16,0 2 0-16,0 1-1 0,0 0-1 15,0 5 0-15,0-6 1 16,0 7-2-16,-5-4 1 16,2 3 0-16,-2-3 0 15,-1 0-1-15,5-2 2 16,-4 0-2-16,0-4 0 0,3 5 0 15,-4-4 0-15,1 0 0 16,-1 3 0-16,0-1 0 16,-4 5 0-16,0-3 0 0,0-1 0 15,0 4 0-15,-4 1 0 16,6-5 0-16,-4 4 0 16,1-3 0-16,-1 1 0 15,-1-2 0-15,6 2 0 0,-5-2 0 16,1-2 0-16,4 1 0 15,-5 1 0-15,-1 0 0 16,1-3 0-16,2 6 0 16,-3-5 0-16,1 2 0 15,-4 0 0-15,5 0 0 16,-4 0 0-16,0-1 0 0,0 1 0 16,-2 0 0-16,-1 3 0 15,1-5 0-15,-1 8 0 16,-4-4 0-16,0 3 0 0,2-3 0 15,-5 3 0-15,-1-2 0 16,3-2 0-16,-2-1 0 16,2-3 0-16,-2 1 0 0,-2-1 0 15,2 0 0-15,3-7 0 16,2 6 0-16,-3-7 0 16,4 6 0-16,-4-8 0 15,5 0 0-15,4-2 0 16,-1 3 0-16,-2-2 0 0,-5 1 0 15,2-3 0-15,2 1 0 16,-5 3 0-16,1-2 0 16,0 2 0-16,-5 2 0 0,4-3 0 15,-3 1 0-15,2-1 0 16,5 1 0-16,-2-3 0 16,1-3 0-16,6 0 0 15,-2 1 0-15,2-1 0 16,1-4 0-16,1 1 0 0,2 1 0 15,0 1 0-15,0-5 0 16,3 4 0-16,7-5 0 16,-13 6 0-16,13-6 0 0,0 0 0 15,-10 4 0-15,10-4 0 16,0 0 0-16,0 0 0 16,0 0-12-16,0 0-15 15,-5-16-47-15,5 16-16 0</inkml:trace>
  <inkml:trace contextRef="#ctx0" brushRef="#br0" timeOffset="236136.2708">5060 15534 419 0,'0'0'5'15,"0"0"2"-15,0 0 1 0,0 0-1 16,0 0 2-16,0 0-1 16,0 0 0-16,0 8 1 15,0 4-5-15,-6 3-2 16,-1 3 0-16,-4 3-1 15,2 5 1-15,-6-2-1 0,-3 4 1 16,-2 1 0-16,1-3-1 16,-6 1 1-16,4-5 0 15,-3 0-1-15,7-5 0 16,-2-4 0-16,8-3 0 16,3-3-1-16,8-7 1 15,-11 6-2-15,11-6 0 0,0 0 1 16,0 0 0-16,11 4 0 15,-2-4 1-15,7 0 0 0,2 0 0 16,12 3 3-16,-1-1-4 16,6-2 0-16,5 0 0 15,0 3 0-15,-3-3 0 16,-1 0 0-16,0 2 0 0,-4-2 0 16,-7 0 0-16,-2 0 0 15,-5 2 0-15,-4-2 0 16,-7 0 0-16,-7 0 0 0,11 3 0 15,-11-3 0-15,0 0 0 16,0 0 0-16,0 0 0 16,0 0 0-16,0 0 0 15,0 0 0-15,0 10 0 16,0-10-4-16,0 0-54 0,0 0-32 16,0 0 0-16</inkml:trace>
  <inkml:trace contextRef="#ctx0" brushRef="#br0" timeOffset="237689.449">6501 15069 335 0,'0'0'9'0,"0"0"5"0,-6-15 4 15,6 15 2-15,-4-13 0 16,4 13 2-16,-10-12-2 16,10 12 2-16,-12-7-8 0,12 7-7 15,-15 5-2-15,5 2-3 16,1 8 1-16,5 2-3 15,-2 5-2-15,5-2 2 16,1 4-1-16,1-5 1 16,9-2-1-16,1-7 2 0,4-4-1 15,3-6 1-15,2 0 1 16,-3-4-2-16,1-8 0 16,-4-5 0-16,-1-2 0 15,-6-1 0-15,-4-1 0 16,-3 1 0-16,-8 3 0 0,-5 3 0 15,-3 3 0-15,-5 9 0 16,1 2 0-16,-2 5 0 0,0 4 0 16,2 4 0-16,3 4 0 15,4-2 0-15,3 3 0 16,8-1 0-16,2-2 0 16,7 0 0-16,8-5 0 0,1-3 0 15,5-5 0-15,4-2 0 16,-3 0 0-16,1-5 0 15,-1-2 0-15,-7-3 0 16,-2-5 0-16,-4 0 0 0,-6 1 0 16,-3-2 0-16,-5 4 0 15,-5-3 0-15,-5 8 0 16,-2 2 0-16,-3 5 0 16,-5 0 0-16,4 8 0 15,0 6 0-15,2 1 0 16,6 3 0-16,2-4 0 0,5 4 0 15,6-1 0-15,6-2 0 16,5-3 0-16,6-5 0 0,0-4 0 16,6-3 0-16,1 0 0 15,-4-7 0-15,3-4 0 16,-6 0 0-16,-2-2 0 16,-3-3 0-16,-7-3 0 0,-5 1 0 15,0 2 0-15,-12 0 0 16,-2 4 0-16,-4 5 0 15,-7 4 0-15,0 3 0 0,-3 8 0 16,4 6 0-16,-1 3 0 16,5 7 0-16,6-2 0 15,3 0 0-15,6-5 0 16,5 1 0-16,11-3 0 16,1-5 0-16,13-6 0 15,-2-4 0-15,5 0 0 16,2-10 0-16,-5-2 0 15,3-6 0-15,-8 4 0 0,-1-6 0 16,-8 0 0-16,-9 0 0 16,-2 1 0-16,-5 1 0 0,-8 4 0 15,-1 1 0-15,-4 4 0 16,-1 4 0-16,1 2 0 16,0 3 0-16,1 8 0 0,4 1 0 15,4 1 0-15,-1 0 0 16,5-3-3-16,5-7 1 15,0 15 0-15,0-15 1 16,12 7-1-16,-2-7 1 0,3 0 0 16,-1-3 1-16,1-1 0 15,-3-1 1-15,-3 0 0 16,-7 5-1-16,7-12-1 16,-7 12 0-16,-7-5-2 15,0 3-2-15,-3 2-2 16,-3 2-4-16,3 6-7 0,-5 1-12 15,5 4-54-15,1 2-2 16</inkml:trace>
  <inkml:trace contextRef="#ctx0" brushRef="#br0" timeOffset="238473.0481">6525 14833 355 0,'0'0'6'0,"-9"-4"3"0,9 4 1 16,-17-8 3-16,4 1 0 15,-2 5 0-15,-2-1 1 16,-6 3 0-16,-3 5-4 0,5 7-3 15,-4 5-2-15,0 10-2 16,0 8 0-16,4 5 0 16,0 2-1-16,6 8 0 15,5-1 0-15,8 1-1 0,2-2-1 16,12-2 1-16,8-9-1 16,5 3 1-16,7-7 0 15,6-10 0-15,0-3 0 16,11-5 0-16,-2-10 1 0,2-2-1 15,4-6 0-15,-3-9 0 16,-3-6 1-16,-2-4-1 16,-3-4 1-16,-5-8 1 0,-5 0 0 15,-7-3 1-15,-9-3-4 16,-7-4 0-16,-9-4 0 16,-9 0 0-16,-12-1 0 15,-6 3 0-15,-3 1 0 16,-12 8 0-16,-3 6 0 15,-2 8 0-15,-3 8 0 0,-2 13 0 16,0 2 0-16,2 8 0 16,2 11 0-16,2 3 0 15,9 9 0-15,4 5 0 0,11 6 0 16,9-1 0-16,10 8 0 16,6-3 0-16,12 0 0 15,8-6 0-15,11-2 0 0,1-8 0 16,9-8 0-16,4-9 0 15,0-12 0-15,-2-1 0 16,2-9 0-16,-6-8 0 16,-3-5 0-16,-4-8 0 0,-10-7 0 15,-5-6 0-15,-10-4 0 16,-10-7 0 0,-10-1 0-16,-12 1 0 0,-10 7 0 15,-11 5 0-15,-4 12 0 16,-8 15 0-16,-5 12 0 15,4 11 0-15,-4 17 0 0,8 12 0 16,7 8 0-16,12-1-11 16,19-2-74-16,14 8-3 15</inkml:trace>
  <inkml:trace contextRef="#ctx0" brushRef="#br0" timeOffset="240011.9018">6605 15020 390 0,'0'0'6'0,"0"0"2"16,-5-18 3-16,5 18 2 0,-7-12 1 15,1 1 1-15,2 2 1 16,-4 1 0-16,8 8-6 16,-12-10-3-16,2 10-2 15,0 5-5-15,-2 5 0 0,-3 10 0 16,5 2 0-16,-1 6 0 16,4 4 0-16,3-1 0 15,4 2 0-15,4-3 0 16,12-9 0-16,1-3-2 15,5-8 2-15,3-4 0 0,5-6-1 16,-5-8 1-16,3-4 1 16,-4-6 1-16,-4-1-2 15,-2-9 0-15,-9 3 0 0,-6-4 0 16,-3 1 0-16,-10-1 0 16,-10 4 0-16,-5 3 0 15,-5 6 0-15,-5 9 0 16,-2 7 0-16,3 10 0 0,-1 7 0 15,5 8 0-15,5 5 0 16,6-1 0-16,13 2 0 16,6-4 0-16,5-3 0 15,15-6 0-15,7-11 0 0,8-5 0 16,5-4 0-16,1-10 0 16,2-10 0-16,-3-2 0 15,-6-8 0-15,-6 3 0 16,-13-2 0-16,-10-2 0 15,-7 5 0-15,-16 6 0 16,-5 5 0-16,-10 2 0 0,-3 10 0 16,-6 5 0-16,5 8 0 15,1 12 0-15,10 7 0 0,3 0-38 16,16 0-49-16,7 8-3 16</inkml:trace>
  <inkml:trace contextRef="#ctx0" brushRef="#br1" timeOffset="244700.5563">1817 16578 207 0,'0'0'5'15,"0"0"-3"-15,0 0-2 0,0 0 1 16,6 12 0-16,-1-3 2 16,4 14 6-16,1 9 2 0,5 8 2 15,5 10 2-15,9 9 4 16,7 12 2-16,4 9 0 15,-15-38-2-15,0 7-3 16,-4 4-2-16,7 3-2 16,-1 5-2-16,3 2-2 0,-2 2-3 15,4 3-1-15,-2-2-1 16,2 1 0-16,-2 2-1 16,0-3-2-16,-3 2-1 15,3-4-1-15,-5-2 1 16,2-2-6-16,-5-2-9 15,1-12-19-15,-3-7-40 16,-20-39-6-16</inkml:trace>
  <inkml:trace contextRef="#ctx0" brushRef="#br1" timeOffset="245484.6621">6463 15080 333 0,'0'0'6'0,"0"0"1"0,0 0 1 16,0 0 1 0,0-6-2-16,0 6-1 0,0 0 2 15,0 9 1-15,0 20-3 16,6 3-2-16,1 16 1 0,5 10 0 15,9 14 2-15,1 6 0 16,8 9 0-16,2 3-2 16,5-9-1-16,3 4-1 15,-1-9 0-15,-3-1-1 16,1-8 0-16,-5 1 0 0,-4-7 0 16,-1-4 0-16,-5-3-1 15,0-4 0-15,-4-8-1 16,-2-3 0-16,3-4 1 15,-8-5-1-15,3-8 0 16,-4-5-1-16,-6 0-1 0,1-7-2 16,1 1-8-16,-6-11-20 15,-11 5-47-15,11-5-6 16</inkml:trace>
  <inkml:trace contextRef="#ctx0" brushRef="#br1" timeOffset="246770.4941">2424 17405 136 0,'0'0'0'0,"0"0"-1"16,0 0 0-1,0 0-2-15,0 0 1 0,0 0 0 16,0 0 1-16,0 0 2 16,0 0 3-16,0 0 7 15,0 0 2-15,10 1 3 16,0-1 1-16,8 0 1 0,0-1 3 16,-6-10-3-16,52-6-1 15,15-7-5-15,7-9-1 16,23 0 0-16,4-10-3 0,15-2-1 15,-2-5-1-15,-11 9-1 16,-1-2-2-16,4-1-1 16,13-1 1-16,-4-4-1 15,4 5-1-15,2-6 0 0,7 0 1 16,-2 0-2-16,3 1 0 16,-4 2 1-16,-8 3-1 15,2-1 1-15,2 3-1 16,-14 5 1-16,-5 1-1 15,-1 2 2-15,-2 2 0 16,-7-1 1-16,3 4-1 0,-12 2 0 16,-3 0 1-16,-13 4-1 15,-4 3-1-15,-13 3 2 0,-7 3 1 16,-16 0 1-16,-9 8 0 16,-5-1 0-16,-5 1 1 15,-5 1 0-15,-3-1-1 16,1 2-1-16,-1-1-2 0,6 0-1 15,-4-2 0-15,1 1 0 16,0 2 0-16,-2-1 0 16,0 2-1-16,1-1 1 15,1 1-1-15,-4-2 1 0,3 0-1 16,-2 3 1-16,3-3 0 16,2 0 0-16,1-2 1 15,2 2 0-15,-3-3-1 16,3 3 0-16,-3-3 1 15,1 1-1-15,-5-1 0 16,1 1-1-16,-2 2 0 0,-1 0 0 16,-6 3 1-16,-5 2-1 15,12-5-1-15,-12 5-4 0,0 0-4 16,10-3-8-16,-10 3-18 16,0-7-37-16,0 7-10 15</inkml:trace>
  <inkml:trace contextRef="#ctx0" brushRef="#br1" timeOffset="247183.6855">6499 15869 386 0,'0'0'1'0,"0"0"0"0,0 0-1 15,0 0 0-15,0 0 1 16,5 0 0-16,-5 0 0 16,19 3 2-16,-4 2-1 0,6 2 0 15,5 0 1-15,2 3 0 16,1-3 0-16,1 4-1 0,0-2-1 16,-5 1-1-16,-5 3 0 15,-5-1 2-15,-5 8 1 16,-10 2 1-16,-6 5 0 15,-13 3 2-15,-6 5-1 16,-7 1 1-16,-7 5 0 0,-4-4-2 16,1-5-2-16,5 0 0 15,1-7-1-15,12-3-1 16,4-4 0-16,10-9-1 16,2 0-1-16,8-9-2 15,0 9-2-15,0-9-5 0,4 5-6 16,-4-5-11-16,19 5-42 15,-19-5-12-15</inkml:trace>
  <inkml:trace contextRef="#ctx0" brushRef="#br1" timeOffset="249269.6636">4977 14016 77 0,'0'0'3'16,"0"0"-1"-16,0 0-2 15,0 0 1-15,5 7-1 16,-5-7 1-16,5 12 0 15,-5-12 2-15,10 24-4 16,-5-3 2-16,2 7 1 0,4 6 3 16,1 7 0-16,1 7 1 15,6 8-2-15,3 4 1 0,1 3-2 16,5-4 0-16,-5 8-17 16,16 5-26-16,-14-5-7 15</inkml:trace>
  <inkml:trace contextRef="#ctx0" brushRef="#br1" timeOffset="249635.2926">5410 15329 215 0,'0'0'4'0,"0"0"5"16,2 11 4-16,1 3-1 15,2 3 1-15,2 7 0 16,0 4 0-16,6 4-2 15,-3 13-3-15,5-5-10 16,-1 7-5-16,2-3-3 16,-4-2-5-16,3 2 0 0,0 0-2 15,-2-1 1-15,-1-5 0 16,0 1 7-16,-4 3 1 0,4-2 4 16,-1 5 7-16,3-4 2 15,-2 7 0-15,3-6 3 16,0 10 0-16,3-7-1 15,3-3 0-15,0 2 1 16,1-1-4-16,-1-2 1 0,5-2-3 16,-11 5 0-16,8-13-4 15,-6 11-7-15,-4-5-21 16,-1 1-6-16,0 1-13 0,1-9-6 16</inkml:trace>
  <inkml:trace contextRef="#ctx0" brushRef="#br1" timeOffset="249831.3117">5978 16946 201 0,'0'0'10'15,"4"10"4"-15,1 0 4 16,0 8-1-16,-1 0 2 16,4 1-2-16,0 5 0 0,1 4 2 15,1 2-10-15,-5-3-5 16,3-12-3-16,-3 2-1 16,0 0-3-16,-3 3-1 15,5-4 0-15,-2 3-2 0,1-2-4 16,-4 1-1-16,3-4-2 15,-3 4-16-15,1-3-30 16,-3 0-8-16</inkml:trace>
  <inkml:trace contextRef="#ctx0" brushRef="#br1" timeOffset="250579.9797">4376 15163 252 0,'0'0'10'0,"0"0"6"16,0-10 5-16,0 10 3 0,0 0 0 16,7-12 0-16,-7 12-1 15,0 0-2-15,0 0-8 16,4 20-7-16,2 9-4 0,3 11-3 16,4 6-2-16,2 12 1 15,5 6 0-15,5 6-3 16,-2-4-3-16,1-4-6 0,-2 0-11 15,1-9-16 1,-9-9-27-16,2 1-14 0</inkml:trace>
  <inkml:trace contextRef="#ctx0" brushRef="#br1" timeOffset="250726.1842">4664 15928 189 0,'0'0'1'0,"0"0"-1"16,0 0 2-16,0 8 0 0,2 1 1 15,3 9 2-15,1 5 0 16,1 3 0-16,3 9-5 16,-1-5-20-16,9 12-34 0,-8-8-4 15</inkml:trace>
  <inkml:trace contextRef="#ctx0" brushRef="#br1" timeOffset="250874.1728">4801 16508 186 0,'0'0'2'0,"2"12"0"16,1 5 2-16,4-5-2 15,-1 12 2-15,2 2-15 0,3 2-17 16,0 11-26-16</inkml:trace>
  <inkml:trace contextRef="#ctx0" brushRef="#br1" timeOffset="251017.8173">4997 17065 157 0,'0'0'1'15,"0"0"0"-15,0 17 1 16,0-4-4-16,2 3 2 16,3-2-28-16,6 8-21 0</inkml:trace>
  <inkml:trace contextRef="#ctx0" brushRef="#br1" timeOffset="251765.2952">5178 17498 89 0,'0'0'2'0,"0"0"1"15,0 0 0-15,2 14 1 16,-2-14 1-16,6 9-2 0,-6-9 1 15,4 13 0-15,-4-13 0 16,9 12 1-16,-9-12-1 16,9 17 0-16,-2-10 0 15,-2 4 1-15,3-2 1 0,0 2 3 16,-1-1-1-16,4-2 2 16,-4 1 0-16,2 1 2 15,-1-3 4-15,2 0 2 0,0-1 2 16,-1 1-3-16,0-2 0 15,0 4 1-15,1-3-3 16,0-1 0-16,2-1-4 16,-2 1-2-16,6 1-2 0,-4-2 0 15,3 2-3-15,-4-1 0 16,8 2 0-16,-5-5 0 16,4 1-2-16,-1 2 1 15,1 2 0-15,-1-2 0 0,3 0 0 16,-2 0 0-16,1 2 0 15,1-4 0-15,-2 4 0 16,4-4-1-16,-2 1 1 16,-2-1-1-16,-2 2 0 15,5-5-1-15,-5 0 0 16,0 0 1-16,1 0-1 0,1 0-1 16,-1-2 1-16,0-6-1 15,-1 3 1-15,0-2 0 16,0-3 0-16,-2 3-1 0,1-1 1 15,0-1 1-15,0-3-1 16,-2-2 0-16,2 2 0 16,-3-3 0-16,-3 3 0 0,5 0 1 15,-2-3-2-15,-5 3 0 16,4-6 1-16,-4 6 0 16,2-3 0-16,-1-1-1 15,0 0 0-15,-3-2 0 16,2 1 1-16,-2-1-1 0,3-2 0 15,-6 3 0 1,8-12 2-16,-3-15 0 0,-2-2-1 16,5 5 1-16,-5-2-1 15,-2 4 1-15,-1 6-3 16,-2 3-4-16,0 11-16 0,-2 4-41 16,-6 1-17-16</inkml:trace>
  <inkml:trace contextRef="#ctx0" brushRef="#br1" timeOffset="253900.9942">5270 16153 315 0,'0'0'8'0,"0"0"4"0,0 0 2 16,-9-9 3-16,9 9 2 15,-7-3 0-15,7 3 0 16,-14-5 0-16,14 5-7 16,0 0-5-16,-9 0-2 0,9 0-3 15,-3 11 0-15,3-11-2 16,0 15-1-16,0-15 1 15,3 15-1-15,-3-15 1 16,12 14 0-16,-5-9 0 0,4-5 2 16,1 0 0-16,1-2 2 15,-1-6 0-15,-3-4 1 16,0-3 0-16,-7-3 0 16,0 1 1-16,-2-5-2 0,-9 5 0 15,-2 2-2-15,-7 3-2 16,2 3 0-16,-7 5 0 15,0 4 0-15,2 8 0 16,0 4 0-16,3 0 0 0,2 3 0 16,2 2 0-16,8 1 0 15,2-6-2-15,4 2 1 16,6-1-1-16,7-2 2 0,1-4-1 16,4 0 1-16,1-4 0 15,4-3 1-15,-5 0 0 16,-1-6 0-16,-4-1 2 15,-4-5-3-15,-1 0 0 16,-6-1 0-16,-2 0 0 16,-2 1 0-16,-8-3 0 0,0 5 0 15,-3 1 0-15,-1 1 0 16,-2 8 0-16,2 0 0 16,1 5 0-16,1 7 0 0,2 0 0 15,2 3 0-15,6 0 0 16,-1 0 0-16,3 0 0 15,5-4 0-15,6-4 0 0,0-5 0 16,8-2 0-16,-3-5 0 16,5-5 0-16,-3-2 0 15,-4-6 0-15,-2 1 0 16,-1-5 0-16,-9 2 0 16,-2 3 0-16,0 1 0 15,-11 2 0-15,-1 4 0 0,0 5 0 16,-3 5 0-16,3 5 0 15,-6 5 0-15,6 2 0 16,-1 3 0-16,3 0 0 16,3 5 0-16,5-8 0 0,2 0 0 15,2-4 0-15,10-4 0 16,4-4-2-16,3 0 2 16,1-6-1-16,0-5 2 0,2-3-1 15,-4-1 2-15,-6-2-2 16,-4 0 0-16,-6-1 0 15,-2 3 0-15,-10 3 0 16,-5-1 0-16,-5 8 0 0,-1 3 0 16,-2 2-2-16,3 2 1 15,-1 8 0-15,2 2 0 16,6 1 0-16,1 2-1 0,7 0 1 16,3-3-1-16,2 1 1 15,5-1-1-15,7-4 0 16,6-4 1-16,-4-2 0 15,6-2 1-15,3-4 0 16,0-4 0-16,-7-4 0 16,5-3 0-16,-7 1 0 15,-3-4 0-15,-7 0 1 0,-4-1-1 16,-2-1 1-16,-9 3-1 16,-3-1 1-16,-6 6-1 0,1 1 0 15,-7 7 0-15,1 4-1 16,0 4 1-16,0 9-1 15,0 8 0-15,4 1 1 0,0 7 0 16,6 1-1-16,3 2 0 16,7 1 1-16,5 0-1 15,6-4 1-15,11-3-1 16,2-1 0-16,9-10 0 16,1-6 1-16,6-3 0 15,5-6 1-15,0-7-1 0,-5-6 1 16,-3-4 1-16,0-5-1 15,-8 0 1-15,-5-4 0 16,-8-4-1-16,-5 4 0 16,-6-5 0-16,-10 5 0 15,-8-4 0-15,-3 6 0 0,-7 4-1 16,-4 7 0-16,0 5 1 16,-6 8-1-16,3 5 0 15,2 11 1-15,3 5-1 0,6 4 0 16,2 5-1-16,7 0 1 15,8 2 0-15,4 0-1 16,3-1 1-16,10-4-2 16,8 0 1-16,1-6 0 0,5-3 0 15,6-6 1-15,3-6 0 16,-1-6 0-16,3-4 0 16,1-8 1-16,-7-3 0 0,-3-4 0 15,-6-6 0-15,-3-2 1 16,-13 1-1-16,-4-5 0 15,-13 4 0-15,-6 1-1 16,-6 4 0-16,-7 3 0 16,0 9 0-16,-9 7 0 15,4 6-1-15,2 9 1 0,3 7 0 16,5 1 0-16,6 6-1 16,9-1 0-16,3 2-1 0,9-7 0 15,5-1-1-15,7-6 1 16,8-6-2-16,5-5 1 15,0-2-1-15,-1-7 1 16,3-5 1-16,-6-4 0 16,-7-1 0-16,-6 0 1 0,-8 0 0 15,-10 9-1-15,-10 8 1 16,-7 0-1-16,0 15-4 16,-8 3-14-16,-6 6-62 0,20 4-2 15</inkml:trace>
  <inkml:trace contextRef="#ctx0" brushRef="#br2" timeOffset="258423.0904">5261 16112 156 0,'0'0'6'0,"0"0"5"16,0 0 5-16,0 0 5 16,0 0 3-16,0 0 2 15,0 0 2-15,-5-10 0 16,5 10-5-16,0 0-5 15,0 0-6-15,0 0-5 16,0 0-4-16,-6 14-2 0,4 3-1 16,2 13-1-16,-3 11 0 15,1 12 2-15,2 19 1 16,0 13 4-16,0 12-1 16,0 4 2-16,0 10-1 0,0-4 1 15,0-50-1-15,2 7 0 16,-2 1 1-16,0 5-2 15,0-4 0-15,0 9-1 0,-2-6-2 16,2 5-1-16,-3-4 1 16,1 2-1-16,0-6-1 15,-1 4-1-15,1-9 0 16,-1 1-2-16,1-4-2 16,0-1-2-16,-4-10-6 15,3-1-10-15,3-46-23 16,0 27-34-16,0 1-4 0</inkml:trace>
  <inkml:trace contextRef="#ctx0" brushRef="#br2" timeOffset="259312.9985">2158 16721 262 0,'0'0'7'16,"0"0"3"-16,0 0 3 15,0 0-3-15,0 0-2 0,-10 0 1 16,7 12 1-16,1 13 1 16,0 15-5-16,2 11-2 15,0 19-2-15,2-28 2 16,0 11 1-16,3 3 2 15,0 6-1-15,1 8-1 16,-1 1 0-16,2 6-3 16,-2 3-1-16,0-3 1 0,3 4 1 15,-3 1-1-15,-3 0-2 16,3-3 0-16,-3 0 1 16,1-7-1-16,-2 2-1 15,2-6-3-15,-3-12-6 16,0-5-5-16,0-5-13 0,0-46-45 15,0 29-5-15</inkml:trace>
  <inkml:trace contextRef="#ctx0" brushRef="#br2" timeOffset="260181.9613">2437 17593 74 0,'0'0'4'15,"7"0"5"-15,5 0 1 16,8 0 7-16,3 0 3 0,7 0 4 15,7 0 3-15,5 0-1 16,5 0-4-16,8 0-2 16,6 0-2-16,9 0-3 15,2 0-4-15,11 0-4 0,3 0-2 16,14 0 1-16,0 0-2 16,2-3 1-16,4 3-1 15,-2-2-1-15,-1 2 0 16,-1-2 1-16,-3-1-1 15,-2 3 0-15,0 0 0 0,-10-2 1 16,-2 2 0-16,-3-3 0 16,-8-2-1-16,-5 2 0 15,-1 3 1-15,-11-2-1 16,-7 0 0-16,-3-1-1 16,-7 3-1-16,-8 0-1 0,-2 0 0 15,-5 0 1-15,-6-2-1 16,-3 2 0-16,-2 0 0 15,2 0 0-15,-4 0 0 0,-4 0 1 16,1 0-1-16,-9 0 1 16,15 0-1-16,-15 0 2 15,13 0-1-15,-13 0-1 0,12 2 1 16,-12-2-1-16,10 3 0 16,-10-3 0-16,10 2 0 15,-10-2-2-15,10 2-4 16,-10-2-18-16,10 3-41 15,-10-3-9-15</inkml:trace>
  <inkml:trace contextRef="#ctx0" brushRef="#br2" timeOffset="260579.5372">4905 17311 348 0,'0'0'-1'0,"0"0"0"0,0 0 0 15,0 0-1-15,0 0 2 16,0 0 1-16,4 8 0 16,-4-8 1-16,14 12 3 15,-5-5 0-15,3 0 1 0,-1 6 1 16,6-4-1-16,-2 1-1 15,2 4-1-15,1 1 0 16,-1 2-2-16,3-3 0 16,-2 3 1-16,1-2 1 15,-6 0 3-15,2 2 0 0,-5 1 1 16,-3-1 1-16,-7 3-1 16,-2 2 0-16,-11-1-1 15,-3 3-2-15,-5 1-3 16,-8-3 0-16,29-22-6 0,-26 24-6 15,-4-3-18-15,-24 20-51 16,21-21-1-16</inkml:trace>
  <inkml:trace contextRef="#ctx0" brushRef="#br2" timeOffset="261148.1234">2720 17400 284 0,'0'0'5'0,"0"0"4"15,0 0 1-15,0 0 1 16,0 0 1-16,0 0 0 0,-10-6 0 16,10 6-1-16,-15 0-3 15,5 9-3-15,-5-1-3 16,3-1-2-16,-6 5 2 16,1-2-2-16,-3 4 1 15,-3-2 0-15,2 1 1 0,-2-1 0 16,0 4 0-16,4-4 1 15,-5 3 1-15,3-3-3 16,4 3-2-16,-1-6 0 0,6 4 0 16,1-1 0-16,7-2-1 15,4 5 1-15,2-2 0 16,13 2 2-16,2-3 0 0,11 5-7 16,-28-17-53-1,34 20-16-15</inkml:trace>
  <inkml:trace contextRef="#ctx0" brushRef="#br2" timeOffset="273523.3399">2048 16869 307 0,'0'0'1'0,"0"0"-1"0,0 0 0 16,0 0-7-16,-9 5-9 16,9-5-24-16,0 10-27 15,0-10-2-15</inkml:trace>
  <inkml:trace contextRef="#ctx0" brushRef="#br2" timeOffset="293523.9868">22249 6079 388 0,'0'0'-1'0,"0"0"0"16,0 0-1-16,0 0 2 16,0 0 2-16,8 12 1 0,2 1 0 15,-1 4 1-15,7 5 2 16,-2 6 1-16,6 1 0 15,5 3-1-15,1-3-1 16,-2 2-1-16,5-4 1 16,-4-5 0-16,8-7 0 0,-3-7 2 15,8-8-1-15,1-12 2 16,8-19-1-16,10-18 1 16,5-18 0-16,13-20-2 15,8-14-1-15,16-6-1 0,-2-2 0 16,4 5-2-1,-4 10-2-15,-10 16 0 0,-12 18 0 16,-13 16 0-16,-18 15 0 16,-16 15 0-16,-10 6 0 15,-18 8 0-15,9-2 0 0,-9 2 0 16,0 0 0-16,0 0 0 16,0 0 0-16,0 0 0 15,0 0 0-15,0 0 0 0,0 0 0 16,0 0 0-16,0 0 0 15,0 0 0-15,0 0 0 16,0 0 0-16,0 0 0 16,0 0 0-16,0 0 0 0,0 0 0 15,0 0 0-15,0 0 0 16,0 0-8-16,0 0-50 16,0 0-31-16,0 0-2 15</inkml:trace>
  <inkml:trace contextRef="#ctx0" brushRef="#br2" timeOffset="294591.1875">2054 11908 301 0,'0'0'1'16,"0"0"2"-16,0 0 3 15,0 0 0-15,0 0 3 16,7 8 1-16,-7-8 1 0,13 19 0 15,-4-7 2-15,1 1-3 16,8 2-1-16,2 4-2 16,4-1-1-16,1-3 0 15,0-3-2-15,3 0 0 0,1-4 1 16,1-6 2-16,5-4 2 16,2-16-1-16,6-9 2 15,6-15 0-15,8-12 1 0,10-13 0 16,8-12-2-16,8-8-2 15,9-5-2-15,4 3-3 16,3 2-2-16,-4 10 0 0,-1 9 0 16,-9 18 0-16,-5 8 0 15,-13 13 0-15,-15 10 0 16,-12 6 0-16,-8 6 0 16,-12 7 0-16,-8 0 0 15,-12 0 0-15,0 0 0 16,7 6 0-16,-7-6 0 0,0 0 0 15,-9 4 0-15,9-4 0 16,-10 5 0-16,10-5-22 16,7 3-67-16,-7-3-2 15</inkml:trace>
  <inkml:trace contextRef="#ctx0" brushRef="#br2" timeOffset="304648.0676">593 11872 363 0,'0'0'2'0,"0"0"-4"0,0 0 1 16,0 0 0-16,0 0 0 0,0 0 0 15,9 6 0-15,1-6 2 16,5 2-1-16,5 4-1 16,10-3-16-16,2-2-51 15,23-1-3-15</inkml:trace>
  <inkml:trace contextRef="#ctx0" brushRef="#br2" timeOffset="306790.3363">4552 14304 296 0,'0'0'6'16,"0"0"4"-16,0-11 4 16,0 11 2-16,-5-9 2 15,5 9 3-15,-5-14 3 16,5 14-1-16,-2-12-4 0,2 12-3 15,0 0-3-15,-5-9-3 16,5 9-2-16,0 0-3 16,0 0-3-16,0 0 0 0,0 6-2 15,2 6 0-15,3 0 0 16,0 0 0-16,3 8 0 16,-3-3 0-16,2 2 1 15,0-1 0-15,0 0-1 0,-4-6 1 16,2-2-1-16,-5-10 1 15,5 12 1-15,-5-12 0 16,0 0-2-16,0 0 0 0,0 0 0 16,0-14 0-16,-2-1 0 15,-6 0 0-15,1-8 0 16,2 3 0-16,-2-2 0 16,-1 1 0-16,3 3 0 15,0 0 0-15,0 8 0 0,5 0 0 16,0 10 0-16,-2-9 0 15,2 9 0-15,0 0 0 16,0 0 0-16,0 9 0 16,0 1 0-16,2 7 0 0,0 1 0 15,2 5 0-15,3-2 0 16,-2 2 0-16,-3-4 0 16,3 2 0-16,-4-9 0 15,3 1 0-15,-4-13 0 0,2 9 0 16,-2-9 0-16,0 0 0 15,0 0 0-15,0 0 0 16,0-9 0-16,0-4 0 0,-2-2 0 16,-3-3 0-1,3 1 0-15,-3 0 0 0,2 0 0 16,1-1 0-16,-1 6 0 16,-1 1 0-16,4 11 0 15,-1-9 0-15,1 9 0 0,0 0 0 16,0 0 0-16,0 0 0 15,0 8 0-15,0 4 0 16,1 3 0-16,6 5 0 16,-2 4 0-16,-3-2 0 15,3 4 0-15,0-2 0 0,0-2 0 16,-4-5 0-16,2 1 0 16,-3-8-12-16,3 3-7 15,-3-13-11-15,0 0-54 0,0 0-3 16</inkml:trace>
  <inkml:trace contextRef="#ctx0" brushRef="#br2" timeOffset="307351.102">4348 14393 356 0,'0'0'5'15,"0"0"4"-15,0 0 0 0,0 0 3 16,0 0-1-16,0 0 1 16,8-5 2-16,-8 5 1 15,17-8-5-15,-3 5-1 16,7-4-2-16,1-1 0 0,3 1 0 16,7-1-2-16,-1-1-1 15,3 1 0-15,-5 1-1 16,-2 0-1-16,-3 2 0 0,-7 1-1 15,-2 1 1-15,-6 0-1 16,-9 3 1-16,11-5 0 16,-11 5-2-16,0 0 0 15,0 0 0-15,0 0 0 16,0 0 0-16,-7 5 0 16,-2 1 0-16,-5 0 0 0,-4 4 0 15,-1 0 0-15,-6 2 0 16,-5 2 0-16,0 0 0 15,3-4 0-15,4 0 0 0,3 0 0 16,3-5 0-16,8-3 0 16,9-2 0-16,-11 2 0 15,11-2 0-15,0 0 0 16,18-7 0-16,-1-3 0 0,5 3 0 16,3-4 0-16,3-1 0 15,-1 2 0-15,3 0 0 16,-8 3 0-16,-2-1 0 15,-7 6 0-15,-3 0-4 0,-10 2-2 16,9 2-6-16,-9-2-16 16,-12 10-58-16,10-3-1 15</inkml:trace>
  <inkml:trace contextRef="#ctx0" brushRef="#br2" timeOffset="309323.2445">4340 14570 272 0,'0'0'8'0,"0"0"2"15,0 0 3-15,0 0 1 0,8 0 3 16,-8 0 1-16,0 0 2 15,0 0 1-15,0 0-7 16,0 0-3-16,0 0-1 16,0 0-2-16,0 0-1 0,0 0-2 15,-4-7-1-15,4 7-1 16,-17-9-1-16,6 1 0 16,-4 3-1-16,-2-2 0 15,-3-1 1-15,-8 1-2 0,1 0 1 16,-8-1 0-16,1 1 0 15,-4-3 0-15,0 2-1 16,-1 0 1-16,-5 3 0 16,-2-2 0-16,0 5 1 15,-2-4-1-15,0 6 0 16,-3 0 0-16,-2 0 0 0,-2 8 0 16,1 7 0-16,-3 3-1 15,0 4 1-15,0 0-1 0,1 5 1 16,2 1-1-16,-2-1 1 15,8-2-1-15,3-3 1 16,5-2-1-16,6 0 1 16,1-8-1-16,8 3 0 15,3-3 0-15,5-2 0 0,0-2 1 16,6-4-1-16,11-4 0 16,-13 8 0-16,13-8-1 15,0 0 0-15,0 0-2 0,0 0-3 16,0 0-4-16,0 0-12 15,0 0-32-15,0 0-29 16,0 0-5-16</inkml:trace>
  <inkml:trace contextRef="#ctx0" brushRef="#br2" timeOffset="309825.2688">2573 14521 381 0,'0'0'7'15,"0"0"2"-15,0 0 3 16,-5-9 2-16,5 9 1 0,0 0-3 15,0 0 1-15,0 0 0 16,0 0-5-16,-7 9-3 16,7 9-4-16,0 6-1 15,2 4 1-15,1 1-1 16,-1 9 2-16,3-1-2 16,0-5 1-16,-3 0 0 0,4-2 0 15,-6-7-2-15,5-2 0 16,-3-3-2-16,-2-8-3 15,3 1-3-15,-3-11-12 0,0 0-50 16,-5-2-15-16</inkml:trace>
  <inkml:trace contextRef="#ctx0" brushRef="#br2" timeOffset="310182.6161">2302 14575 359 0,'0'0'6'0,"0"0"3"0,0 0 3 16,-10-5 1-16,10 5 1 15,0 0 0-15,-9-4 1 16,9 4 1-16,0 0-5 0,2-12-1 16,12-1-2-16,12-2-1 15,6-4-1-15,11-5 0 16,1 0-1-16,6-3-5 15,-1 5 0-15,-4 0 0 16,0 4 0-16,-15 3 0 0,-5 7 0 16,-8 1 0-16,-7 5 0 15,-10 2 0-15,0 0 0 16,10 0 0-16,-10 0 0 16,0 0 0-16,0 0 0 15,0 0 0-15,-4 7 0 0,4-7 0 16,0 22 0-16,0 14-70 15,4-22-21-15</inkml:trace>
  <inkml:trace contextRef="#ctx0" brushRef="#br2" timeOffset="318671.7526">4010 8003 284 0,'0'0'4'15,"0"0"-2"-15,0 0 0 0,0 0-1 16,-8 11 3-16,6 1-1 15,-3 8 2-15,0 5 0 16,3 7-3-16,-3 3 2 16,-1 9 3-16,4-2-2 15,-1 0 0-15,3-2 0 0,-2-6-1 16,2-1 0-16,0-6-1 16,0-7 2-16,-2-4 0 15,-1-5 2-15,3-11 1 16,-7 13-1-16,7-13 0 0,-7-6-1 15,1-8-1-15,1-9-1 16,3-6-2-16,-3-6-1 0,-2-7-1 16,2 0 0-16,5-5-1 15,-2 0 2-15,-2 2 0 16,2 3 0-16,2 5 1 16,0 1 0-16,0 2-2 0,6 0 1 15,1 4 0 1,0 3 0-16,0 2-1 0,4 5 0 15,-4 3-1-15,3 4 1 16,3 4 0-16,-1 1 0 16,2 3 0-16,4 2 0 15,0 1 1-15,5 0-1 16,5 2 1-16,2 0 0 0,2 0 0 16,6 0 0-16,4 0 0 15,4 0-1-15,-2 0 1 16,3 0 0-16,3 2-1 0,0 0 1 15,-5 1-1-15,4 2 0 16,-2-3 0-16,0 1 0 16,-1 1 1-16,-2-1-1 0,-2 2 0 15,1 0 0-15,-4-1 1 16,1-3-1-16,-2 2 1 16,-1 2 0-16,0-5 0 0,0 0 0 15,-3 0 1-15,-2-5-1 16,2 2 1-16,-4 2-1 15,-6-5 0-15,-2 3 1 16,-4 1-2-16,-3 2 0 16,0-3 1-16,-5 0-1 0,-1 3 0 15,2 0 1-15,-1-1-1 16,-10 1 1 0,13 0-1-16,-13 0 1 0,12-3 0 15,-12 3-1-15,0 0 1 16,0 0-1-16,0 0 1 0,0 0-1 15,0 0 0-15,0 0-1 16,0 0 0-16,0 7 0 0,0 3 1 16,0 3-1-16,0 11 1 31,-3 6 1-31,1 2 1 16,2 9 0-16,-3-1 0 0,3 4 0 15,0 2 0-15,0 4 0 16,5-8 0-16,0-2-1 15,1 2 0-15,3-3 1 16,1-2-1-16,0 4 1 0,-3-5-2 16,1 0 0-16,-1-4 0 15,1-1 0-15,-1 1 0 16,0-2 0-16,-1-2 0 16,-1-2 0-16,-1 0 2 15,-1-3-1-15,-1-2 0 0,1 1 0 16,-3-7 0-16,0 2-1 15,0-3 1-15,0-5-1 16,0 1 0-16,0-10 0 0,0 12 1 16,0-12-1-16,0 0 0 15,0 10 0-15,0-10 1 16,0 0-1-16,0 0 1 16,0 0-1-16,0 0 0 0,0 0 1 15,0 0-1-15,0 0 0 16,0 0 0-16,0 0 0 15,0 10 1-15,0-10-1 0,0 0 0 16,0 0 0-16,0 0 0 16,0 0 1-16,0 0-1 15,0 0 0-15,0 0 0 16,0 0-1-16,0 0 0 16,0 0-3-16,0 0-3 15,-10 3-8-15,10-3-41 0,0 0-26 16,-13 4-3-16</inkml:trace>
  <inkml:trace contextRef="#ctx0" brushRef="#br2" timeOffset="322345.2035">17852 14093 121 0,'12'0'5'16,"11"0"-1"-16,16 7 3 16,14-4-1-16,23 4 0 0,16 1 0 15,25 4 1-15,15-3-2 16,19-1-1-16,9 4-4 15,6-2-6-15,9 8-7 16,3-10-5-16,9 4-7 16,2 0-4-16,5 0-1 0</inkml:trace>
  <inkml:trace contextRef="#ctx0" brushRef="#br2" timeOffset="322984.7326">17633 14195 41 0,'15'-3'2'0,"17"3"3"16,15 0 1-16,16 0 2 16,23 0 1-16,24 0 2 0,24 3 0 15,23-1 2-15,17 1-3 16,12 1-2-16,20 1-3 16,16 2 0-16,9 1-2 15,15-3 2-15,8 2 0 0,2 0 0 16,10-1 1-16,-4 0-1 15,7 2 1-15,0 2-2 16,-3-4 1-16,-10-1-3 16,0 2 0-16,-2-5 0 15,-20 4-1-15,-11-4 1 16,-14-2 0-16,-12 0 1 0,-24 0 0 16,-13 0 0-16,-24 0 3 15,-19 0-1-15,-18-2-1 16,-11-1 4-16,-31 0-1 0,-15 1-6 15,-17 2-10-15,-16-2-8 16,-16 0-2-16,-15-1-3 16,-15-2-7-16,-5 5-26 15,-13 0-7-15</inkml:trace>
  <inkml:trace contextRef="#ctx0" brushRef="#br2" timeOffset="325831.3684">18289 17227 45 0,'0'0'1'0,"-7"0"1"0,7 0 0 16,-11 4 2-16,11-4-2 15,-9 3 1-15,9-3 1 16,-10 2 0-16,10-2-2 0,0 0-3 15,0 0-11 1,0 0-7-16,0 0-14 0</inkml:trace>
  <inkml:trace contextRef="#ctx0" brushRef="#br2" timeOffset="326763.6735">18376 17216 204 0,'0'0'7'0,"0"0"3"15,0 0 3-15,0 0 2 16,-2 8 0-16,2-8 0 16,0 0-2-16,0 0 2 15,0 0-7-15,0 0-1 16,0 0-3-16,7 7 0 15,4-4 2-15,9-1 0 0,7-2 1 16,5 0 3-16,9-2 1 16,15-3-1-16,9-8 0 0,14 1-1 15,13-6-2-15,8-2 0 16,14-1-1-16,7 1-1 16,13-5-2-16,3-1 0 15,10 5-1-15,4-1 0 0,6-1-1 16,9 2 0-16,4-8 1 15,9 2-2-15,5 3 0 16,5-5 0-16,-1-2 0 16,12 2 1-16,-2-1-1 0,1 0 1 15,-8 1 1-15,-4-1-1 16,-2 5 0-16,-14 0-1 16,-7 3 1-16,-16 2 0 15,-10 6 0-15,-12-1 0 16,-14 5-2-16,-12-1 2 0,-16 3 1 15,-17 1-1-15,-14 2 2 16,-11 4-1-16,-17-2 1 16,-5 3-1-16,-10 0-1 15,-10 0-2-15,0 0-4 0,-9 0-8 16,-3 3-19-16,0 3-51 16,-22 1-2-16</inkml:trace>
  <inkml:trace contextRef="#ctx0" brushRef="#br2" timeOffset="328132.6478">18577 17210 172 0,'0'0'7'16,"0"0"2"-16,0 0 3 0,0 0 1 15,-9 0 2-15,9 0 0 16,-12 0 2-16,3 0 1 15,-3 2-6-15,3 1-1 16,-5 1-2-16,3 4-2 0,11-8-1 16,-16 12-1-16,7 0-2 15,-4 0 0-15,2-2-1 16,1 5 0-16,1 3-1 16,-2-1 1-16,1 3 1 15,-1 2 0-15,1 0 0 16,0 3 0-16,1 0-1 0,-2 2 1 15,1 0 0-15,3 6-1 16,2-6 1-16,0 0 1 16,2 0-2-16,1 1 1 0,2-1-1 15,0-27 0-15,2 27-1 16,4-2 0-16,1 0 2 16,0-3-2-16,4 2 0 15,6-1 0-15,0-2 0 16,3-2 1-16,0 1 0 0,5 0 0 15,3-1 0-15,-5-1 0 16,10-4 1-16,-1 1-1 16,6-2 0-16,36 13 0 15,-29-18 1-15,2 2-2 16,3-2 1-16,-1-2-1 16,4-2 1-16,2 1-1 15,5-3 0-15,-3 1-1 16,5-3 1-16,2 0 1 15,3-3-1-15,4 1-1 0,0-3 0 16,3 1 1-16,2-2 0 16,0 0 1-16,4-1-2 15,0 0 1-15,1 0 0 16,2-4 1-16,1 2-1 16,1-4 0-16,-1 4 1 0,3-4 0 15,0 1 0-15,-2-1-1 16,2 1 1-16,3 0-1 15,-3-1 1-15,1-2-1 16,-1 1-1-16,-2-1-1 0,5 2 1 16,-6-2 0-16,-1 0 0 15,0 0 0-15,0 0 0 16,2 3 0-16,-1-3 0 16,-2-2 0-16,0 4 0 15,2-1 0-15,-4-1 0 0,0 3 1 16,-3 2-1-16,0-5 0 15,-2 5 0-15,-4-2 0 16,1 2 1-16,1-1-1 16,-4 2 0-16,-1-2 1 0,0 4 0 15,0 0 1-15,-1-3 0 16,-2 3 0-16,-1-1 1 16,1 1-1-16,-6-1 1 0,1-1 0 15,-5-1 0-15,-3 2 0 16,-5 0 0-16,-3 4 0 15,-3-4 0-15,-4 1 1 16,-2 2-1-16,-6 0-1 16,-6 0 0-16,0 0-3 0,-9 3-5 15,-3-1-9-15,-2 1-18 16,-9 2-51-16,0 0-1 16</inkml:trace>
  <inkml:trace contextRef="#ctx0" brushRef="#br2" timeOffset="328668.582">23174 16516 289 0,'0'0'3'16,"0"0"3"-16,5-3 2 16,-5 3 1-16,12-5 4 15,-12 5 1-15,20-2 0 16,-4 2 2-16,1-3-2 15,8 3-3-15,0 5-2 0,3 3-2 16,8 4-2-16,1 5-1 16,3 6-2-16,2 2 1 15,3 4 1-15,-2 3-1 16,-1 5 1-16,-3 1-1 0,1 3 0 16,-7 2 0-16,-3 1 1 15,-3-2-2-15,-5 5 0 16,-9-5-1-16,-4 3 1 15,-4-4 1-15,-5 3 0 0,0-22-1 16,-5-3 1-16,-7 5-1 16,2 0 1-16,-7-2 0 15,-1 0 0-15,-4 0-1 16,0 1 0-16,-4 0 0 16,-1-2-3-16,0 0-4 0,-1-2-12 15,-2 6-39-15,-2-7-27 16,2-1-5-16</inkml:trace>
  <inkml:trace contextRef="#ctx0" brushRef="#br2" timeOffset="329804.314">19022 17531 366 0,'0'0'8'0,"0"0"3"0,0 0 2 16,0 0 1-16,0 0 1 16,0 0 0-16,0 0-1 15,0 0 0-15,-9-2-7 0,9 2-4 16,0 0-2-16,-8 5-2 16,8-5 0-16,-3 12-1 15,3-12 1-15,-2 15 0 0,2-15 0 16,0 12 0-16,2-2 2 15,-2-10-1-15,6 16 2 16,-6-16 1-16,7 12 1 16,-7-12 1-16,7 9 0 15,-7-9 1-15,10 3-1 0,-10-3 0 16,0 0-3-16,11-4-2 16,-11 4 0-16,0 0 0 15,-3-14 0-15,3 14 0 16,-10-4 0-16,10 4 0 15,-15-2 0-15,15 2-3 0,-15 0 1 16,15 0 0-16,-15 3 0 16,15-3 0-16,-13 14 1 15,13-14 1-15,-8 17-1 0,8-17 1 16,0 10 1-16,0-10 0 16,6 9 1-16,-6-9 1 15,13 6-1-15,-13-6 0 16,11 0 0-16,-11 0-2 15,14-8 0-15,-14 8 0 0,10-12 0 16,-10 12 0-16,0-15 0 16,0 15 0-16,0-10 0 15,0 10 0-15,-13-8-2 16,13 8-1-16,-12-4 1 0,12 4-1 16,-12 0 0-16,12 0 1 15,-11 0 0-15,11 0 0 16,0 0 2-16,0 0 0 15,0 0 0-15,0 0 2 0,0 0 0 16,0 0 1-16,11 0 0 16,-11 0 0-16,0 0-2 15,9-13 0-15,-9 13-1 16,0-10 0-16,0 10-2 0,0 0-1 16,-2-10-2-16,2 10-2 15,-10-5-4-15,10 5-9 16,-15 0-15-16,15 0-49 15,0 0-2-15</inkml:trace>
  <inkml:trace contextRef="#ctx0" brushRef="#br2" timeOffset="331116.9779">18981 17452 312 0,'0'0'7'16,"0"0"6"-16,0 0 2 15,0 0 3-15,0 0 2 0,0-10 0 16,0 10 0-16,0 0 0 15,0 0-7-15,0 0-6 16,0 0-4-16,0 0-2 16,0 0-2-16,0 0-1 0,0 0 0 15,0 7 0-15,0 3 1 16,0 0 0-16,0 2 2 16,0 4-1-16,2-1 1 15,-2 0-1-15,2-3 1 16,-2 0 0-16,0 0 0 0,0 3 1 15,3-3 1-15,-1 0 1 16,-2-12 0-16,0 11 0 16,0-11 0-16,0 0-1 15,0 0 0-15,3-12 0 0,-3 1 0 16,0-1 0-16,0-3 0 16,0 3 0-16,-3 0 1 15,3 0-4-15,-2 0 0 0,2-2 0 16,-3-1 0-16,3 6 0 15,0 9 0-15,0-8 0 16,0 8 0-16,0 0 0 0,0 12 0 16,0 4-2-16,0-1 2 15,5 4 2-15,-2-2-2 16,-3 5 0-16,1-2 0 16,2 3 0-16,0-3 0 15,-3-1 0-15,2 1 0 16,1-1 0-16,0-4 0 15,-3-4 0-15,0-11 0 0,0 0 0 16,0 0 0-16,0-5 0 16,0-4 0-16,0-9 0 15,0 3 0-15,0 0 0 0,-3-2 0 16,3-1 0-16,0 3 0 16,-3-2 0-16,3 2 0 15,-2 3 0-15,2 5 0 0,0 7 0 16,0 0 0-16,0 0 0 15,0 7 0-15,0 5 0 16,2 3-5-16,1 2-3 16,0 3-9-16,-1 0-11 15,1 2-34-15,-1-2-24 0,1-2-4 16</inkml:trace>
  <inkml:trace contextRef="#ctx0" brushRef="#br2" timeOffset="331449.8885">18762 17573 366 0,'0'0'7'0,"0"0"0"16,0 0 1-16,0 0-1 0,0 0 2 16,0 0 1-16,0 0 3 15,5 2 0-15,-5-2-4 16,19 0-1-16,-6 3 0 15,6-3 1-15,4 0-2 0,0 3 0 16,4-3-3-16,0 0 0 16,3 0-1-16,3 0-2 15,1 0 1-15,-1 0-1 16,-4 0 1-16,4 0-1 16,-1 0 0-16,-5 0 0 15,-2 0-1-15,-5 0-1 0,-3 0-3 16,-3 0-4-16,-3 0-8 15,-11 0-14-15,12 2-54 16,-12-2-1-16</inkml:trace>
  <inkml:trace contextRef="#ctx0" brushRef="#br2" timeOffset="332138.6158">19264 16917 312 0,'0'0'7'0,"0"0"6"16,0 0 2-16,0-7 1 16,0 7 2-16,0 0 1 15,0 0-2-15,0 0 1 0,15-3-7 16,-3 6-2-16,2 14-4 16,9 2-1-16,7 7 1 15,7 8 0-15,8 5 0 16,1 4 0-16,-22-20-1 15,1 6-1-15,0-3 0 0,-3 12 0 16,0-3 0-16,1 4 0 16,-8 3-1-16,-1 5 1 15,-1 1 0-15,-5 3-3 0,-6 2 0 16,1 1 0-16,-6 4 0 16,-2 1 0-16,-8 0 0 15,1 1 0-15,-6-1 0 16,2-8 0-16,-5 2 0 15,-1-8 0-15,5-3 0 16,17-42 0-16,-20 35 0 16,-1-3 0-16,4-7 0 0,0 2-3 15,17-27-11-15,-19 24-12 16,-2 2-38-16,21-26-24 16,0 0 0-16</inkml:trace>
  <inkml:trace contextRef="#ctx0" brushRef="#br2" timeOffset="332604.7249">19423 17957 408 0,'0'0'4'0,"0"0"1"16,0 0 0-16,0 0 0 16,0 0 1-16,0 0 0 0,0 0 1 15,0 0 0-15,0 0-4 16,0 5-1-16,0 0 0 16,-5 47 1-16,2-24-2 15,-2-6 1-15,3 0-2 16,-3 0 1-16,3 3 1 15,-4-3-1-15,1 3-1 16,0-3 0-16,3 6 0 16,0-6 0-16,-6 0 2 0,8-22 0 15,0 20-2-15,0 3 1 16,0-23 2-16,0 0 0 16,10 1 0-16,0-1 0 15,0 0-2-15,35 0 1 0,-18-9 0 16,-7 1-1-1,1 4 0-15,0-4-3 0,2-2-2 16,-4 3-4-16,4-1-10 16,-23 8-20-16,27-9-46 15,0 1-1-15</inkml:trace>
  <inkml:trace contextRef="#ctx0" brushRef="#br2" timeOffset="333690.5784">19264 16890 300 0,'0'0'8'0,"0"0"6"16,-3-7 4-16,3 7 1 15,0 0 5-15,-2-11-1 0,2 11 1 16,0 0 0-16,0 0-7 16,-3-10-6-16,3 10-7 15,0 0-2-15,0 10-2 0,0 2-1 16,0 8 0-16,0 3-1 16,0 4 0-16,0 6 1 15,0-1 2-15,5 2 0 16,-2-5 0-16,1 0-1 15,-1-8 1-15,-1-4 0 16,0-4-1-16,-2-3 1 0,0-10 1 16,0 14 2-16,0-14 0 15,0 0 1-15,0 0 0 16,0 0-1-16,-2-20-4 0,0 6 0 16,-1-8 0-16,-1-2 0 15,-1-8 0-15,2 6 0 16,-1-1 0-16,1 2 0 15,-1 2 0-15,2 4 0 0,0 4 0 16,2 0 0-16,-6 1 0 16,6 3 0-16,0-1 0 15,0 12 0-15,-1-15 0 16,1 15 0-16,0 0 0 0,0-10 0 16,0 10 0-16,0 0 0 15,0 0 0-15,0 0 0 16,0 0 0-16,0 0 0 15,0 0 0-15,0 0 0 16,0 0 0-16,0 0 0 0,0 0 0 16,0 0 0-16,0 0 0 15,0 0 0-15,0 0 0 16,0 0 0-16,0 0 0 0,0 0 0 16,0 0 0-16,0 0 0 15,0 0 0-15,0 0 0 16,0 0 0-16,0 0 0 15,0 0 0-15,0 0 0 0,0 0 0 16,9 0 0-16,4 3 0 16,-1 4 0-16,6 4 0 15,5-4 0-15,1 5 0 16,6 1 0-16,-3-1 0 0,3-2 0 16,0-1 0-16,-4-1 0 15,3-1 0-15,-7-2 0 16,6 2 0-16,-11 4-55 15,10-8-36-15,1-3 0 16</inkml:trace>
  <inkml:trace contextRef="#ctx0" brushRef="#br2" timeOffset="335014.1261">21200 17234 297 0,'0'0'8'16,"0"0"5"-16,0 0 5 15,0-12 2-15,0 12 3 16,0 0 2-16,0 0 1 16,0-10 0-16,0 10-6 0,0 0-5 15,0 0-3-15,0 0-4 16,0 0-8-16,0 0 0 15,0 0 0-15,5 7 0 16,-5-7 0-16,0 10 0 0,0-10 0 16,3 10 0-16,-3-10 0 15,0 17 0-15,0-17 0 16,0 14 0-16,0-3 0 16,0-4 0-16,2 4 0 0,-2-4 0 15,0-7 0-15,2 17 0 16,-2-17 0-16,0 13 0 15,0-13 0-15,0 0 0 0,0 0 0 16,5-13 0-16,-5-9 0 16,0-6 0-16,0 1 0 15,4-3 0-15,-2 3 0 16,-2 3 0-16,1 8 0 16,3 7 0-16,-4 9 0 15,9-10 0-15,-9 10 0 0,21 0 0 16,-9 2 0-16,1 6 0 15,4 4 0-15,0 1 0 16,3 6 0-16,0-1 0 16,-3-1 0-16,-9-7 0 0,-1 0 0 15,-2 0 0-15,2 2 0 16,-4-3 0-16,2-1 0 16,-5-8 0-16,5 15 0 15,-5-15 0-15,0 13 0 16,0-13 0-16,0 0 0 0,0 0 0 15,-7-13 0-15,4-2 0 16,3-5 0-16,0-4 0 16,3-3 0-16,7-1 0 0,-1 11 0 15,4 0 0-15,2 7 0 16,0 0 0-16,-1 5 0 16,-2 5 0-16,1 0 0 15,0 7 0-15,4 6 0 16,-7 1 0-16,3 4 0 15,-11-6 0-15,6 1 0 0,-6 2 0 16,-1 0 0-16,3-1 0 16,-2 3 0-16,1-2 0 15,-3-1-2-15,2 0-6 0,-2-1-7 16,3 1-16-16,-3 1-50 16,0-5-6-16</inkml:trace>
  <inkml:trace contextRef="#ctx0" brushRef="#br2" timeOffset="336285.4804">21651 17199 377 0,'0'0'8'0,"0"0"3"0,0 0 1 16,0 0 3-16,0-10 1 15,0 10 0-15,0-10 0 16,0 10 1-16,4-17-7 0,-4 17-4 16,10-13-3-16,1 9-1 15,-11 4-2-15,19-8 0 16,-10 6-1-16,7 2 1 15,-2 0-1-15,-1 7 0 0,-3 3 1 16,1 3 0-16,-4 5 0 16,-7-6 0-16,0-3 0 15,0 3 0-15,-5 3 0 16,-3 0 0-16,0 0 0 0,1-3 0 16,-2 3-1-16,-2-2 1 15,1 2 1-15,-3-5-2 16,4 2 1-16,2-2-1 15,-3 0 1-15,10-10-1 16,-11 15 1-16,11-15-1 16,-2 7 1-16,2-7 0 0,11 0 0 15,-2 0 1-15,6 0 0 16,0-3 0-16,-1 0-2 16,4-1-2-16,-3 1-7 0,3 1-12 15,-6 2-55-15,2 0-10 16</inkml:trace>
  <inkml:trace contextRef="#ctx0" brushRef="#br2" timeOffset="336918.5106">21683 16958 331 0,'0'0'4'16,"0"-9"4"-16,0-1 1 0,-3-2 4 15,-5-3-2-15,-6-2 3 16,-6 2-1-16,-8-5 1 16,-8 7-3-16,-4 6-1 15,-11 2-4-15,-3 5 0 16,-1 10-1-16,-6 7-1 0,2 8 1 16,5 10-3-16,4 4 0 15,8 11-1-15,10-3-1 16,18-19 0-16,3 4-1 15,6 2 1-15,1 0 0 16,4 4 0-16,1 1 1 0,12-1 1 16,2-1 0-16,6-1 2 15,7 1-1-15,5-4 1 16,5 0-1-16,6-6 0 0,4-2 0 16,6-3-1-16,3-3 0 15,3-6 1-15,2-6-1 16,0-7 1-16,0-7 0 15,27-22 0-15,18-28-3 0,-17-13 0 16,-25-7 0-16,-26-4 0 16,-23 1 0-16,-19 6 0 15,-19 9 0-15,-15 17 0 16,-9 7 0-16,-3 14 0 0,-6 5 0 16,-2 12-2-16,-5 6-12 15,5 4-11-15,-6 19-41 16,6-2-22-16</inkml:trace>
  <inkml:trace contextRef="#ctx0" brushRef="#br2" timeOffset="337582.4193">19027 17519 275 0,'0'0'4'0,"0"0"-2"16,0 0 0-16,0 0-2 16,0 0 1-16,0 8 1 0,0 6 2 15,0 6 3-15,0-20-5 16,0 34 1-16,5 48 2 0,-2-30 2 16,0 14 0-16,2 0-2 15,0 10-1-15,-1 4-4 16,-1 6-1-16,2 1-5 15,3 7-8-15,-3-5-18 16,-1 3-36-16,4 0-5 16</inkml:trace>
  <inkml:trace contextRef="#ctx0" brushRef="#br2" timeOffset="338150.0804">21426 17457 309 0,'0'0'-2'16,"0"0"0"-16,0 0 1 0,0 9 1 15,3 4 1-15,-3 6 2 16,0-19 0-16,5 33 1 15,0 44 6-15,-2-30-1 16,-1 7 0-16,0 3-1 16,3 10-1-16,-2-1-2 15,-3 7 1-15,2-1-3 0,0 8-4 16,-2-5-8-16,0 3-13 16,0-3-40-16,-2-9-11 15</inkml:trace>
  <inkml:trace contextRef="#ctx0" brushRef="#br2" timeOffset="338850.7167">19245 18619 138 0,'0'0'4'0,"0"0"4"0,0 0 4 16,0 0 2-16,0 0 2 15,0 0 2-15,0 0 1 16,4 0 1-16,3 1-3 16,68 5-3-16,-3-9-2 15,-20-4-3-15,7 2 1 16,12-5-2-16,5 0 1 15,10-2-1-15,7-2-2 16,11 1-1-16,9-3 0 0,-1-1-1 16,5 2-2-16,5 1 0 15,1 0-2-15,0 1 1 16,-7 0-1-16,-4 3 1 16,-5-3-1-16,-13 4 1 15,-4 3 2-15,-14 0 0 0,-5 1-1 16,-12-1-2-16,-7 4-2 15,-9 0-4-15,-43 2-4 16,30 0-8-16,0 0-21 16,-30 0-34-16,0 0-3 15</inkml:trace>
  <inkml:trace contextRef="#ctx0" brushRef="#br2" timeOffset="339252.3559">21228 18136 229 0,'0'0'1'0,"0"0"0"0,0 0 2 15,0 0 4-15,0 0 2 16,0 0 3-16,0 8-1 16,0 4 2-16,0-3-1 15,5 4-2-15,2-1-1 16,0-3-2-16,4 4-3 16,15 24-2-16,-8-12-1 0,-3-2 1 15,-3-4 0-15,-2 0 0 16,5 5 1-16,-10-2 0 15,2 0 0 1,-7 2 0-16,0-1 0 0,-9 3-2 16,2-3-2-16,-14 2-6 15,5 3-10-15,-9-6-28 16,2 1-25-16,-5-4-3 16</inkml:trace>
  <inkml:trace contextRef="#ctx0" brushRef="#br2" timeOffset="339917.7018">19602 18531 311 0,'0'0'6'0,"0"0"4"0,0 0 1 15,0 0 2-15,0 0 1 16,0 0-1-16,0 0 1 15,0 0-1-15,0 0-6 16,0 0-3-16,0 0-2 16,0 0-2-16,-8 0-1 15,4-1-1-15,-51 1 2 16,30 6-1-16,5 7-1 0,3 3 1 16,-4 0-1-16,0 2 0 15,0-1 1-15,-1 1-2 16,3-1 1-16,-2 4 0 15,21-21 0-15,-25 19 0 16,0 2 1-16,25-21 1 0,0 0 0 16,0 0 2-16,-2 8-1 15,2 2 1-15,-2 0 1 16,27 12 0-16,4-14-1 16,4-1-1-16,-1-2-7 15,3 3-19-15,2-1-47 16,-3 1-4-16</inkml:trace>
  <inkml:trace contextRef="#ctx0" brushRef="#br0" timeOffset="360410.9358">20357 16711 297 0,'0'0'5'0,"0"0"4"16,0 0 3-16,0 0 3 0,0 0 1 15,-2-9 3-15,2 9 0 16,0 0-1 0,0 0-4-16,0 0-6 0,0 0-2 15,0 0-5-15,0 0-1 16,0 12 1-16,5 5-2 0,8 10 1 15,1 6 0-15,9 6 2 16,0 9 0-16,3 3 2 16,5 8 0-16,-14-26-2 15,-4 4 0-15,4 5 1 0,0 3 0 16,-2 2 0-16,0 5 1 16,-5 3-1-16,4 1-2 15,-3 4 2-15,-2 2-1 16,-1 5 1-16,0 2-1 15,-6-3-1-15,1 2 0 0,-3-2 0 16,0 4 1-16,0-5 1 16,-5-4-2-16,-6-4 0 15,2-8 0-15,-1 1 1 16,-1-8-1-16,11-42 0 16,-12 38 0-16,1 1 0 15,5-15 0-15,-4 3 0 16,0-6 0-16,2-1-1 15,8-20-1-15,0 0 2 0,-6 10-2 16,3-1 0-16,-3 4 0 16,-1-3-1-16,7-10-1 15,0 0 0-15,0 0-3 16,0 0-3-16,0 0-4 16,0 0-6-16,0 0-22 0,0 0-38 15,0 0-4-15</inkml:trace>
  <inkml:trace contextRef="#ctx0" brushRef="#br0" timeOffset="360849.5311">20394 18332 405 0,'0'0'5'0,"0"0"1"16,0 0 2-16,0 0-1 15,0 0 1-15,0 0-1 16,0 0 1-16,0 0-1 0,0 0-2 16,0 0-4-16,0 0 1 15,0 0-1-15,0 0 0 16,0 0 0-16,0 3 0 15,0 3-1-15,28 51 1 16,-17-29 0-16,-9-9-2 16,5-1 2-16,-2 2 0 15,0-1 2-15,-5-19 0 16,7 20 0-16,4 0 1 16,-11-20 0-16,0 0 1 0,0 0-1 15,0 0-1 1,9-8 0-16,7-4-2 0,20-40 1 15,-23 26-4-15,2-6-3 16,0 3-5-16,0 2-15 16,-1-3-53-16,2-2-8 0</inkml:trace>
  <inkml:trace contextRef="#ctx0" brushRef="#br0" timeOffset="361996.8116">20403 16726 281 0,'0'0'7'0,"0"0"4"0,0 0 2 16,0-10 4-1,0 10 2-15,0-10 2 0,0 10 1 16,0-12 0-16,0 12-5 16,0-10-4-16,0 10-2 15,0 0-4-15,0 0-3 0,0 0-3 16,0 0-1-16,-11 6-1 15,9 8 0-15,-1 8-2 16,-2 0 1-16,5 6 1 16,-2 2 1-16,0 1 0 0,2-3 1 15,0-3 0-15,-3 0 0 16,3-11 0-16,0-2 0 16,-2-2 1-16,2-10 1 0,0 0 0 15,0 0 0-15,0 0 0 16,-8-10-1-16,8-4-1 15,-3-6 0-15,3-3 0 16,-2-4-2-16,2 0 1 16,0-2 0-16,0-2 1 0,0 5 0 15,0 3 1-15,2 6 0 16,-2 0 2-16,3 2-3 16,-3 2 0-16,2 3 0 15,0 1 0-15,-2 9-1 16,4-11-1-16,-4 11-1 0,0 0-2 15,0 0 0-15,0 5 2 16,0 7 1-16,0 8-1 16,-4 1 2-16,0 6-1 0,-1 3 3 15,0 5-1-15,-2-3 3 16,-1-1-3-16,0-1 0 16,-1-3 0-16,2-4 0 0,1-6 0 15,-1-2-1-15,2-5 1 16,5-10 0-16,-3 12 0 15,3-12 0-15,0 0 1 16,0 0 1-16,0 0-1 16,0-7 0-16,0-6 0 15,0-2-1-15,8-9 0 16,-4-1-1-16,2-2 0 0,1-3 0 16,1-2-1-16,-4 5 1 15,4-1 0-15,-3 6 1 16,0 2 1-16,0 4-2 0,-3 0 2 15,1 3-2-15,2 1 0 16,-3 4 0-16,-2 8 0 16,2-14 0-16,-2 14 0 0,0 0 0 15,0 0 0-15,0 0 0 16,4-10 0-16,-4 10 0 16,0 0 0-16,0 0-2 0,0 0 0 15,0 0 0-15,0 0 0 16,0 0 0-16,5 12-2 15,-5-12 3-15,12 20 1 16,1-5 0-16,1 3-2 16,4-1-1-16,6 5-3 0,3 1-7 15,14-2-23-15,21 2-49 16,-11-3-2 0</inkml:trace>
  <inkml:trace contextRef="#ctx0" brushRef="#br0" timeOffset="364194.346">21583 17157 93 0,'0'0'7'15,"0"0"3"-15,0 0 3 16,0 0 1-16,0-5 1 0,0 5 3 16,0 0-2-16,0 0 1 15,0 0-6-15,0 0-3 16,0 0-1-16,0 0-2 16,0 0 1-16,0 0-1 0,0 0 2 15,0 0 0-15,0 0 2 16,0 0 0-16,0 0-1 15,0 0-1-15,0 0 1 16,0 0-3-16,0 0-1 16,0 0-1-16,0 0-1 15,0 0-1-15,0 0 0 0,0 0-1 16,0 0 0-16,0 0 0 16,0 0 1-16,0 0-1 0,0 0 0 15,0 0 0-15,0 0 0 16,0 0 0-16,0 0 1 15,0 0-1-15,0 0 0 16,0 0 1-16,10 0 1 0,-10 0 0 16,15 2 0-16,-5 1 1 15,5-3 0-15,0 0 0 16,4 0 0-16,9-3-1 16,2 1 0-16,4-3-1 15,7 0 1-15,10-2-2 0,7-1 1 16,8-1 0-1,6-3 0-15,12-1-1 0,4 0 1 16,10-5 0-16,8 4-1 16,2-1 2-16,3 1-1 0,8-1 1 15,-2-2-1-15,3 2 1 16,6-1-1-16,-11 6 1 16,2-2 0-16,-9 0-1 15,-5 2 1-15,-7 0-2 0,-1 3 0 16,-13-1 3-16,-7 1-2 15,-7 1 2-15,-10 1-1 16,-10 1 2-16,-4-1 2 16,-14 5-1-16,-8-3 1 0,-2 3-1 15,-7-3 0 1,-13 3 0-16,11 0-1 0,-11 0 0 16,0 0-1-16,0 0 0 15,0 0-1-15,0 0 0 16,0 0 0-16,0 0 0 0,0 0 1 15,0 0 0-15,0 0-2 16,0 0 1-16,0 0 0 16,0 0 1-16,0 0-1 0,0 0 0 15,0 0 0-15,0 0 0 16,0 0 1-16,0 0-1 16,0 0 0-16,0 0 0 15,0 0-2-15,0 0-3 16,0 0-4-16,0 0-6 0,0 0-13 15,0-12-44-15,0 12-14 16</inkml:trace>
  <inkml:trace contextRef="#ctx0" brushRef="#br0" timeOffset="364694.0264">24158 16627 344 0,'0'0'0'0,"0"0"5"15,0 0-3-15,0 0 4 16,0 0-1-16,0 0 1 15,3 10 0-15,-3-10 1 0,0 0 2 16,14 15-5-16,-4-8 3 16,8-2-2-16,2 3 0 15,2-1 2-15,6-2-1 16,2 2-1-16,-5 1-1 16,2-1-1-16,-2-2 0 15,-8 0-2-15,1 0 0 0,-4 3-1 16,-3-1 0-16,-6 5 1 15,-5 3 1-15,0 5 0 16,-10 3 1-16,-1 4-1 0,-3 2 1 16,-6 4 0-16,2-1 0 15,-4-1-1-15,2 2-1 16,5-5 0-16,3-6-1 0,4-2 0 16,-2-4 1-16,3 0-1 15,4-9-1-15,3-7-1 16,-5 12-2-16,5-12-6 15,0 0-13-15,0 0-41 0,0 0-17 16</inkml:trace>
  <inkml:trace contextRef="#ctx0" brushRef="#br0" timeOffset="366866.1039">24596 17058 290 0,'0'0'8'15,"0"0"3"-15,0 0 4 16,0-10 0-16,0 10 1 15,-4-10 1-15,-5 5 1 16,0 1-1-16,-12 4-7 0,2 0-4 16,-6 4-2-16,-2 13-1 15,-1 3-1-15,0 10-1 16,4 2 1-16,12-12-2 16,2 0 0-16,2 3 0 0,1 1 0 15,4 1 1-15,1 0 1 16,2-1 0-16,2 2 1 15,6-2 2-15,2-2 1 16,2-2-1-16,4 0 1 0,0-2-1 16,0-1-1-1,3 0 0-15,1-5-1 0,1 0 0 16,-5-2 0-16,2-4 0 16,-1 1 0-16,1-4 1 15,-6-1 0-15,-1 1-1 16,1-3 0-16,-12 0 1 15,12 0-4-15,-12 0 0 0,0 0 0 16,0 0-3-16,0 0-2 16,0 0-3-16,0 0-5 0,0 0-15 15,0 0-48-15,0 0-10 16</inkml:trace>
  <inkml:trace contextRef="#ctx0" brushRef="#br0" timeOffset="367329.9187">24837 17118 337 0,'0'0'6'0,"0"0"4"16,-4-10 2-16,4 10 6 0,-6-13-2 16,6 13 1-16,-7-13 1 15,7 13-1-15,-10-9-6 16,10 9-3-16,-15 7-3 15,7 11-3-15,-2 4 0 0,6-5-3 16,1 3 1-16,-2 2 0 16,2 3 1-16,-2 7-2 15,5-2 1-15,0 5 0 16,0 0 0-16,0-1 0 16,3 2 1-16,2 2 0 0,0-3 0 15,2 2 0 1,-1 3-2-16,1-8-1 0,-2 3-5 15,3-6-7-15,-1 1-26 16,3-6-42-16,-6-3-3 16</inkml:trace>
  <inkml:trace contextRef="#ctx0" brushRef="#br0" timeOffset="367726.5787">24641 17391 358 0,'0'0'3'0,"0"0"4"0,0 0 2 15,0 0 3-15,2-4 1 16,-2 4 1-16,18-2 1 0,-6-1 1 15,2 3-1-15,4-2-3 16,2-1-3-16,1 3-1 16,3 0-1-16,-2-3-2 0,1 2 0 15,2-2-2-15,-2 3-3 16,-4-3 0-16,6 3 0 16,-7 0 0-16,1-2 0 15,-5 2 0-15,-1-3 0 0,-3 3 0 16,-10 0 0-16,13 0 0 15,-13 0 0-15,0 0 0 16,0 0-11-16,0 0-45 16,0 0-34-16,-6 0-1 15</inkml:trace>
  <inkml:trace contextRef="#ctx0" brushRef="#br0" timeOffset="372759.6224">18753 12721 259 0,'0'0'4'0,"-6"-10"0"15,1-4 2-15,0 2 2 16,-3-2 3-16,-2-6 2 0,-5 0 1 15,-4-2 3-15,-3 2-3 16,-4 5-2-16,-4 1 0 16,-7 8-1-16,-7 2-4 15,-6 4-3-15,-10 7-1 0,-5 10-1 16,-2 5-1-16,-6 13-1 16,3 2 1-16,2 12 0 15,4 11-1-15,6 8 1 16,6 3 0-16,8 10-1 15,6 2 1-15,3 3-1 0,7 3 1 16,7-1 0-16,3-2 0 16,6-5 0-16,6 2 1 0,4-6 0 15,4-4 0-15,6-3 0 16,9-8 0-16,6-6 0 16,4-5 0-16,8-10 1 15,4-5 1-15,11-15 0 16,8-8 1-16,6-8-1 0,10-7 1 15,5-14-1-15,7-3 0 16,4-12-2-16,-1-5 1 16,1-3-1-16,-3-7 0 0,-7 0 1 15,-1-7 0-15,-12-1-1 16,-5-3 0-16,-10-5 1 16,-5-4 0-16,-7-9-1 15,-7-3 0-15,-6-2 0 16,-10-3 0-16,-7-3-1 15,-5 6 2-15,-5 0 0 0,-10 7-1 16,-5 3 0-16,-10 8 1 16,-5 6-2-16,-7 1 1 15,-8 11-1-15,-2-4 1 0,-5 9-2 16,-3 4 0-16,3 3 0 16,0 9 0-16,-1 9-3 15,1 9 2-15,1 5-1 0,-4 12 0 16,-4 20-1-16,-2 11 1 15,-6 13-1-15,0 16 2 16,-1 8-1-16,6 11-3 16,9 9-6-16,7 7-44 0,24-9-29 15,16-2-1-15</inkml:trace>
  <inkml:trace contextRef="#ctx0" brushRef="#br0" timeOffset="404103.8434">16870 13909 161 0,'0'0'8'16,"-8"0"4"-16,-1-2 7 15,-2-1 3-15,-3 1 5 16,-2 0-2-16,4-3-1 0,-3 2 0 15,5 3-7-15,10 0-4 16,0 0-3-16,0 8-1 16,18-4-3-16,6 1 2 15,9 3 2-15,7-6 1 16,6 1 0-16,7-3-1 16,4 0-1-16,-2-5-2 0,0-3-2 15,-4 1-1-15,-5 0-1 16,-9-1-1-16,-5 4-1 15,-7 1 1-15,-5 1-2 0,-9-1 1 16,-1 3 1-16,-10 0 1 16,9 0 1-16,-9 0-1 15,0 0 1-15,7-10-1 16,-7 10 0-16,4-18 0 0,2 5-1 16,-2 0-2-16,5-5 0 15,-4 1 0-15,4-5 0 16,-2-1 0-16,4-7-1 0,-3 1 1 15,-1-7-1-15,-3 2 0 16,1-6 0-16,-5-2 1 16,0 1-1-16,0-1 0 15,-2-1 1-15,-5-2-1 16,0 3 1-16,-3-2 0 16,-1 1 0-16,-1 4 0 0,2-1 0 15,-2 1 0-15,-3 7 0 16,2-1 0-16,1 3 0 15,-2 9 0-15,3-2 0 0,2 5 0 16,-7 4 0-16,6-2-1 16,-3 4 0-16,-1 3 0 15,4 1 0-15,-5 1 0 0,3-1 0 16,-6 3-1-16,0 3 1 16,1 2 0-16,-3 0 0 15,-5 2 0-15,-1 8 0 16,-6-3 1-16,-2 5 0 0,0 5 0 15,-3-8 0-15,2 6 0 16,3-6-1-16,4 4 1 16,2-3 0-16,6-5 0 15,9 2 0-15,1-4 0 16,10-3 0-16,-10 3 0 0,10-3 0 16,0 0-1-1,0 0 0-15,0 0 0 0,0 0-1 16,0 0 1-16,0 0-1 0,0 12 1 15,0-5 0-15,0 6-1 16,0 6 1-16,0 6 1 16,0 7-1-16,-5 6 0 15,0 6 0-15,-2 6 0 16,2 7 0-16,-1 2 1 0,1 15 2 31,3 3 0-31,0-5 0 0,2-1 0 16,0-3 0-16,0-8 1 15,2-7 0-15,0-2-1 16,-2-22-1-16,3-7 1 16,-3-2-1-16,2-8 0 15,-2-12 1-15,0 15 1 0,0-15 1 16,0 0 0-16,0 0 0 16,0 0 0-16,0 0-1 15,0 0 1-15,0 0-2 16,0 0 0-16,-2-5-1 0,2 5-1 15,0 0-1-15,0 0-1 16,-3-10 0-16,3 10 1 16,9-3-2-16,5 2 1 0,6-1 0 15,1 2 0-15,7-4 2 16,4 4-1-16,4 0 1 16,4-2 0-16,-1-1 0 15,2 1 0-15,-2-1 1 0,-3 3-1 16,4-4 0-16,-5 1 0 15,-1-2 1-15,-8 1-1 16,-1 1 0-16,-2 0 1 16,-3-2-1-16,-3 0 0 15,-4 3 0-15,1-1 1 0,-4 1-1 16,0 0 1-16,-2-3 0 16,-8 5 0-16,17-8 0 15,-17 8-1-15,12-9 1 16,-12 9 1-16,13-13-1 15,-5 2-1-15,-3 4 1 0,2-7-1 16,0-1 1-16,1-5-1 16,-1-2 1-16,-2-6-2 0,0-4 1 15,0-5-1-15,-3-2 0 16,2-8 0-16,-2-4-1 16,-2 0 1-16,0-4-1 15,0 3 1-15,0 0 1 0,0 0-1 16,0 2 2-16,0 3-1 15,-2 3 1-15,2 6-1 16,-4 4 1-16,2 2 0 16,-1 6-1-16,3 7 1 15,-2 2-1-15,0 5 1 0,2 2-1 16,0 10 0 0,0 0-1-16,-3-10 0 0,3 10 0 15,0 0 0-15,0 0-1 16,0 0 1-16,-9 0 0 15,9 0 0-15,-16 0 1 0,7 2 0 16,-12 1 0-16,4-3 0 16,-5 3 0-16,-8-3 1 0,-2 0-1 15,-8 0 0-15,-3 0 0 16,-1 0 0-16,-4-6 1 16,-2 2-1-16,4-4 0 15,0 2 0-15,9 0 0 0,0-2 0 16,7 1-1-16,8 1 0 15,7 4-2-15,0-1-1 16,15 3-4-16,-14 5-6 16,14 8-36-16,4 7-34 15,8 0-2-15</inkml:trace>
  <inkml:trace contextRef="#ctx0" brushRef="#br0" timeOffset="443811.1458">16263 11794 280 0,'0'0'7'0,"0"0"6"15,-7-2 2-15,7 2 5 16,-10-6 0-16,10 6 3 0,-10-1 1 16,10 1-2-16,0 0-5 15,0 0-5-15,-3-11-3 16,10 9-2-16,14-3-1 15,6 0-1-15,8-3-1 0,7 2 1 16,5 0 0-16,8-1-1 16,-2-1 0-16,-4 3-1 15,-3 2-1-15,-8 1 0 16,-3 0 0-16,-7-1-2 16,-6 1 0-16,-5 2 0 15,-2 0 0-15,-5 0 0 0,-10 0-8 16,0 0-4-16,2 5-15 15,-2-5-42-15,-14 12-18 0</inkml:trace>
  <inkml:trace contextRef="#ctx0" brushRef="#br0" timeOffset="444161.313">16479 11776 393 0,'0'0'6'15,"0"0"1"-15,0 0 3 16,0 0-1-16,0 0 0 15,0 0 0-15,0 6 1 16,0-6 0-16,8 18-6 0,0-4-2 16,1 5-1-1,4 3 0-15,2 3 0 0,0 5 0 16,-1 4 0-16,-2-3 0 16,4 2 0-16,-6-7 0 15,-4 4 0-15,1-6 0 0,-5 2 1 16,-2-7 0-16,-9 1 0 15,-2-2 0-15,-6-4 0 16,-6-4 1-16,-4 0-1 0,-3-5 1 16,-5-2-1-16,3-3 0 15,0-5-1-15,-1-5 1 16,4 1-2-16,6 0-1 0,4-3-3 16,8 7-10-16,-4-7-24 15,5 4-46-15,10 8-1 16</inkml:trace>
  <inkml:trace contextRef="#ctx0" brushRef="#br0" timeOffset="444428.1319">16991 11860 428 0,'0'0'4'0,"0"0"2"16,0 0-2-16,0 0 1 16,0 0-1-16,0 0 1 0,3 12-1 15,-3 2 1-15,0 4-4 16,0-1-1-16,0 6 0 16,0 3 0-16,2 1-4 15,-2-2-8-15,6-3-17 0,1 8-48 16,-2-10-3-16</inkml:trace>
  <inkml:trace contextRef="#ctx0" brushRef="#br0" timeOffset="444632.8236">16945 11851 415 0,'0'0'6'16,"0"0"1"-16,0-8 3 0,0 8-2 15,0-12 2-15,0 12 0 16,9-12-1-16,6 2 1 16,3 7-6-16,2-2-2 15,7 4-4-15,-3-2-8 0,14 3-21 16,2 3-51-16,-9 1 0 16</inkml:trace>
  <inkml:trace contextRef="#ctx0" brushRef="#br0" timeOffset="444805.3765">17051 11950 397 0,'0'0'4'15,"0"0"1"-15,0 0 1 16,0 0 1-16,11 0 1 16,1 0 0-16,8 0 1 0,3 0-1 15,5-3-8-15,7 0-13 16,-3 3-31-16,6 0-35 15,-5 3-2-15</inkml:trace>
  <inkml:trace contextRef="#ctx0" brushRef="#br0" timeOffset="444967.4061">16982 12133 331 0,'0'0'4'0,"0"0"1"15,0 0 5-15,0 0 3 16,0 0 2-16,12 0 1 15,6 0-1-15,7 0-1 0,4 0-7 16,11 0-18-16,8 0-61 16,-2-2-5-16</inkml:trace>
  <inkml:trace contextRef="#ctx0" brushRef="#br0" timeOffset="445463.8778">18036 11833 414 0,'0'0'5'0,"0"0"2"0,0-14 2 15,0 14 0-15,-2-13 0 16,-4 4 0-16,-6-2 0 15,0 1 1-15,-6 2-6 16,-5 7-2-16,-4-2-1 0,-5 3-1 16,2 4 0-16,2 7 0 15,1 2-1-15,5-1 0 16,4 5 1-16,11 1-1 16,5-2 1-16,4 1 1 15,10 1-1-15,11 0 1 0,2-1 0 16,7 1 0-16,0-4 1 15,5-1-1-15,-2 1-1 16,1-1 0-16,-10 2 0 0,-1-2-1 16,-4-4 1-16,-9 4-1 15,-2-4 0-15,-7 1 1 16,-6 3 0-16,-7-4-1 16,-10 1 1-16,-5-2 1 15,-5 0-1-15,-2-1-1 0,-5-2 1 16,-3-5-1-16,5 3-3 15,3-3-3-15,7 0-6 16,0-8-16-16,1 3-52 0,15-2-2 16</inkml:trace>
  <inkml:trace contextRef="#ctx0" brushRef="#br0" timeOffset="445713.2015">18234 11759 458 0,'0'0'3'0,"0"0"0"0,0 0 1 15,0 0 0-15,0 0 0 16,7 8 0-16,-1 4 0 16,2 6 0-16,1 4-2 15,1 5-1-15,3 5 0 0,-1 3 0 16,1 2-2-16,-1 0-4 15,-2-5-5-15,-2-3-17 16,1 8-52-16,-4-18-5 16</inkml:trace>
  <inkml:trace contextRef="#ctx0" brushRef="#br0" timeOffset="445928.5108">18367 11823 391 0,'0'0'7'0,"0"0"3"0,0 0 1 16,0-9 0-16,0 9 0 16,0 0-1-16,0 0 1 15,0 0-1-15,0 17-6 0,2 3-3 16,1 7-1-16,1 5-1 16,4 5 1-16,-4 3-3 15,7 0-6-15,-4-8-16 16,-4-3-55-16,4 1-1 0</inkml:trace>
  <inkml:trace contextRef="#ctx0" brushRef="#br0" timeOffset="446113.5268">18225 12005 414 0,'0'0'3'15,"0"0"2"-15,5-11 0 0,6 7 1 16,7-4 0-16,5 1 0 16,2 2-3-16,12-1-17 15,10 2-61-15,-7 1-3 16</inkml:trace>
  <inkml:trace contextRef="#ctx0" brushRef="#br0" timeOffset="446335.9384">18764 11829 463 0,'0'0'3'0,"0"0"0"0,0 0-1 16,0 0 0-16,0 0 0 0,-2 10 1 15,2 2-1-15,0 5 0 16,2 5-2-16,3 4 0 15,0 5-3-15,0-3-5 16,-1 2-15-16,-1 2-39 0,3-8-21 16</inkml:trace>
  <inkml:trace contextRef="#ctx0" brushRef="#br0" timeOffset="446802.6081">19205 11809 398 0,'0'0'5'0,"0"0"3"15,0 0 2-15,0 0-1 0,0 0 1 16,0-8 0-16,0 8 0 15,-13 0 0-15,0 0-5 16,-4 11-3-16,-3 3-2 0,-3 8 0 16,-2 2 0-16,1 9 0 15,4 2-1-15,2 0 1 16,6 0 0-16,10-6 1 16,2 0 0-16,6-6 0 0,15-3 0 15,2-5 0-15,3-8 1 16,2-2-1-16,1-5 1 15,1 0 0-15,0-7 0 16,-6-3 0-16,-3-2 1 0,-4-3-1 16,-4-3 0-1,-8 3 0-15,-2-5-1 16,-3 6-1-16,-8 1 0 0,-5 1-1 16,-4 4-1-16,-4 1-3 15,1 4-2-15,2 3-6 0,-5 0-17 16,-4 9-53-16,15-5 0 15</inkml:trace>
  <inkml:trace contextRef="#ctx0" brushRef="#br0" timeOffset="447221.544">19485 11860 430 0,'0'0'5'0,"0"0"2"16,0 0 2-16,1-7 1 0,-1 7 0 15,0 0 0-15,0 0 0 16,7-10-1-16,-7 10-4 16,0 8-2-16,0 4-3 15,0 5-1-15,-3 7 0 16,-1 0 0-16,0 5 1 0,-3 4 1 15,2-4-1-15,-4 0 1 16,0-3-1-16,0-3 1 16,4-6-1-16,-2-5 1 0,7-12-1 15,-8 15 0-15,8-15 0 16,0 0 0-16,0 0 0 16,0 0 0-16,10 0 0 0,2 0 0 15,8 0 0-15,1-5-1 16,3 0 1-16,6 3 0 15,-3-6-3-15,0 3-2 16,-2 3-7-16,-5-6-16 16,-20 8-55-16,17-5-2 15</inkml:trace>
  <inkml:trace contextRef="#ctx0" brushRef="#br0" timeOffset="447463.882">19890 11843 489 0,'0'0'1'0,"0"0"-1"16,0 0 0-16,0 0 0 15,0 12 0-15,0 4 0 16,0 2 0-16,0 3 1 0,0 6-2 15,0 6-3-15,-2-1-5 16,2 0-16-16,0 8-53 16,-6-13-6-16</inkml:trace>
  <inkml:trace contextRef="#ctx0" brushRef="#br0" timeOffset="447647.1075">19893 11889 457 0,'0'0'4'0,"0"0"1"0,0 0 1 16,0 0 0-16,5-13 1 16,-5 13-1-16,20-10 1 15,-6 4-1-15,3 1-5 16,12 5-7-16,-9-2-18 16,4 2-58-16,3 2-5 0</inkml:trace>
  <inkml:trace contextRef="#ctx0" brushRef="#br0" timeOffset="447798.6892">19978 11970 404 0,'0'0'3'0,"0"0"3"0,0 0 2 15,0 0 2-15,0 0-1 16,0 0 1-16,0 0 1 16,0 0 0-16,16 10-3 15,7-6-8-15,-1-1-12 0,11-3-34 16,-1 3-35-16,0 0-3 15</inkml:trace>
  <inkml:trace contextRef="#ctx0" brushRef="#br0" timeOffset="447963.3498">19928 12098 394 0,'0'0'4'16,"0"0"4"-16,0 0 1 0,0 0 2 15,0 0 1-15,0 11 0 16,9-9 0-16,7 3 1 15,9-3-6-15,6 3-11 16,2-5-26-16,7 0-49 0,1 0-5 16</inkml:trace>
  <inkml:trace contextRef="#ctx0" brushRef="#br0" timeOffset="448170.5207">20330 11866 485 0,'0'0'3'16,"0"0"1"-16,0 0 0 16,0 0 0-16,0 0 1 0,0 0-1 15,0 0-2-15,7 10-2 16,6 3 0-16,2 2 0 16,2-1 0-16,4 5 0 15,0 1-5-15,0-2-32 16,4 1-47-16,0-5-3 0</inkml:trace>
  <inkml:trace contextRef="#ctx0" brushRef="#br0" timeOffset="448395.9054">20651 11866 491 0,'0'0'1'0,"0"0"1"15,0 0-1-15,0 0 0 16,0 0 0-16,-5 12 1 0,3 8 1 15,-2 0-1-15,0 9-1 16,-6 4 1-16,0 6 0 16,-5 3 0-16,1-5-2 15,-7 3 0-15,4-6-3 0,-1-5-9 16,3-2-25-16,6-5-48 16,-3-8-2-16</inkml:trace>
  <inkml:trace contextRef="#ctx0" brushRef="#br0" timeOffset="449348.954">14697 11819 301 0,'0'0'0'0,"11"-13"0"0,13-1 1 16,11-4 2-16,24-9 2 15,18-8 2-15,23 1 2 16,29-11 0-16,29 1 1 0,23-2 0 16,34 4 0-16,17 1 2 15,26 6-2-15,10 6-2 16,26 1 0-16,9 10 0 0,10 6 0 15,11 9 0 1,2 3 0-16,1 12-1 0,1 9-2 16,-2 7 1-16,-8 3-2 15,-6 6-1-15,-17 10-2 16,-15 3 0-16,-21 4 0 16,-20 9-1-16,-25 1 0 0,-24 3-1 15,-24 2 0-15,-30 3 0 16,-29 0 0-16,-25-3 0 15,-30 3-1-15,-29-5 1 0,-28-1 0 16,-36-1 0-16,-25-8 1 16,-31-5 0-16,-28-1 1 15,-26-10 0-15,-31-4 0 16,-24-5 0-16,-25-5-1 0,-20-7 1 16,-24-2-1-16,-15-3-1 15,-15-5 1-15,-18-1 0 16,-8-9 0-16,-7 0 0 15,0-4 0-15,2-8 1 0,10-11-1 16,14-4 1-16,13-8 0 16,21-7 0-16,24-8 0 15,25-7 1-15,30-5 0 16,28-5-1-16,33-8 1 16,35-3-1-16,30-4 1 15,44-9-2-15,39-6 1 0,47 0-1 16,55-7 1-16,46 2-2 15,60 3 1-15,77 8 0 0,26 11 0 16,48 14 0-16,43 20-12 16,25 22-66-16,55 14-4 15</inkml:trace>
  <inkml:trace contextRef="#ctx0" brushRef="#br0" timeOffset="464543.4817">20318 2537 462 0,'0'0'3'0,"0"0"3"15,0 0 0-15,0 0 1 16,-5-10-1-16,5 10 0 15,0 0 0-15,-10 4 1 0,6 19-5 16,0 4-2-16,2 8 0 16,-3 7 0-16,3 7 0 15,2 3 0-15,0 5 0 0,0-4 0 16,0-2 0-16,4-6 0 16,-1-8 0-16,-1-5-19 15,1-2-33-15,2-5-33 16,-5-10-2-16</inkml:trace>
  <inkml:trace contextRef="#ctx0" brushRef="#br0" timeOffset="464926.1373">20628 2576 425 0,'0'0'2'0,"0"0"1"0,0 0 0 16,10 0-1-16,-10 0 1 15,2 17 1-15,-2-2 0 16,-4 8 2-16,-13 4-2 16,-6 3-1-16,-4 2 2 0,-5 3-1 15,-6-6 0-15,-2-1-1 16,1-4 0-16,1-9-1 0,9-3-1 16,6-4-1-16,3-1 0 15,8-7-1-15,12 0 0 16,0 0 0-16,18 3 1 15,3-1-2-15,9-2 0 16,6 2 1-16,3 9 1 0,1-2 0 16,-2 3 0-16,1 5-1 15,-7-3 1-15,-4 3 1 16,-7 3 0-16,-3 0 0 16,-2-1-1-16,-2-4 0 0,-7 5-6 15,4-2-12-15,-11 9-46 16,5-15-17-16</inkml:trace>
  <inkml:trace contextRef="#ctx0" brushRef="#br0" timeOffset="465344.5631">20849 2873 359 0,'0'0'9'16,"0"0"3"-16,0 0 4 0,0 0 0 15,0 0 1-15,11-10 0 16,-11 10 0-16,0 0 0 16,2 6-8-16,-2-6-4 15,8 19-3-15,-6-5-1 16,3 4 0-16,0 5 0 0,3-3-1 15,-1 2-2-15,-2-1-3 16,5 3-12-16,-5-2-31 16,0-5-34-16,2-5-4 15</inkml:trace>
  <inkml:trace contextRef="#ctx0" brushRef="#br0" timeOffset="465743.6586">21062 2831 443 0,'0'0'4'0,"0"0"2"16,0 0 0-16,0 0 0 15,0 0 0-15,-4-6 1 16,4 6-1-16,0 14 0 0,0 1-5 16,4 4-1-16,5 1 0 15,-1 7-1-15,4-4 2 16,-2 1-2-16,5-4 0 15,-6-2 2-15,-1-3 0 0,0-5 1 16,-8-10-1-16,9 7 1 16,-9-7 0-16,3-7-1 15,-1-6 1-15,4-4-1 16,1-3 1-16,0 0-1 0,5-5 0 16,-1 6 0-16,-1-1-1 15,5 7 0-15,-5 3 0 16,2 8 0-16,1 2-1 15,-1 2-2-15,1 8 1 0,1 0 0 16,-2 7 0-16,3 1 1 16,-2 0-1-16,0-1-6 15,-1 0-11-15,-8 12-53 0,7-17-12 16</inkml:trace>
  <inkml:trace contextRef="#ctx0" brushRef="#br0" timeOffset="466104.7194">21555 2900 387 0,'0'0'6'0,"0"0"1"16,0 0 1-16,0 0 0 16,0 0 1-16,0 0 1 0,0 0 0 15,8-2 3-15,7 2-8 16,0 0 1-16,7-2-1 15,1-1 1-15,-1-5-1 0,1 1-1 16,-6-2 0-16,-2-4-2 16,-8 1 1-16,-4-1-3 15,-3 4 0-15,-12 0 0 16,-9 8-2-16,-1 1 0 16,-6 7 0-16,1 8-2 0,0 0 2 15,0 5 0-15,7 4 0 16,8-1 0-16,4 1 1 15,8 1 1-15,15-5 0 16,8-3 0-16,11 2-9 0,1-6-17 16,2-5-53-16,15-3-2 15</inkml:trace>
  <inkml:trace contextRef="#ctx0" brushRef="#br0" timeOffset="466664.7175">21929 2779 427 0,'0'0'5'0,"0"0"2"16,0 0 0-16,0 0 1 16,-10 0 0-16,10 0 0 0,-3 7 0 15,3 3 1-15,0 6-5 16,6 3-4-16,1 4 0 16,2 1 0-16,2 0 0 15,1 4 0-15,0-8 0 0,-1 0 0 16,-2-5-1-16,-2-6 3 15,-7-9 1-15,11 11-2 16,-11-11 2-16,0 0-1 16,0-13 0-16,-6 1 0 15,4-3 1-15,-1-7 0 0,1-1-3 16,2-1 0-16,0 4 0 16,5 0 0-16,3 3 0 0,-1 2 0 15,1 4 0-15,4 7 0 16,1 1 0-16,1 3-2 15,1 3 0-15,0 7 1 16,0 1 0-16,0 1-1 16,-3 0 0-16,-2 3 0 0,-2-3 0 15,0 0 0-15,-6-3 2 16,-2-9-1-16,7 15 0 16,-7-15 3-16,0 0-1 15,0 0 2-15,0 0 1 16,10-12-1-16,1 0-1 15,-2-3 1-15,3-1-3 0,4-4 0 16,-2 3 0-16,2 4 0 16,-4-1-2-16,3 10-1 15,-5 2 1-15,-3 4 0 0,-2 5 0 16,0 8 0-16,-1-1-3 16,2 2-5-16,-1 1-6 0,3 3-13 15,9-3-53-15,0 0-2 16</inkml:trace>
  <inkml:trace contextRef="#ctx0" brushRef="#br0" timeOffset="467162.9416">22706 2762 409 0,'0'0'4'0,"-9"-5"0"16,-3 0 2-16,-6 0 0 15,-5 5 1-15,-2-2 0 16,-5 2 0-16,0 0 0 0,4 10-3 15,6 2-2 1,5 5-1-16,5 5 1 0,10-4-3 16,4 0 1-16,10-1 1 15,6-5 1-15,4-2-1 16,1-8 1-16,-1-2 1 0,6-7-2 16,-7 0 3-16,-3-6-1 15,-5-1-1-15,-3 2 0 16,-5-2-1-16,-4 2-2 0,-3 12-1 15,0 0 0-15,0 0 0 16,0 0-1-16,0 0 0 16,5 15 0-16,3-9 1 15,4 5 0-15,8-1 2 0,7-7 0 16,3-3 0-16,-1-5 0 16,4-8 0-16,0-6 1 15,-4-12-1-15,-8-3 1 16,-7-8 0-16,-7-3 1 15,-3-1 0-15,-4 1 0 16,-11 6-1-16,1 3 1 0,-3 9-2 16,6 10 0-16,7 17 0 15,-14 5 0-15,7 17 0 16,7 11-1-16,0 8 1 0,4 6-3 16,1 8-5-16,2-6-13 15,1-1-39-15,5-4-21 16</inkml:trace>
  <inkml:trace contextRef="#ctx0" brushRef="#br0" timeOffset="467432.4711">22906 2735 311 0,'0'0'3'0,"0"0"0"16,7-14 1-16,6 8-1 15,4-2-1-15,0-2 1 16,11-2 0-16,-1 2 0 15,1 0-3-15,-2 3 0 16,-1 0 1-16,-4 4 1 16,-7 1 2-16,1 2 1 0,-8 0 2 15,-7 0 1-15,9 17 3 16,-2-3 0-16,-5 3-1 0,0 4 0 16,4 2-2-16,-4-2-2 15,3 1-1-15,0-5-7 16,0 7-12-16,-2-4-41 15,4-8-18-15</inkml:trace>
  <inkml:trace contextRef="#ctx0" brushRef="#br0" timeOffset="467691.3411">23562 2643 416 0,'0'0'4'0,"0"0"1"0,-6-9 1 16,-3 6 1-16,-1 3 0 16,-5 0 0-16,-2 0 1 0,-3 7 0 15,-1 8-3-15,2 5-1 16,4-1-2-16,3 9 0 16,5-1 0-16,4-5-1 15,6 1 1-15,8-3-3 0,7-7-4 16,10-2-14-16,6-3-58 15,4-8-5-15</inkml:trace>
  <inkml:trace contextRef="#ctx0" brushRef="#br0" timeOffset="467991.1699">23990 2522 432 0,'0'0'3'0,"0"0"1"0,-11-5 2 16,-4 1 0-16,4 3-1 15,-8 1 2-15,0 0-1 16,-2 5 0-16,5 8-2 16,1 1-2-16,0 6-1 15,10 1 0-15,5 5 0 0,2 1 0 16,8 0 0-16,8-3 0 16,2-1 0-16,4 3 1 15,6-7-1-15,-3 3 0 16,1-7 0-16,-3 0-1 0,-3 0 0 15,-7-3 0-15,-5-2 0 16,-7 0-1-16,-9 0-2 16,-11-3-1-16,-13-2-5 15,-4 5-22-15,-3-2-51 0,-16-2 0 16</inkml:trace>
  <inkml:trace contextRef="#ctx0" brushRef="#br0" timeOffset="468679.7599">20116 3820 422 0,'0'0'3'0,"0"0"1"16,0 0 1-16,-9-8 0 16,-4 6 1-16,-4 2-1 15,-3 4 1-15,-6 4 0 16,2 12-2-16,-1-3-2 0,5 11-1 16,2 1 1-16,14-2-1 15,4 1 0-15,9 0 0 16,10-9 0-16,15-7 1 15,1-4-1-15,5-8 1 16,-3-3 0-16,5-9 1 0,-8-5 0 16,0-4-1-16,-15-9 1 15,-4 3-1-15,-10 1 0 16,-7 1 0-16,-16-1-1 0,-5 12-1 16,-8-1-1-16,-2 7-2 15,-2 6-3-15,5 2-10 16,-3 0-14-16,9 0-48 15,14 2-5-15</inkml:trace>
  <inkml:trace contextRef="#ctx0" brushRef="#br0" timeOffset="468877.7391">20403 3575 435 0,'0'0'5'0,"0"0"0"0,0 0 0 15,-9-5 0-15,9 5 1 16,-4 14 0-16,1 6 1 15,-2 7-1-15,5 13-3 16,3 7-2-16,2 8 1 16,8 9 0-16,1 1-2 0,2-4-5 15,0 1-8-15,0-4-19 16,-11-11-52-16,9-6 0 16</inkml:trace>
  <inkml:trace contextRef="#ctx0" brushRef="#br0" timeOffset="469026.3302">20253 4073 421 0,'0'0'4'0,"0"0"0"16,0-16 0-16,5 4 1 15,10-3 0-15,5 1 0 16,10-6 0-16,7-5-5 16,15 4-29-16,6 2-49 15,3-3-2-15</inkml:trace>
  <inkml:trace contextRef="#ctx0" brushRef="#br0" timeOffset="469640.302">20976 3624 440 0,'0'0'5'0,"0"0"2"16,0 0 0-16,0 0 1 15,-10 0 0-15,8 7 0 16,0 11 1-16,-3 7-1 0,5 7-3 15,0 7-3-15,0 7 0 16,0 0 0-16,0 1-2 16,5-3 0-16,-5-4 0 0,2-2 0 15,0-12 0-15,-2-1 0 16,0-9 0-16,-2-10 0 16,2-6 0-16,-7-4 0 15,4-14 0-15,1-9 0 16,2-7 0-16,0-13 0 0,0-3 0 15,0-4 0 1,5 0 0-16,0 4 0 0,-1 5 0 16,1 8 0-16,0 12 0 15,1 8 0-15,3 9 0 0,1 8 0 16,2 12 0-16,4 5 0 16,1 12 0-16,6 7 0 15,-1 3 0-15,0 4 0 16,-2 2 0-16,0-6 0 0,-7-2 0 15,1-8 0-15,-3-9 0 16,-4-2 0-16,-7-18 0 16,10 12 0-16,-10-12 0 0,4-14 0 15,-4-7 0-15,5-3 0 16,-1-10 0-16,3-9 0 16,0-1 0-16,3-6 0 15,3 5 0-15,-1 3 0 16,1 5 0-16,-1 8 0 0,-4 9 0 15,6 10 0-15,-7 8 0 16,6 9 0-16,-3 8 0 16,0 10 0-16,2 4 0 15,-2 6 0-15,5 9 0 16,-2-2-4-16,1 8-15 0,-4 2-56 16,5-12-11-16</inkml:trace>
  <inkml:trace contextRef="#ctx0" brushRef="#br0" timeOffset="469989.2382">21770 3742 415 0,'0'0'5'0,"0"0"0"0,-6-9 2 16,6 9 0-16,-17-6 0 15,2 6 1-15,-2 0-1 16,-3 6 0-16,1 3-4 15,1 9-1-15,0 2-1 16,6 5-1-16,5 0 1 0,4-4-1 16,6 3 1-16,4-7 0 15,9-7 0-15,3-6 1 16,3-4 0-16,1-4-1 16,1-9 1-16,-2-1-1 0,1-4 1 15,-5 0 0-15,-1 1-1 16,-5 5 0-16,-2 2-2 15,-10 10 0-15,8-5 0 0,-8 5-1 16,2 10-1-16,0 2-5 16,-2 1-6-16,8 3-16 15,4 0-51-15,1-3-2 16</inkml:trace>
  <inkml:trace contextRef="#ctx0" brushRef="#br0" timeOffset="470591.7912">22088 3688 351 0,'0'0'6'0,"0"0"5"0,-15-7 0 16,2 7 4-16,-1 0-1 15,-6 3 0-15,-3 4 2 16,-2 8-2-16,6 2-5 16,1 5-3-16,8 6-3 15,5 1 0-15,5 3-1 0,10-7 0 16,8 5-2-16,9-13-1 15,8-2-2-15,4-8-5 16,9-7-10-16,-1-7-11 0,3-12-24 16,-6-6-8-16,-1-7 1 15,-12-8 12-15,-2-10 15 16,-13 1 18-16,-12-8 19 16,0 4 22-16,-8 3 30 0,-5 6 7 15,-2 5-5-15,-2 6-10 16,1 12-13-16,-4 8-14 15,7 13-6-15,0 5-7 16,6 19-5-16,-1 7-2 16,4 5-1-16,6 9 0 0,1 5 1 15,3 0 0-15,8 0-1 16,-4-7 1-16,4-6 0 16,-5-6 0-16,1-9 1 15,-2-8 0-15,-4-6-1 0,5-5 1 16,-13-3 0-16,12-11 0 15,-5-1 0-15,-2-3 0 16,0 0-1-16,3-4-1 0,1 1 0 16,2 5 0-16,1-2 0 15,-3 4-1-15,5 1 0 16,-5 3 0-16,2 1 0 16,-2 6 0-16,1 0-1 0,1 7 1 15,-2 3 0-15,-2 3 0 16,1 6 0-16,0-1 1 15,-1 5 0-15,3-4-2 16,4 1-6-16,-1-5-11 16,7-6-62-16,0-4-3 15</inkml:trace>
  <inkml:trace contextRef="#ctx0" brushRef="#br0" timeOffset="471002.5011">22823 3687 270 0,'0'0'1'16,"0"0"-3"-16,0 0-4 0,0 0-2 15,0 0 0-15,0 0 1 16,0 0 0-16,0 0 2 16,0 0 1-16,0 0 5 15,-5 4 8-15,5-4 4 16,0 0 2-16,0 0 1 0,0 0-2 15,0 0 1-15,0 0 0 16,0 0-1-16,0 0-2 16,0 0 0-16,0 0 1 15,0 0 0-15,5-3 1 0,-5 3 1 16,0 0 0-16,0 0-2 16,3-7-2-16,-3 7-2 15,0 0-2-15,0 0-2 0,0 0-2 16,0 10-1-16,0 2-1 15,0 3-1-15,2 0 0 16,0 5 1-16,2 0 1 16,-2 2-2-16,1-5-1 0,1 1-6 15,1-6-15-15,-5-3-59 16,3 2-2-16</inkml:trace>
  <inkml:trace contextRef="#ctx0" brushRef="#br0" timeOffset="471391.6965">23045 3631 419 0,'0'0'5'0,"0"0"0"0,0 0 0 16,0 0 0-16,0 0-1 15,0 0 1-15,0 10 0 16,0 2 0-16,3 9-5 15,1 4 0-15,1-1 1 0,0-2-1 16,0-2 1-16,1 0 0 16,-4-5 0-16,0-8 0 15,-2-7 1-15,0 0-1 16,0 0 1-16,12-9 0 0,-9-6-1 16,4-5 1-16,4-2-1 15,1-3-1-15,1 0 0 16,-1 1 0-16,1 6 0 15,4 0 0-15,-5 8-1 16,-2 6 0-16,0 4 1 0,-10 0-1 16,12 14 1-16,-6 1 0 15,-2 6-2-15,1-1-3 16,0 3-14-16,-2 8-46 0,6-15-15 16</inkml:trace>
  <inkml:trace contextRef="#ctx0" brushRef="#br0" timeOffset="471714.8311">23457 3667 375 0,'0'0'4'15,"0"0"2"-15,0 0 1 16,0 0 0-16,0 0 1 16,-5 9 2-16,5-9-1 15,3 11 3-15,-3-11-6 0,17 13 0 16,-4-7-1-16,9-6-1 15,-1 0 0-15,0 0 0 16,4-6-1-16,-6-6 0 16,2-2-1-16,-6-4-1 0,-8 0 0 15,-7 6 0-15,-3 0-1 16,-10 2 0-16,-5 5-1 16,-5 5 0-16,-2 10 1 0,3 5-1 15,0 2 1-15,6 9 0 16,7-2-1-16,9 6-2 15,2-6-1-15,16-2-13 16,5-1-18-16,5-7-46 0,13-6-1 16</inkml:trace>
  <inkml:trace contextRef="#ctx0" brushRef="#br0" timeOffset="471997.1897">23825 3634 407 0,'0'0'6'15,"0"0"2"-15,0 0 3 0,-5-10 1 16,5 10 0-16,-2-10 1 15,2 10 0-15,-3-10-1 16,3 10-4-16,5-5-4 16,8 5-2-16,4 7-2 15,3-1 0-15,0 6-1 0,2-2 0 16,0 5 0-16,-3 0 0 16,-5 2 0-16,-7-2-1 15,-4-1 1-15,-3 1-1 0,-8-5 1 16,-1 0 1-16,-4-5 0 15,0-5 1-15,3 0 0 16,1-5 0-16,4-2 0 16,5-8-3-16,5 0-7 0,8-9-20 15,3 1-54-15,17-1-2 16</inkml:trace>
  <inkml:trace contextRef="#ctx0" brushRef="#br0" timeOffset="472381.7408">24263 3513 358 0,'0'0'4'0,"0"0"3"15,-7 9 0-15,1-1 2 16,1 4-1-16,1 6 0 16,1-3 1-16,0 2 0 15,3 3-2-15,6-3-3 0,9-5 0 16,4-3 0-16,11 0-2 16,5-7 0-16,3-2 0 15,0-8 0-15,2-4-1 16,-7-3 0-16,-3-9 1 0,-8 2 2 15,-7-1 1-15,-7 0 0 16,-3 3-1-16,-5 6 0 16,0 14 0-16,-16-8-2 15,7 11-1-15,-1 12-2 16,2 5 0-16,3 5-1 0,3 0 1 16,2 9 0-16,5 1-1 15,3-3 2-15,6 5 0 16,2-2 0-16,-4 4 0 15,-3-4 1-15,-4-3 0 0,-7 1 2 16,-8-4 0-16,-17-4 0 16,-10 0 0-16,-16-3 0 15,-4-2-3-15,-8-3-7 16,-4-8-24-16,2 4-50 0,3-2-4 16</inkml:trace>
  <inkml:trace contextRef="#ctx0" brushRef="#br0" timeOffset="473230.0716">19110 2430 298 0,'0'0'1'0,"7"-15"-1"15,11 0 0-15,7-5 1 16,17-2-1-16,20-2 1 16,20-9 0-16,33-4 3 0,16 0 1 15,34 5 1-15,31-1 3 16,32 4 0-16,24 2 1 15,28 4 1-15,13 13 1 16,18 2-2-16,14 8 1 16,4 8-2-16,-6 11-1 0,-9 10 2 15,29 22 1 1,-23 7 0-16,-12 13-2 16,-24 16 1-16,-14 12-3 0,-25 4-1 15,-22 14 0-15,-29 10-3 16,-57-8-3-16,-23 5 1 15,-30-6-2-15,-24 4 0 0,-30-6 0 16,-25 0 1-16,-15-1 0 16,-22-6 0-16,-23-7 0 15,-19-2 0-15,-23-5 1 16,-18-6 0-16,-30-13 0 0,-23 0 0 16,-33-13-1-16,-28-5 0 15,-27-9-1-15,-35-6 1 16,-25-7-1-16,-30-4 0 15,-18-4 1-15,-19-3 0 16,-8-11 0-16,-7-5 0 0,3-9 0 16,12-9 1-16,15-18 0 15,21-13 1-15,23-16-1 16,36-24 0-16,27-14 1 16,40-25 0-16,39-15 0 0,43-16 1 15,49-14-1-15,51-13 0 16,51-3 0-16,65-3 0 15,59-1-2-15,64 6 0 16,66 6-2-16,61 15-3 16,64 19-2-16,45 13-10 0,60 29-68 15,29 21-4-15</inkml:trace>
  <inkml:trace contextRef="#ctx0" brushRef="#br0" timeOffset="496558.5785">23691 2199 223 0,'0'0'1'0,"0"0"7"15,0 0 6-15,5-10 4 16,7-2 2-16,16-13 2 0,17-17 1 16,19-15 1-16,-22 23-2 15,13-9-5-15,12-6-10 16,20-14-36-16,16-9-42 15,16-11-7-15</inkml:trace>
  <inkml:trace contextRef="#ctx0" brushRef="#br0" timeOffset="518805.3833">23746 9329 308 0,'0'0'6'0,"0"0"5"0,0 0 2 16,-3-10 2-16,3 10 1 15,0 0 2-15,0 0-2 0,0 0 3 16,0 0-6-16,10 5-2 16,5 15-2-16,7 12-2 15,6 10-1-15,2 12 0 16,4 14 0-16,7 9-1 0,-4 7-1 16,-3 2-1-16,4 1-1 15,-6 0 0-15,-7-5 0 16,-2-6 0-16,-2-5 0 15,-5-5-1-15,-2-10 1 16,-3-6 0-16,-2-8-1 0,-4-4 2 16,0-12-3-16,1-5 0 15,-4-12 0-15,-2-9 0 16,4 12 0-16,-4-12 0 16,0 0 0-16,0 0 0 0,0-5 0 15,0 5-5-15,3-12-9 16,-3 12-17-16,0 0-51 15,12-12-5-15</inkml:trace>
  <inkml:trace contextRef="#ctx0" brushRef="#br0" timeOffset="520353.852">24355 11759 350 0,'0'0'1'0,"0"0"3"16,0 0 2-16,-2 15 3 16,-1 3 1-16,3 7 2 15,-2 11 1-15,2 15 0 16,-3 5 0-16,3 13-2 0,0 3-3 16,0 5-1-16,0-3-2 15,0-1-1-15,0-7-1 16,0-4-1-16,-5-8-1 15,0-7 1-15,-2-8-1 0,-3-1-1 16,2-11-1-16,1-5-6 16,-3-9-13-16,10-13-51 15,-15-5-10-15</inkml:trace>
  <inkml:trace contextRef="#ctx0" brushRef="#br1" timeOffset="524479.4693">23435 11071 393 0,'0'0'5'0,"-3"-15"4"16,3 2 0-16,-5-4 2 15,-2-3 1-15,-2 3 1 0,-4 0 0 16,-4 0 1-16,-3 11-6 16,-6 9-3-16,1 12 1 15,4 12-2-15,1 12-1 16,8 8 1-16,3 10-2 0,9 8-2 15,9-1 0-15,10 5 0 16,6 1 0-16,7-3 0 16,0-5 0-16,3-4 0 15,-5-7 0-15,0-6 0 16,-10-8-9-16,-2-3-12 0,-14-8-12 16,-4-10-10-16,-4-8-15 15,-17-8-6-15,-4-3 2 16,-7-11 14-16,-7-4 22 0,-2-9 23 15,2-3 22-15,4 1 16 16,3-1 17-16,7 0 5 16,5 6-4-16,12-4-9 15,8 0-17-15,13 3-12 16,7 3-5-16,5-2-5 0,7-2-1 16,5 10 0-16,6 0-2 15,1 9-1-15,1 5 0 16,-5 4 0-16,-5 8 0 0,-1 4 0 15,-4 7 0-15,-7 2-1 16,-5-3 1-16,-9-1-1 16,-2-2 0-16,-4-2 0 15,-1-2 1-15,-2-4 0 0,0-9 0 16,-8 5-1-16,8-5 2 16,-13-6-1-16,7-11 0 15,1 2-1-15,3-4 0 0,2-5-1 16,0 1 0-1,9-4 0-15,2 2-1 0,6 0-4 16,0 1-3-16,4 4-10 16,-2 2-14-16,3 1-30 15,1 7-13-15</inkml:trace>
  <inkml:trace contextRef="#ctx0" brushRef="#br1" timeOffset="524648.017">23818 11279 331 0,'0'0'7'0,"0"0"3"16,0 0 2-16,5 0 1 0,-5 0 2 15,0 0 0-15,13 0 0 16,-13 0 1-16,12 13-6 16,-7-1-3-16,5 5-2 15,1 0-1-15,2 3-1 16,0 0-5-16,-1 5-10 0,4-6-28 16,-10-2-39-16,9-2-2 15</inkml:trace>
  <inkml:trace contextRef="#ctx0" brushRef="#br1" timeOffset="525116.8295">24280 11177 392 0,'0'0'4'0,"0"0"1"15,-5-8 1-15,5 8 1 16,-19-4 0-16,6 4 1 16,1 0 1-16,-6 4-2 0,-2 9-2 15,2 5-2-15,4 4-1 16,4 2-1-16,3 2 1 15,4 3-1-15,3-4 0 0,10-4-1 16,4-4-1-16,9-5-6 16,4-8-7-16,6-4-26 15,4-7-40-15,-7-6-2 16</inkml:trace>
  <inkml:trace contextRef="#ctx0" brushRef="#br1" timeOffset="525896.0834">24392 10892 380 0,'0'0'7'15,"0"0"1"-15,0 0 1 16,-9-5 0-16,9 5 0 0,-11 0-1 16,11 0 1-16,-12 20-1 15,10 2-5-15,2 10 0 16,0 6-1-16,9 4-1 16,2 7 1-16,1 0-2 15,2-3-1-15,6-5-3 0,-4-6-3 16,-2-7-3-16,-7-6-1 15,2-10 1-15,-9-12-1 16,5 7 3-16,-5-7 1 16,-5-7 2-16,-1-5 4 0,1-7 1 15,5-4 1-15,0 0 1 16,0 0-1-16,2 0 1 16,12-2-1-16,-3 7 0 0,9 0 0 15,-5 6-1-15,3 3 0 16,-4 3-1-16,2 4 0 15,-2 2 0-15,-1 0 1 16,-13 0-1-16,15 15 1 16,-8-3 0-16,1-2 0 15,-1 3 1-15,1-4 1 0,2 2 0 16,0-4 1-16,-1-2 1 16,4-3 0-16,1-2 2 15,2-7 0-15,-2-5 1 0,-1 0 0 16,0-6-1-16,-1-2 0 15,-4-2-1-15,-4-1 1 16,-1 4-4-16,-3-1 0 16,0 5-2-16,-5 3-2 0,5 12 0 15,-10-11-2-15,10 11 2 16,-10 12 0-16,10 3 0 16,0 4 1-16,0 3 1 0,7 0 1 15,1 3 0-15,2-6 2 16,2-1-3-16,1-4 1 15,-1-3 0-15,-2-6 0 16,3-3 1-16,-6-2 0 16,3-7 0-16,-2-5-1 15,2-1 1-15,-3-5-1 16,2-1 0-16,2-1-1 0,-1-2 0 16,-1-1-2-16,4 5 1 15,-6 1-1-15,1 0 0 0,0 5 0 16,-3 2-1-16,-5 10 0 15,6-7-1-15,-6 7 2 16,11 0 0-16,-11 0-1 0,13 7 1 16,-7 6 1-16,4 1 3 15,0 3-1-15,0 1-2 16,0 2-7-16,1 2-27 16,8 2-40-16,-14-4-2 0</inkml:trace>
  <inkml:trace contextRef="#ctx0" brushRef="#br1" timeOffset="526520.1453">22744 11038 319 0,'0'0'3'0,"12"-23"-1"16,13-3 2-16,10-8 3 15,15-4 2-15,22-8 3 0,20-6 1 16,22-3 1-16,18 5-2 15,19 8 0-15,14 9-1 16,14 8-3-16,4 16-2 16,7 6 0-16,-6 8-4 15,-6 13 1-15,-6 12-1 0,-17 7 0 16,-24 4-1-16,-19 9 0 16,-26 4-1-16,-23 6 2 15,-19 3 0-15,-25 3 1 16,-19 1 0-16,-16 3 0 0,-17-2 1 15,-8 5 0-15,-11-7 1 16,-11 0-4-16,-9 2 1 0,-11-6 0 16,-12-3-1-16,-15 1-1 15,-17-10 0-15,-13 0 0 16,-11-12-1-16,-15-1 0 16,-11-7 1-16,-4-7-1 15,-1-8 1-15,8-13 1 0,13-7-1 16,8-15 1-16,23-17-1 15,19-17 2-15,25-16-1 16,26-19 0-16,30-11-1 16,30-8-1-16,30-1 0 15,42-6-1-15,38 4-1 16,41 5-1-16,28 11-5 16,42 15-39-16,28 16-34 0,12 8-2 15</inkml:trace>
  <inkml:trace contextRef="#ctx0" brushRef="#br1" timeOffset="532177.3942">1398 5276 224 0,'0'0'7'0,"0"0"3"15,-8-12 4-15,-4 5 1 16,-1-4 2-16,-4 2 1 15,-3 4 0-15,-10 0 0 0,0 5-7 16,-7 10-2-16,-5 17-5 16,-3 8 1-16,-8 16-2 15,2 11-1-15,-5 13-1 16,-4 9 1-16,11 8 1 0,2-1-1 16,15 9 1-16,12-5-2 15,15 0 0-15,15-6-1 16,17-9 1-16,21-11 0 15,14-10-1-15,12-11 2 0,8-14 0 16,8-19 0-16,4-15 1 16,1-8 0-16,1-19-1 15,-1-12 1-15,-6-6-1 16,-5-14 1-16,-3-8-1 16,-12-5 1-16,-9-8-1 0,-12-6 0 15,-20-6 0-15,-10 1 0 16,-18-3 0-16,-9 4-1 15,-26 6 0-15,-14 10 1 16,-9 12 0-16,-17 12-1 0,-7 20 0 16,-10 13 2-16,-7 17-3 15,-7 13 0-15,3 20 1 16,1 11-1-16,5 16 2 0,12 13-1 16,16 14 1-16,22 10-1 15,27 9-5-15,20 8-42 16,30-8-33-16,27-4-3 0</inkml:trace>
  <inkml:trace contextRef="#ctx0" brushRef="#br1" timeOffset="563095.6943">1952 5603 93 0,'0'0'1'16,"0"0"5"-16,0 0 8 0,0-15 3 15,14 3 6-15,8-10 4 16,14-11 3-16,11-6 0 16,15-13 0-16,8-8-5 15,14-4-6-15,1 0-4 0,1-3-4 16,-1 7-5-16,-12 6-2 16,-9 11 0-16,-12 11 0 15,-17 7-1-15,-11 11 0 16,-8 7-3-16,-16 7-3 0,0 0-2 15,-7 9-2-15,-9 6-4 16,-7 5-7-16,-3 4-13 16,-9 12-19-16,-10 0-25 15</inkml:trace>
  <inkml:trace contextRef="#ctx0" brushRef="#br1" timeOffset="563607.8055">1954 5611 152 0,'0'0'5'0,"12"-15"4"15,10-3 5-15,8-9 3 16,13-8 5-16,9-7 0 0,10-11 1 16,13-7-1-16,7-1-3 15,-2 7-3-15,-6 0-5 16,-6 12-5-16,-14 4-2 15,-9 17 0-15,-13 5-1 16,-15 9-1-16,-17 7-1 16,0 17-1-16,-24 2-1 0,-11 10-1 15,-10 0-1-15,-5 11 1 16,-10 3-2-16,-4 0 2 16,-3 7 0-16,-1-3 2 0,7-5 0 15,6-4 1-15,5-2 1 16,10-10-1-16,11-4 2 15,8-12-2-15,12-10 1 0,11-10 0 16,18-11 1-16,15-6 1 16,7-12-1-16,13-6 1 15,6-6 0-15,15-7 2 16,-2 2-2-16,6-1 0 16,-6 4 0-16,-4 6-1 0,-13 13 1 15,-10 7-1-15,-13 4-2 16,-10 12 0-16,-12 10-3 15,-12 6-2-15,-16 9-6 16,-8 14-7-16,-13-1-5 16,-8 9-10-16,-10 5-11 0,-7 4-17 15,-3 9-16-15</inkml:trace>
  <inkml:trace contextRef="#ctx0" brushRef="#br1" timeOffset="563757.9316">2014 5546 85 0,'0'0'6'16,"17"-15"3"-16,0 0 2 0,16-9 2 16,4-8-1-16,11-4 0 15,7-3 1-15,11-5-9 16,-3 2-32-16,-4 7-24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6:59:45.30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92D050"/>
    </inkml:brush>
  </inkml:definitions>
  <inkml:trace contextRef="#ctx0" brushRef="#br0">1527 8665 221 0,'0'0'1'15,"0"0"-1"-15,0 0 2 16,9-2 3-16,3 2 1 0,9 0 2 16,6 2 3-16,8 1 0 15,10 2 1-15,2 3-1 0,15-4 2 16,2 1 0-16,12 0-2 15,2 2-1-15,7-2-2 16,7 0 0-16,8-2 0 16,7-1-1-16,5-2 1 15,10 0-3-15,7 0 1 0,8 0-1 16,4-5 0-16,11 0-1 16,1 3-1-16,7-1 1 15,2-2-2-15,-2 3 0 16,2 2-1-16,1-5 0 15,-6 5 0-15,1-2 0 0,1-1 0 16,3 0-1-16,-3-1 1 16,-4-1 0-16,9 0 0 15,-6 0 0-15,1 3 0 0,2-4-1 16,-4 3 1-16,3 3 0 16,-1-2 0-16,0 2 0 15,-5 0-1-15,0 0 1 0,-3 0-1 16,-1 0 0-16,1 0 1 15,-4-1-1-15,-3-3 1 16,3-1-1-16,-6 3 1 16,-1 2-1-16,4-3 0 15,-3 3 1-15,-6 0-1 0,-1 3 0 16,3-1 0-16,-5 3 1 16,-1 2-1-16,-1-1 1 15,-1 1-1-15,3-2 1 16,-2 0-1-16,1 1 1 0,-5-2-1 15,4 1 0-15,1-2 1 16,4-1-1-16,-4 0 0 16,-1-2 1-16,-1 3-1 15,0-3 0-15,-2 0 0 0,-3 0 0 16,-6 0 1-16,3 0-1 16,-2 2 0-16,-2-2 0 15,-5 0 0-15,5 3 0 0,-3-3 0 16,3 0 0-16,0 0 0 15,0 0 2-15,2-3-2 16,1 3 0-16,-1-2 0 16,3 2 0-16,-3 0 0 15,1 0 0-15,-7 0 0 0,-1 0 0 16,2 5 0-16,-4-3 1 16,-3 1-1-16,0 2 0 15,-2-3 0-15,-4 1 0 16,6 1 0-16,-1-1 0 15,-3-3 1-15,1 5-1 0,4-5 0 16,-4 3 0-16,0-3 0 16,5 0 0-16,-4 0 0 15,-5 0 0-15,1 0 0 0,-2 0 0 16,-1 0 0-16,1 0 0 16,-8 0 0-16,2-3-1 15,1 3 1-15,-4 0 0 0,0 0 0 16,-1 0 0-16,3 0 0 15,-2 0-1-15,-1 0 1 16,-2 0 0-16,0 0-3 16,-3 0 2-16,-1 3 0 15,-4-3 0-15,-7 0-1 0,-3 1 1 16,-4-1 0-16,-8 3 1 16,-4 0 0-16,-3-3 0 15,-13 0 0-15,-2 0 0 16,-13 0 1-16,-3 0 0 15,-3 0 0-15,-7 0 0 0,-9 0 0 16,11 0 0-16,-11 0 0 16,0 0-2-16,0 0-1 15,0 0-5-15,0 0-11 16,0 7-43-16,0-7-14 0</inkml:trace>
  <inkml:trace contextRef="#ctx0" brushRef="#br0" timeOffset="6547.6255">12131 16436 65 0,'0'0'5'16,"0"0"3"-16,10 5 7 15,1-2 2-15,1-2 1 16,6 2 3-16,3 0 1 16,9-1 0-16,6 1-3 15,3-3-2-15,14 0-6 0,1 0-1 16,16-3-3-16,6-5 0 16,12 1-2-16,8-5-1 0,9 0 1 15,15 0-2-15,1-3-1 16,13-2-1-16,3-4 1 15,13-1-1-15,4 0 0 16,4-2 0-16,9-3 0 0,7-2 1 16,7 2-2-16,-1-5 1 15,2 5 1-15,8-6-2 16,5 2 0-16,2-1 0 16,1-1 1-16,-9 1-1 0,12-1 1 15,2 1-1-15,-3 3 0 16,-9 2 2-16,0-1-1 15,-1 3 0-15,-6 1 0 16,0 5 1-16,-18-1 1 16,-8 2-1-16,-11 3 1 15,-9 0-1-15,-21 5 1 0,-11 3-1 16,-18 2 1-16,-14 0-2 16,-20 2-2-16,-9-2-3 0,-12 5-5 15,-8 0-16-15,-25 0-40 16,0 0-4-16</inkml:trace>
  <inkml:trace contextRef="#ctx0" brushRef="#br0" timeOffset="7883.6745">12203 16549 24 0,'0'0'2'16,"0"0"2"-16,-12 11 1 16,12-11 1-16,-18 15 2 15,9-3 0-15,-7 8 3 16,2 0 2-16,-3 2-3 16,4 5 0-16,1-4-1 0,-1 7-2 15,3-6-1-15,1 6 0 16,4-2-2-16,-1-4-2 0,6 3-1 15,0 1 1-15,0-1 0 16,6 0 0-16,1 1 2 16,3-4-2-16,3 3 0 15,1-2 0-15,2 0 2 0,-3-3-1 16,7 3 1-16,3-5 0 16,4-1 1-16,1 1 1 15,4-2 1-15,3-3 0 16,5-3 1-16,0 0-1 15,10-2 1-15,-6-2 0 16,13-1 0-16,3-5-1 16,2 4-2-16,-28-6-2 0,4 4 0 15,34-4 0-15,18 3 0 16,-9-6-1-16,20 3 1 16,-1-10 0-16,3 8-1 15,2-13 1-15,14 8 0 0,-7-10-1 16,-1 5-1-16,11-3 0 15,-5-1 1-15,-5-1-2 0,8 0 0 16,6 2 0-16,-4-4 0 16,-2 1 1-16,4-2-1 15,-5 0 0-15,10 3 1 16,6 0 0-16,-1-3 0 0,-8 3 0 16,9-4 0-16,3 4 0 15,0-3 1-15,-2 3 1 16,4-6 0-16,-2 1 0 15,5 0 0-15,-1-3 1 16,1 1-1-16,4 1 0 16,-3-4 0-16,3 2 0 0,0-1 0 15,-4 0-1-15,-5 3 1 16,-4 1-1-16,-13 2 0 16,-11 4 0-16,-6 1 1 15,-10 2-3-15,-11 6 2 0,-15-1 0 16,-4 1-1-16,-15 2 0 15,-9 0 0-15,-5 2 0 16,-13 1 1-16,-4 2 1 0,-9 0 0 16,-9 0-1-16,0 0-2 15,0 0-4-15,0 0-6 16,0 0-10-16,0 0-29 16,0 0-24-16</inkml:trace>
  <inkml:trace contextRef="#ctx0" brushRef="#br0" timeOffset="8479.2974">18280 15705 222 0,'0'0'6'15,"0"0"0"-15,0 0 2 16,0 0 1-16,12-2 0 0,-12 2 0 16,18 0 1-16,-4 0-1 15,6 8-5-15,-2 6 0 0,11 6-3 16,-2 8 0-16,1-1 0 15,2 15 0-15,-3 2 0 16,-4 6 0-16,-2 2 0 16,-5 3 0-16,-7-1 0 0,0 0-1 15,-7 3 1-15,-2-8 0 16,0-1 0-16,-8-1 0 16,-4-8 1-16,-4-1 1 15,-3-5 0-15,-6-4 2 0,-2-4-2 16,-8-4 1-16,0-3 0 15,-2-3-1-15,-3-5-1 16,5 0-3-16,-2-2-6 16,10-4-15-16,-3 6-36 15,7-5-12-15</inkml:trace>
  <inkml:trace contextRef="#ctx0" brushRef="#br0" timeOffset="10378.2323">12591 16753 328 0,'0'0'6'15,"0"0"3"-15,5-8 2 0,-5 8 1 16,0 0 1-16,11-4-2 16,-11 4 0-16,0 0 0 0,7 3-5 15,-5 9-3-15,-2 6-2 16,5 2-1-16,-3 4 0 15,1 3 2-15,-1 2-1 16,6-1 0-16,-4-1-2 16,2-2-3-16,-6-3-5 0,3-2-6 15,-1-5-17-15,0 3-26 16,-2-9-20-16</inkml:trace>
  <inkml:trace contextRef="#ctx0" brushRef="#br0" timeOffset="10802.3398">12395 16892 299 0,'0'0'4'16,"0"0"2"-16,0 0 3 0,12-9 3 15,-1 6 0-15,3-5 2 16,7 1 2-16,6-1 0 16,-1 0-3-16,10 1-4 15,-1 2-2-15,4 1-3 0,-2 1-1 16,-2 3-1-16,1-3-2 16,-4 3 0-16,-5 0-4 15,-3 0-5-15,-6 0-8 16,-3 3-18-16,0 4-34 15,-5-4-11-15</inkml:trace>
  <inkml:trace contextRef="#ctx0" brushRef="#br0" timeOffset="11646.5362">12439 17031 264 0,'0'0'6'0,"0"0"4"15,0 0 2-15,-4-12 1 0,4 12 3 16,-6-17 0-16,6 6 1 15,-1-7 1-15,1 1-4 0,0-2-4 16,0-6-3-16,0 0-1 16,1-2-1-16,5-3-2 15,-2 1 0-15,6-2-1 16,0 2 2-16,5 2-3 0,0-3 0 16,6 5 1-16,1 0-1 15,5 1 0-15,0 4 0 16,3 3 0-16,0 1-1 15,2 7 1-15,-2 1 0 16,0 5-1-16,-2 3 0 0,-1 0 0 16,-2 11-1-16,-3 7-1 15,0 3 3-15,1 2 0 16,-5 7 0-16,-1 4 1 16,0-2 0-16,-5 10 1 15,4 1 0-15,-7-1 3 0,1 5-3 16,-3-3 1-16,-1 5-1 15,1 1 1-15,-4 0-1 0,-3-23-1 16,0 0-1 0,0-2 0-16,0 6-1 0,0-7 0 15,0 5-1-15,0-2-1 16,0-2-5-16,0 1-5 16,0-2-16-16,0-4-44 0,0-1-9 15</inkml:trace>
  <inkml:trace contextRef="#ctx0" brushRef="#br0" timeOffset="12180.918">12398 16944 313 0,'0'0'3'0,"0"0"0"15,0 0-1-15,0 0 1 16,5 7 2-16,-3 11 3 0,0 9 1 16,1 10 0-16,-1-15-3 15,-2 5 1-15,3 6 1 16,0 1-1-16,-2 3-4 16,3 4-2-16,-4-2-4 0,2 3-6 15,-2 0-12-15,0-5-26 16,0 6-24-16,0-7-4 15</inkml:trace>
  <inkml:trace contextRef="#ctx0" brushRef="#br0" timeOffset="12646.8239">11989 17588 246 0,'0'0'0'0,"0"0"3"15,0 0 3-15,0 0 3 16,0 0 4-16,18 0 2 16,0 0 5-16,4 0 1 15,10-5 0-15,11 3 0 0,1-6-4 16,13-2-4-16,3 3-2 16,12-3-3-16,2 0-2 15,9 1-2-15,9-2-2 16,3 2 1-16,4-3-1 0,6 1 0 15,-7 1 0-15,4-2-1 16,-5 2-1-16,-5 5-1 16,-5-2 0-16,-7 4-1 0,-10-2 0 15,-6 5-6-15,-9-2-1 16,-5 2-12-16,-14 0-35 16,-7 2-20-16,-4 1-6 15</inkml:trace>
  <inkml:trace contextRef="#ctx0" brushRef="#br0" timeOffset="12975.774">12104 17655 395 0,'0'0'-1'0,"0"0"1"0,0 0-1 16,-2 5 1-16,-6 5 0 15,1 5 1-15,7-15-1 16,0 0 0-16,-18 32 1 15,-4 0-1-15,7-5-4 16,-3-2-13-16,2 7-22 16,-5-2-32-16,7-6-5 15</inkml:trace>
  <inkml:trace contextRef="#ctx0" brushRef="#br0" timeOffset="13159.5032">12474 17588 376 0,'0'0'2'16,"0"0"3"-16,0 0 0 0,-2 11 0 16,-3 1 2-16,-3 0-1 15,-3 8 1-15,11-20-2 16,-13 17 0-16,-3 2-6 16,2 5-10-16,-3 2-22 0,-3-3-40 15,0 4-4-15</inkml:trace>
  <inkml:trace contextRef="#ctx0" brushRef="#br0" timeOffset="13334.1954">12848 17516 370 0,'0'0'3'16,"0"0"1"-16,0 5 0 0,0-5 3 15,-11 20-1-15,4-5 0 16,-5 2 0-16,-6 3 0 0,4 3-6 15,-6 1-13-15,20-24-26 16,-36 45-32-16,36-45-6 16</inkml:trace>
  <inkml:trace contextRef="#ctx0" brushRef="#br0" timeOffset="13518.7021">13029 17491 411 0,'0'0'0'0,"0"0"0"15,0 0 1-15,-2 7 1 16,-4 4 0-16,-4-1 0 16,-2 7 0-16,-3 1 1 15,1 1 0-15,-7 3-2 16,4 2-9-16,-4 0-13 0,5-5-34 16,-1 6-19-16,1-6-5 15</inkml:trace>
  <inkml:trace contextRef="#ctx0" brushRef="#br0" timeOffset="13682.264">13285 17454 373 0,'0'0'2'15,"0"0"2"-15,0 5 1 0,-5 5-1 16,-4 0 2-16,-2 2-1 16,1 6 1-16,-8 2 0 15,2-1-3-15,-2 3-8 16,-1-2-18-16,1-2-41 15,0 2-11-15</inkml:trace>
  <inkml:trace contextRef="#ctx0" brushRef="#br0" timeOffset="13822.898">13571 17365 409 0,'0'0'3'15,"0"8"1"-15,-8 4 2 0,-4 8-1 16,-1 2 1-16,-4 5-1 15,-3 0-14-15,20-27-62 16,-49 65-2-16</inkml:trace>
  <inkml:trace contextRef="#ctx0" brushRef="#br0" timeOffset="15596.3289">15463 16375 327 0,'0'0'7'0,"0"0"3"16,0 0 2-16,0 0 3 15,0 0 2-15,0 0 0 16,0 0 1-16,0-8 1 0,0 8-8 16,0 0-3-16,0 5-1 15,0-5-2-15,2 19-2 16,-2-4-1-16,3 5-1 0,0-1-1 16,-3 5 2-16,4 1-1 15,-2-8 0-15,1 0-1 16,0-5-1-16,-3-3 1 15,0-9 0-15,5 11 0 16,-5-11 0-16,0 0 0 0,2-5 0 16,-2-10 1-16,0-5 0 15,0-2 0-15,0-5 1 16,-2-6 0-16,0 1 1 16,-1 5 1-16,0 3-1 15,3 3 1-15,-3 7 0 0,3 4 0 16,0 10-4-16,0 0 0 15,0 0 0-15,0 0 0 16,-2 17 0-16,2 1 0 0,0 4 0 16,2 2 0-16,4 4 0 15,-1 1 0-15,-3-1 0 16,1-1 0-16,-1-7 0 0,-2-3 0 16,3-8 0-16,-3 2 0 15,0-11 0-15,0 0 0 16,0 0 0-16,0-5 0 15,0-10 0-15,0-9 0 16,-3-1 0-16,3-7 0 0,0-1 0 16,-2 4 0-16,2-1 0 15,0 4 0-15,0 10 0 16,0 6 0-16,0 10 0 16,0 0 0-16,0 12 0 15,0 6 0-15,0 4 0 0,0 1 0 16,2 3 0-16,3 3 0 15,0 0 0-15,-3-8-5 16,6 0-7-16,-8-7-10 0,5 1-26 16,2-5-39-16,-7-10-3 15</inkml:trace>
  <inkml:trace contextRef="#ctx0" brushRef="#br0" timeOffset="16515.6954">15306 16479 372 0,'0'0'3'15,"0"0"3"-15,0 0 2 16,0 0 1-16,0 0 0 0,0 0 1 15,0 0 1-15,0 0 1 16,0 0-2-16,8-3-2 16,4 3-1-16,5 0-1 0,4-2 0 15,5-1 0-15,4 1-1 16,3-4-2-16,-3 5 1 16,2-5-1-16,3 1-1 15,-5-2 1-15,-5 1-2 0,-3 1 1 16,-5 1-1-16,-2 1 0 15,-15 3 0-15,13-2 1 16,-13 2-2-16,0 0 0 0,0 0 0 16,-11 0 0-1,-1 2 0-15,-2 5 0 0,-4-4 0 16,-5 2 0-16,-4-1-3 16,-1 2 0-16,1-1-1 15,-2 1 1-15,-1-5 0 16,3 5 0-16,2-1 1 0,2-3 1 15,5 1 0-15,1-3 1 16,8 0 0-16,9 0-1 16,-11 2 1-16,11-2-1 0,0 0 2 15,13 0-1-15,4-2 1 16,3 2-1-16,5-5 1 16,0 2 0-16,10 1 0 0,-5-4 0 15,0 5 0-15,0-5-1 16,-9 3 1-16,-1 1 0 15,-2-1 0-15,-6 0 0 16,-12 3 1-16,10 0-1 16,-10 0 0-16,0 0 0 15,0 0 0-15,-12 0-1 0,0 0 0 16,-8 3-1-16,-1 2-2 16,-6 1 1-16,-3-2-1 15,0 4 1-15,0 0 0 16,3-4-1-16,5 4 0 0,2-5 1 15,6-2-1-15,0 2 1 16,14-3 0-16,0 0-1 16,0 0 2-16,6-3 0 0,9 2-1 15,-1-4 1-15,4-1 1 16,2 2 0-16,-3 1 0 16,3-2 0-16,-9 3 0 0,4-4 0 15,-15 6 1-15,12-1-1 16,-12 1 2-16,0 0-1 15,0 0 0-15,0 0 0 16,0 0 0-16,0 0-1 16,-8 0 0-16,-5 1-1 15,4 5-1-15,-6-4-1 0,2 6-4 16,1-4-6-16,4 4-12 16,1 2-37-16,7-10-19 15</inkml:trace>
  <inkml:trace contextRef="#ctx0" brushRef="#br0" timeOffset="17661.7757">15512 16275 332 0,'0'0'6'0,"0"0"4"0,0 0 2 15,-2-12 3-15,2 12 1 16,-9-9-1-16,9 9 1 0,-11-13 0 16,11 13-5-16,-19-8-4 15,8 8-2-15,-2 0-2 16,-1 3-1-16,-4 2 0 15,1 5 0-15,-1 2 0 0,-4 3-1 16,4 2-1-16,-2 3 1 16,4 5-1-16,-2 2 0 15,6 3 0-15,4-1 0 0,2 4-1 16,6 2 1-16,0-6 0 16,8 5-2-16,4-4 2 15,6-5 1-15,7-3 0 16,0-2 0-16,5-8 0 0,2-2 0 15,5-7 1-15,-1-3 3 16,1-9-3-16,0-5 1 16,-5-2-2-16,3-7 2 15,-3 1-1-15,-7-3 1 16,-4-8 0-16,-2 4-2 0,-8 0 2 16,-4-5 0-16,-5 3 1 15,-2 2-4-15,-9 2 0 16,-7 1 0-16,-3 6 0 15,-1 3 0-15,-6 3 0 0,-4 6 0 16,0 3 0-16,-1 0 0 16,-2 5 0-16,-1 5 0 15,1 2 0-15,1 5 0 0,2 3 0 16,3 5 0-16,2 5 0 16,5 3 0-16,3 1 0 15,4 3-2-15,6 1 1 0,4 1 1 16,3-1-3-16,10-1 3 15,4-2-1-15,6-9 1 16,3 0 1-16,4-7-1 16,3-2 0-16,5-8 1 15,0-4 2-15,0-6-1 16,1-6-2-16,0-6 0 16,-2-1 0-16,-1-1 0 0,-6-5 0 15,-2-5 0-15,-8 3 0 16,-1-3 0-16,-9 0 0 15,-5-2 0-15,-2 5 0 0,-12-2 0 16,-6 4 0-16,-3 2 0 16,-7 6 0-16,-4 4 0 15,-4 9 0-15,-1 2 0 16,-2 4 0-16,0 5 0 0,0 5 0 16,0 6 0-16,4 2 0 15,5 5 0-15,3 1 0 16,4 4 0-16,7 2 0 15,7 4 0-15,7-5 0 0,2 6 0 16,11-4 0-16,5-8 0 16,7 0 0-16,4-6 0 15,6-6 0-15,1-9 0 16,3-1 0-16,4-8 0 16,-4-8 0-16,-1-4 0 0,-3-5 0 15,-3-1 0-15,-3-6 0 16,-6-4 0-16,-9-1 0 15,-5 0 0-15,-7-4 0 0,-5-2 0 16,-7 7 0-16,-8 0 0 16,-10 8 0-16,-5 8 0 15,-4 9 0-15,-10 8 0 16,4 6 0-16,-5 11 0 0,4 5 0 16,6 5 0-16,9 3 0 15,2 7-66-15,23-6-23 16</inkml:trace>
  <inkml:trace contextRef="#ctx0" brushRef="#br0" timeOffset="22616.0156">15531 16347 184 0,'0'0'4'0,"0"0"5"16,0 0 3-16,0 0 2 15,0 0 3-15,0 0 1 16,0 0 2-16,0 0 1 15,0 0-4-15,6 0-1 0,-6 0-4 16,0 0-2-16,0 0-2 16,0 0 0-16,0 0-2 15,0 0 1-15,0 0-3 16,0 0-1-16,0 0 1 0,0 0 1 16,0 0-1-16,0 0 1 15,0 0 0-15,0 0-1 16,0 0 1-16,8-6 0 15,-8 6 0-15,5-12 1 0,-5 12-3 16,5-17 1-16,-5 10 0 16,2-5 0-16,-2 0-1 15,0 1 0-15,0-2 0 16,0-1 0-16,0 4 0 16,0-5-1-16,0-2 1 0,-2 2-1 15,-2 0 1-15,3 1-1 16,-1-4 1-16,-1 3 0 15,0-3-1-15,0-1 0 16,-1-1-1-16,0 0 1 0,3 2-1 16,-2-3-1-16,1 1 1 15,0 2 0-15,-1 2-1 16,-2-2 2-16,0 1-1 0,0-1 1 16,0 1-1-16,0-1 1 15,0 2 0-15,-2-3-1 16,-1 3 0-16,1-4 0 15,-1 0 1-15,1 0-2 16,-6 0 0-16,8-3 0 0,-4 4 0 16,1-1 0-16,-2-2 0 15,0 5 0-15,2-3 0 16,-2 0 0-16,1 3 0 16,-2-3 0-16,-1 0 0 15,4-1 0-15,-2 0 0 0,-2-1 0 16,0-1 0-16,-1 2 0 15,0-2 0-15,1-3 0 16,0 5 0-16,-2-4 0 0,-2-1 0 16,4 5 0-16,-5-1 0 15,5-3 0-15,-6 3 0 16,3-6 0-16,0 3 0 0,-2-2 0 16,-1 2 0-16,0-2 0 15,2 0 0-15,-5 2 0 16,5-1 0-16,-6 0 0 15,6 3 0-15,-4 0 0 0,0-3 0 16,0 3 0-16,1-1 0 16,-2 2 0-16,1-3 0 15,-2 3 0-15,2-1 0 16,-3 3 0-16,2-2 0 16,1 5 0-16,0-5 0 0,0 4 0 15,1 4 0-15,0-4 0 16,2 1 0-16,0 2 0 15,0 0 0-15,1-3 0 16,-3 4 0-16,3-4 0 0,2 4 0 16,-4-1 0-16,3 2 0 15,1-5 0-15,-5 4 0 16,5 2 0-16,-4-3 0 0,4 3 0 16,-4-1 0-16,4-1 0 15,-2 2 0-15,-3 1 0 16,1-2 0-16,0 1 0 15,4 0 0-15,-4-1 0 0,1 3 0 16,-6 1 0-16,3-1 0 16,4-2 0-16,-2 4 0 15,-1 0 0-15,1-2 0 16,-2 1 0-16,5 1 0 16,-3 1 0-16,2-1 0 0,-2 1 0 15,1-3 0-15,-3 3 0 16,-1-3 0-16,2 2 0 15,-3-1 0-15,-2 1 0 16,2-1 0-16,3-2 0 0,-4 4 0 16,7-1 0-16,0 1 0 15,-2 2 0-15,1-2 0 16,2 1 0-16,3 2 0 16,0-1 0-16,-3 0 0 0,0 0 0 15,2 0 0-15,-1 0 0 16,0 2 0-16,3-2 0 15,-2 1 0-15,1 4 0 16,2-6 0-16,-1 3 0 0,4 2 0 16,7 1 0-16,-14-2 0 15,14 2 0-15,-13-4 0 16,13 4 0-16,0 0 0 16,-7-2 0-16,7 2 0 15,0 0 0-15,0 0 0 0,0 0 0 16,0 0 0-16,0 0 0 15,0 0 0-15,0 0 0 16,0 0 0-16,0 0 0 0,0 0 0 16,0 0 0-16,0 0 0 15,0 0 0-15,0 0 0 16,0 0 0-16,0 0 0 0,0 0 0 16,0 0 0-16,0 0 0 15,0 0 0-15,0 0 0 16,0 0 0-16,0 0 0 15,0 0 0-15,0 0 0 0,0 0 0 16,0 0 0-16,0 0 0 16,0 0 0-16,0 0 0 15,0 0 0-15,0 0 0 16,0 0 0-16,0 0 0 16,0 0 0-16,0 0 0 0,0 0 0 15,0 0 0-15,0 0 0 16,0 0 0-16,0 0 0 15,0 0 0-15,0 0 0 16,0 6 0-16,0 6 0 0,4 0 0 16,1 5 0-16,0 5 0 15,3 1 0-15,-2 4 0 16,3-2 0-16,1 2 0 0,-3-5 0 16,1-1 0-16,-2-4 0 15,3-2 0-15,-4-6 0 16,-3 1 0-16,-2-10 0 0,4 10 0 15,-4-10 0 1,0 0 0-16,0 0 0 0,3-10 0 16,-3 0 0-16,0-5 0 15,-3-5 0-15,-1 1 0 16,-2-6 0-16,5 0 0 16,-2 1 0-16,-3-4 0 0,2 3 0 15,2 1 0-15,-2 1 0 16,0 2 0-16,2 0 0 15,-3 4 0-15,2 0 0 16,0 7 0-16,1-2 0 0,2 12 0 16,-5-13 0-16,5 13 0 15,0 0 0-15,0 0 0 16,0 0 0-16,0-8 0 0,0 8 0 16,0 0 0-16,0 0 0 15,0 0 0-15,0 0 0 16,0 0 0-16,7 6 0 0,6-4 0 15,-1-2 0-15,9 0 0 16,6 0 0-16,10-5 0 16,0-2 0-16,16-4 0 15,-1-4 0-15,2 3 0 16,3 0 0-16,-2 0 0 16,-7 0 0-16,-6 4 0 0,-11 4 0 15,-7 1 0-15,-10 0 0 16,-6 3 0-16,-8 0 0 15,0 0 0-15,0 0 0 16,0 0 0-16,0 0 0 0,0 0 0 16,0 0 0-16,0 0 0 15,0 0 0-15,-8 0-71 16,8 0-22-16</inkml:trace>
  <inkml:trace contextRef="#ctx0" brushRef="#br1" timeOffset="27910.7044">12069 16803 221 0,'0'0'4'0,"0"0"2"16,0 0 3-16,0 0 3 15,0 0 1-15,0 0 2 16,8-12 0-16,0-3-1 0,1-3-5 16,6-9-6-16,3-7-19 15,3-9-32-15,2-1-21 16</inkml:trace>
  <inkml:trace contextRef="#ctx0" brushRef="#br1" timeOffset="28064.2933">12340 16251 333 0,'0'0'3'0,"0"0"0"16,0 0 0-16,3-10 0 15,-3 10 0-15,7-18 0 16,-2 3-2-16,5-2-10 0,0-3-24 15,0-4-36-15,12-4-5 16</inkml:trace>
  <inkml:trace contextRef="#ctx0" brushRef="#br1" timeOffset="28230.1704">12621 15715 319 0,'0'0'3'0,"0"0"-2"0,0 0 0 15,-7-15-1-15,3 6 1 16,4-6-3-16,9-5-5 16,0-2-13-16,7-1-35 15,-4-6-13-15</inkml:trace>
  <inkml:trace contextRef="#ctx0" brushRef="#br1" timeOffset="28394.2511">12823 15192 360 0,'0'0'2'0,"0"0"1"16,0-8 1-16,0 8-1 16,-3-14 0-16,3 5 0 15,0-7-1-15,0-3-3 16,5-1-13-16,2-3-15 0,1-1-41 16,7-6-4-16</inkml:trace>
  <inkml:trace contextRef="#ctx0" brushRef="#br1" timeOffset="28545.8441">13046 14581 337 0,'0'0'4'0,"0"-11"1"15,0 11 1-15,5-16 0 16,-3 1 1-16,2 0-2 16,-2-8-2-16,5-1-4 15,5-3-12-15,-1-1-12 0,6-6-29 16,5 1-21-16</inkml:trace>
  <inkml:trace contextRef="#ctx0" brushRef="#br1" timeOffset="28698.8182">13414 13842 304 0,'0'0'2'16,"0"0"0"-16,6-15 0 0,-4 9 0 15,1-7 0-15,1-2-1 16,0 1-4-16,4-9-7 15,1 3-18-15,-6-2-39 16,10-3-3-16</inkml:trace>
  <inkml:trace contextRef="#ctx0" brushRef="#br1" timeOffset="28876.405">13643 13314 319 0,'0'0'2'0,"0"-12"0"15,3 3-1-15,1-4 1 16,-4-1-1-16,5-1 0 16,-2-6-2-16,2 1-8 15,0 6-9-15,0-6-15 0,2 8-24 16,3-8-15-16</inkml:trace>
  <inkml:trace contextRef="#ctx0" brushRef="#br1" timeOffset="28994.0901">13829 12804 178 0,'0'0'1'0,"0"0"-1"0,0 0-1 15,0 0-10-15,0 0-33 16,5-7-8-16</inkml:trace>
  <inkml:trace contextRef="#ctx0" brushRef="#br1" timeOffset="31742.4854">13733 12911 124 0,'0'0'4'15,"0"0"4"-15,-5-10 4 0,5 10 4 16,-4-10 2-16,4 10 4 16,-1-10 1-16,1 10 2 15,0-12-4-15,0 12-2 0,0-15-3 16,0 3-2-16,0 2-3 16,0-10-2-16,5-3-1 15,0 2-1-15,4-6 1 16,-1-3-2-16,5-3-1 0,-2-1 2 15,7 1-2-15,-6-4 1 16,6 5 0-16,-3-3-1 16,5 3 1-16,-6 5-1 15,4-7 0-15,-6 5-1 16,6-2 0-16,-4 3-1 0,4-2-1 16,-2 1 2-16,-4-1-3 15,2 1 2-15,4 1 0 16,-3 1 0-16,-3 3-1 0,0-1 1 15,1 1-1-15,-1 3 0 16,-2-1 0-16,1 2 0 16,-2 0-1-16,-2-1-1 15,4 2 1-15,1-1-1 16,-2-1 1-16,0 1-1 0,2-4 1 16,1 5-1-16,-1-1 1 15,-2 1 1-15,1 2-1 16,-2 2 0-16,1 0 0 15,1 2 0-15,-2 1 0 16,1-3 0-16,0 3-1 0,2-6 1 16,4 3 1-16,-2-3-1 15,6 1-1-15,-3-2 1 16,6 2 0-16,-3-1 0 0,2 1 0 16,-4 2-1-16,-1 2 0 15,-1 1-1-15,1-1 2 16,-4 7-1-16,0-2 0 15,-2 0 0-15,1 1 0 0,1 0 0 16,1 0 0-16,-1-1 0 16,4-2 0-16,-2-1 0 15,2 2 0-15,1 2 0 16,-1-1 0-16,1-2 0 16,-4 3-1-16,4 2 1 0,-4 0 0 15,2 1 0-15,-2 1-1 16,-1 0 1-16,-1 1 0 15,0 2 0-15,1-3 0 0,-1 1 0 16,1 2 0-16,2 0 0 16,-2 0 0-16,1 0 0 15,4 0 0-15,-1 0 0 0,-2 5-1 16,0-3 1-16,0 1 0 16,2 1 0-16,-4-1 0 15,-2 2 0-15,3 0 0 16,-2 2 0-16,1 1 0 15,-3-1 0-15,-1 0 0 16,2 4 0-16,-1-4 1 0,-1 4-1 16,1-5 0-16,-2 5 1 15,-1-2-1-15,0 1 0 16,1 0 0-16,-2-1 1 16,1 7-1-16,-5-7 1 0,3 7-1 15,-3-4 1-15,3 4-1 16,-2-3 0-16,0 3 0 15,-1 1 0-15,1-3-1 16,-1 4 1-16,-2-3-1 0,3 2 1 16,-3 3 0-16,0-3 0 15,0 3 1-15,-3 0-1 0,1 2 1 16,-3-2 0-16,2 2-1 16,-2 1 1-16,0 0-1 15,0-4 0-15,3 1 1 16,-3 2-1-16,0-5 0 15,-1 9 1-15,-1-7-1 0,2 3 0 16,-4 5 1-16,0-2-1 16,0 0 0-16,2 0 0 15,-3-1 0-15,-1 5 0 16,3-5 0-16,2 0 0 16,-5-1 0-16,2-2 0 0,2 5 0 15,-1 1 0-15,-1-5-1 16,-2 2 1-16,1 5 0 15,0-2-1-15,0-3 1 16,-3 3-1-16,4 1 1 0,-3-1-1 16,1-5 1-16,-1 5-1 15,0-1 1-15,1-2-1 0,-1 1 1 16,5-3 0-16,-4 1-1 16,4 1 0-16,-5-1 1 15,4-1-1-15,-2 2 1 16,-3 2-1-16,-1-2 1 15,2 3 0-15,-3 1 0 0,0-1 0 16,2 0 0-16,-1 0-1 16,-2 0 1-16,2 3 0 15,-2 0-1-15,0-1 1 0,0 2-1 16,-1 1 1 0,-1 0-1-16,2 1 0 0,0-1 1 15,-1-1-1-15,0 1 1 16,-2 4-1-16,5-4 0 15,-4 3 1-15,2 1 0 16,0-1 0-16,-1-1 1 0,-3 4-1 16,2-4 1-16,-1 3-1 15,1 1 1-15,1-4-1 0,-3 4 0 16,2 2 1-16,2-6-1 16,0 7 0-16,2-5 0 15,-2 1 0-15,2-2 0 16,-2 2-1-16,4 2 0 0,0-1 0 15,-5-1-1-15,2 2 1 16,0-1-1-16,-3 4 0 16,1 0 1-16,-3 2 0 15,3-4 1-15,-1 0-1 16,1 2 1-16,-4 2 1 0,4-6-1 16,0 4 0-16,0-5 0 15,0 3 1-15,-3-3-1 16,2 0 0-16,1 0 0 15,-1-2 0-15,-1 2 0 0,1-6-1 16,3 5 1-16,-3-1 0 16,-2-2 0-16,4 0 0 15,0 2 0-15,-2 0 0 0,2-1-1 16,-2 1 1-16,2-3 0 16,2 0 0-16,-3 3 0 15,-1-3 0-15,4-3 0 16,1 3 0-16,3-3 1 15,-2 0-1-15,2-1 0 0,0-4 1 16,3-1-1-16,0 1 1 16,-2-1-2-16,-1-1 1 15,4 1 0-15,-5-1-1 16,4-2 1-16,-3 4 0 16,4-4-1-16,-1 0 1 0,0 0 0 15,0 0-1-15,-2-2 1 16,2 1 0-16,0 1 0 15,-3 2 0-15,-3 0 0 16,4 0 0-16,-1 1 0 0,-3-1 0 16,3 0 0-16,1 0 0 15,-2-4 0-15,6-3 0 0,-2 2 1 16,2 0 0-16,1 1-1 16,-1 1 1-16,-3 3 0 15,-2-1 0-15,0 1 0 16,-3 2 0-16,1-4-1 15,2 3-1-15,-3-1 1 0,3-5 0 16,3-2-1-16,0 0-2 16,-1-2-5-16,6 0-11 15,-8 3-38-15,10-16-23 0,-8 13-5 16</inkml:trace>
  <inkml:trace contextRef="#ctx0" brushRef="#br1" timeOffset="33674.0308">13704 12680 189 0,'0'0'5'0,"0"0"-2"15,0 0 2-15,0 0-1 16,-4-2 0-16,4 2 0 16,0 0 1-16,-7 7 0 0,1 4-4 15,-1 4 2-15,1-3-1 16,-2 11 0-16,-5-4 0 15,1 11 2-15,1 5-2 16,-3-1 0-16,2 6 0 0,-4-1-1 16,4 3 0-16,-3-7 0 15,5 4 1-15,1-4-2 16,-2-5 0-16,1 0 0 0,-3 2 0 16,1 0 1-16,3 1-1 15,-5 3 0-15,3-3 0 16,-5 5 0-16,3-9 0 15,0 5 0-15,2 1 1 0,-1-5-1 16,2 2 0-16,0-4 0 16,0 1 0-16,0-2 1 15,0 8-1-15,0-10 1 16,-3 2 0-16,4 0 0 16,-8 3 0-16,4-2 0 0,-4-2-1 15,7 1 1-15,-3-3 0 16,3 3-1-16,-3-5 1 15,3 4 1-15,6-1-2 16,-4 0 1-16,3-2 0 16,-2 4 0-16,-2-3-1 0,0 5 0 15,0 0-1-15,-1 0 1 16,-3 0-1-16,3 0 1 0,1 0-1 16,-2-2-1-16,4 6 4 15,-5-6-1-15,1 0-1 16,-1 2 1-16,3 1 1 15,-4 3 0-15,-2-1 0 0,-3 3 2 16,6-3 0-16,-3 2 1 16,1-4-1-16,-5 5 1 15,5-5 0-15,-3 3 0 16,2 3-1-16,0-4 0 16,-6 9 1-16,5-2 1 0,-2 2 0 15,-4 2 0-15,2 1 0 16,0-3 0-16,0-2 0 15,-3 2 0-15,1-3-1 16,3-3-1-16,0-1 0 0,2-1-1 16,-2-2-1-16,4 6 1 15,-2-1-1-15,-1 1 3 16,0 2-2-16,-1-2 1 0,1 1-1 16,1-5 0-16,-1 3 0 15,2-4 0-15,0-2-1 16,-2-3-2-16,6-2 0 15,3 4 0-15,-7 6 0 0,-2-4 0 16,4-5 0-16,2-1 0 16,1 0 0-16,-1-3 0 15,3-2 0-15,-2-3 0 16,6-5 0-16,1 3 0 16,-4-2 0-16,1 7 1 15,-3-3 0-15,0 5 0 16,-3 0 0-16,-2-2 0 0,3 2 0 15,-3 1 0-15,2-3-1 16,3-6 0-16,0 1-1 16,0-2 1-16,5 0-1 0,-2-1 1 15,2 0-1-15,1 1 1 16,-1 4-1-16,0 0 1 0,-3 0 0 16,3 4 0-16,-2-1-1 15,-2 2 1-15,2-1 0 16,0 2 0-16,2-5-1 15,-2-1 1-15,2-2 0 0,-3-3 0 16,3 0 0-16,0 0-1 16,-2-2 1-16,5 1 0 15,-3-1-1-15,-1 0 1 16,4 0-1-16,-1-1 1 16,1-1-1-16,-3 4 1 0,0-2-1 15,1-1 1-15,1 3 0 16,-3-1 0-16,-1-1 0 15,5 0 0-15,-3-3 0 16,5-7 0-16,-5 15 0 16,5-15 0-16,-11 15-2 0,11-5 2 15,-2 0 0-15,2-1-1 16,0 4 1-16,0 0-1 0,0-1 1 16,0 1 0-16,0-6 1 15,0 3-1-15,8-1 0 16,-5-1 0-16,1 2 0 15,-1-1 1-15,-1 2 0 16,3 2 0-16,0-1 0 16,-3 3 0-16,-2-3 0 0,0 2 0 15,6-1-1-15,-3 1 1 16,-1 0-1-16,0 1 1 16,-2 0-1-16,5-1 1 15,-5-2-1-15,3 3 1 16,-1-3-1-16,-2 1 1 0,2-1-1 15,-2-1 0-15,3-2 0 16,-1 6 1-16,2-3-1 0,0 3 1 16,-1 0-1-16,-1 0 1 15,5 3-1-15,-2-4 1 16,0 4-1-16,3-4 0 16,2 1-2-16,-1 0-3 0,3-3-10 15,6 0-26-15,0-1-30 16,5-4-7-16</inkml:trace>
  <inkml:trace contextRef="#ctx0" brushRef="#br1" timeOffset="36905.8506">13653 13994 292 0,'0'0'9'0,"0"0"4"0,0 0 5 15,0 0 3-15,0 0 2 16,0 0 3-16,5-10 0 15,-5 10 1-15,0 0-7 16,0-9-4-16,0 9-4 16,0 0-4-16,0 0-8 0,-10 0 0 15,3 7 0-15,-4 5 0 16,4 0 0-16,-3 8 0 16,1 2 0-16,-2 1 0 0,6 2 0 15,3-3 0-15,2-1 0 16,2-3 0-16,11-3 0 15,2-7 0-15,5-4 0 16,7-5 0-16,-3-10 0 0,6 2 0 16,-5-15 0-16,5 5 0 15,-8-8 0-15,-1-1 0 16,-9-4 0-16,-5 3 0 0,-7 1 0 16,0 3 0-1,-5 5 0-15,-9 3 0 0,-4 7 0 16,-7 8 0-16,0 2 0 15,-5 12 0-15,0 0 0 16,1 8 0-16,1 3 0 0,4 4 0 16,4-2 0-16,5 4 0 15,7-4 0-15,8 0 0 16,5-3 0-16,10-5 0 16,6 1 0-16,5-9 0 0,2-3 0 15,4-6 0-15,1-7 0 16,2-6 0-16,-5-5 0 15,-1-1 0-15,-7-5 0 16,-4-6 0-16,-9-3 0 0,-4 1 0 16,-5 3 0-16,0-1 0 15,-12 5 0-15,-8 5 0 16,-4 8 0-16,-6 10 0 16,-5 7 0-16,-3 12 0 0,0 5 0 15,-2 11 0 1,4-1 0-16,1 7 0 0,14-3 0 15,2 2 0-15,13-4 0 16,6 1 0-16,4-7 0 16,13-3 0-16,6-6 0 0,11-6 0 15,1-9 0-15,9-4 0 16,-1-3 0-16,0-9 0 16,1-7 0-16,-7-1 0 15,-3-7 0-15,-10-3 0 0,-6-5 0 16,-11 2 0-16,-7-3 0 15,-5 7 0-15,-13 4 0 16,-3 3 0-16,-12 10 0 0,-5 8 0 16,-8 10 0-16,-3 12 0 15,1 6 0-15,-5 5 0 16,11 5 0-16,4 0 0 16,8-3 0-16,14-1 0 15,12-3 0-15,8-4 0 0,12-4 0 16,14-6 0-16,5-3 0 15,8-8 0-15,1-2 0 16,11-8 0-16,-5-6 0 16,-1-8 0-16,-4-1 0 15,-7-4 0-15,-9-3 0 0,-5-1 0 16,-11-4 0-16,-10 4 0 16,-3 0 0-16,-10 3 0 0,-8 6 0 15,-1 2 0-15,-6 10 0 16,-2 8 0-16,-6 2 0 15,1 9 0-15,-2 11 0 16,4 3 0-16,1 4 0 0,5 0 0 16,7 0 0-16,2 3 0 15,10-2 0-15,5-9 0 16,10 1 0-16,11-10 0 16,8-1 0-16,2-9 0 15,7 0 0-15,-1-9 0 16,1-3 0-16,-1-6 0 0,-9-1 0 15,-3-4 0-15,-7-1 0 16,-10-7 0-16,-4 5 0 16,-8-7 0-16,-5 8 0 0,-12 1 0 15,-3 9 0-15,-8 3 0 16,-6 12 0-16,-4 5 0 16,0 12 0-16,1 3 0 0,5 7 0 15,1 0 0-15,12 0 0 16,9 1 0-16,6-3 0 15,8-3 0-15,15-5 0 16,6-2 0-16,8-6 0 0,4-4 0 16,-1-5 0-16,4-2 0 15,2-8 0-15,-6-7 0 16,-2-2 0-16,-7-4 0 16,-5-7 0-16,-9-2 0 15,-6-3 0-15,-6 1 0 0,-6 1 0 16,-7 1 0-16,-4 5 0 15,-2 7 0-15,-3 8 0 16,0 7 0-16,0 5 0 16,6 10 0-16,-1 2 0 15,4 10 0-15,3 1 0 0,5 4 0 16,5-3 0-16,3 7 0 16,5-4 0-16,7-3 0 0,6-4 0 15,1-5 0-15,1-3 0 16,3-6 0-16,-1-6 0 15,-2 0 0-15,-5-11 0 16,2-4 0-16,-6-4 0 16,-4-3 0-16,-7-5 0 0,-2-3 0 15,-7 2 0-15,-5-1 0 16,-4 3 0-16,1 6 0 16,-3 8 0-16,3 5 0 15,-4 7 0-15,4 10 0 0,4 7 0 16,3 9 0-1,6-2 0-15,1 3 0 0,3 3 0 16,3-3 0-16,7-2 0 16,2-5 0-16,1-8 0 15,4-2 0-15,1-5 0 0,-4-5 0 16,2-7 0-16,-4-4 0 16,-3-3 0-16,2-6 0 0,-9-1 0 15,-2-8 0-15,-2 2 0 16,-5-2 0-16,-4 4 0 15,-3 0 0-15,-2 7 0 16,0 4 0-16,0 9 0 0,-1 2 0 16,4 8 0-16,1 5-3 15,2 8 1-15,2 3 0 16,4 5 1-16,0 3 0 16,4-1 1-16,8 2 0 15,3-6-1-15,3-1 1 0,2-4 0 16,-2-6-1-1,1-6 0-15,0-5 1 0,0-2 0 16,-5-7 0-16,0-6 0 16,-3-1 0-16,-5-8 0 0,-2-2 0 15,0-7 0-15,-4 4 0 16,-4 0-1-16,-1 5 0 16,-2 5 0-16,-1 0-1 0,0 10-1 15,-1 7 1-15,4 3-1 16,1 7 0-16,0 4 1 15,5 4 0-15,1 5 0 16,2 1 2-16,0-2 0 16,5 4-1-16,3-4 1 0,0-5-1 15,1-2-1-15,-2-3 1 16,-7-12 0-16,15 8 0 16,-15-8 1-16,10-8 0 15,-7-4 1-15,-3-5 0 16,0-8-1-16,-3-3 1 0,-4-4-1 15,-5-3 1-15,-1 3 0 16,1 2 1-16,-1 6-1 16,0 5 1-16,2 4-2 0,0 10 0 15,11 5 0-15,-9 9 0 16,9 9-1-16,0 4 0 16,7 4 1-16,3 8 1 15,3 2 1-15,1 1 0 0,2-3-1 16,3-3 0-16,-4-4 0 15,3-1-2-15,-9-10-1 16,1-3 0-16,-5-5 0 16,-5-8 0-16,0 0 0 15,11 0 1-15,-11-13-1 0,0-5 2 16,-5-6-1-16,-6-6 0 16,4-5 1-16,-5 0 0 15,-1 6 0-15,1 0 1 0,-1 0 1 16,0 12-1-1,7 5 0-15,6 12-1 0,-11-3 1 16,11 11-1-16,0 9 0 16,6 8 0-16,1 3 0 15,3 1-1-15,2 6 0 0,0 0-2 16,3-1-7-16,-4-8-9 16,1-5-27-16,6 2-37 0,-14-6-2 15</inkml:trace>
  <inkml:trace contextRef="#ctx0" brushRef="#br1" timeOffset="37111.3587">13755 13919 316 0,'0'0'3'15,"0"0"1"-15,0 0-1 16,0 0-2-16,0 0 2 15,0 0 0-15,-5 6 1 16,5 6 1-16,0 2-2 0,5 6-2 16,-5 3-4-16,5 6-17 15,-1 10-44-15,2-5-6 0</inkml:trace>
  <inkml:trace contextRef="#ctx0" brushRef="#br1" timeOffset="37291.4171">13576 14159 421 0,'0'0'3'15,"0"0"0"-15,0 0 2 16,7-12 1-16,8-1 1 16,12-3 0-16,14-4 0 0,10-13-11 15,11 3-71-15,13-1-3 16</inkml:trace>
  <inkml:trace contextRef="#ctx0" brushRef="#br1" timeOffset="40310.3304">15468 15693 201 0,'0'0'6'0,"0"0"6"0,0 0 1 16,0 0-1-16,0 0 0 16,0 0 1-16,0 0 2 15,3 12 2-15,6 12-6 0,1 0-2 16,0 20-2-16,5 11 1 16,7 13 1-16,-2 12-2 15,4 7-3-15,0 0-4 16,-2 5-8-16,0-9-12 15,-2 1-30-15,4-9-23 16</inkml:trace>
  <inkml:trace contextRef="#ctx0" brushRef="#br1" timeOffset="40740.5405">15453 15480 227 0,'0'0'3'16,"0"0"1"-16,0 0 2 16,0 4 4-16,0 7 4 0,0 9 3 15,0 12 2-15,5 15 3 16,2 15-2-16,5 17-1 16,6 20-1-16,7 12-2 0,0 9-6 15,5 1-3-15,0 1-4 16,-4-6-1-16,2-3 0 15,2-6-3-15,-10-13 0 16,3-5-1-16,-7-9-3 0,2-5-2 16,-8-12-10-16,-1-5-20 15,0-31-31-15,-7-5-9 16</inkml:trace>
  <inkml:trace contextRef="#ctx0" brushRef="#br1" timeOffset="41047.657">15486 15821 305 0,'0'0'0'0,"0"0"1"15,-3 10 2-15,3 6 3 16,0 11 5-16,3 12 1 16,6 17 1-16,3 15 1 15,8 13 2-15,8 15-2 0,4 5-2 16,2 13-3-16,9-6-4 16,-5-5-3-16,1-4-7 15,-4-13-6-15,-3-10-22 16,-2-6-34-16,-12-22-10 15</inkml:trace>
  <inkml:trace contextRef="#ctx0" brushRef="#br1" timeOffset="43007.1671">15366 15530 327 0,'0'0'8'0,"0"0"3"16,0 0 3-16,0 0 3 0,0 0 0 15,0 0 0-15,0 0 0 16,0 0 1-16,0 0-8 0,-8 17-2 16,6 8-4-16,-6 2 0 15,3 8-2-15,-2 2 1 16,-1 3-1-16,-2-1 0 16,1-2-1-16,-2-3 0 0,3-5 0 15,-2-10 0-15,4-2 0 16,4-4 1-16,2-13 0 15,-8 9 0-15,8-9 0 0,-4-4-1 16,4-9 1-16,0-4-1 16,4-5 0-16,0-3 0 15,0-5-1-15,1-5 1 16,2 2 0-16,2-3 0 16,0 1 0-16,-1 5 1 0,0-2-1 15,0 5 1-15,0 3 0 16,-2 3-2-1,0 7 0-15,-4 1 0 0,3 6 0 16,-5 7 0-16,3-10 0 16,-3 10 0-16,0 0 0 0,0 0 0 15,0 10 0-15,0 2 0 16,0 6 0-16,0 4 0 0,-6 8 0 16,4 2 0-16,0 2 0 15,-4 4 0-15,2-6 0 16,-4 1 0-16,3-12 0 15,0 1 0-15,3-9 0 16,-4-3 0-16,6-10 0 0,0 0 0 16,0 0 0-16,0-5 0 15,0-10 0-15,4-4 0 16,0-8 0-16,1-3 0 16,2-1 0-16,-1-3 0 0,1 4 0 15,-2 2 0-15,3 7 0 16,-4 1 0-16,2 7 0 15,-6 13 0-15,0-10 0 16,0 10 0-16,0 0 0 16,0 0 0-16,0 9 0 0,0 5 0 15,0 6 0-15,-2 0 0 16,-2 1 0-16,4 8 0 16,-2-5 0-16,0 1 0 0,2-6 0 15,0-1 0-15,0-6 0 16,0-4 0-16,0-8 0 15,0 0 0-15,0 0 0 16,0-8 0-16,2-7 0 16,0-7 0-16,2-3 0 0,-2-4 0 15,3-1 0-15,-3-5 0 16,3 6 0-16,-3 1 0 16,1 8 0-16,-3 2 0 0,2 7 0 15,-2 3 0 1,0 8 0-16,0-10 0 0,0 10 0 15,0 0 0-15,0 0 0 16,0 0 0-16,0 0 0 16,0 0 0-16,0 0 0 0,0 0 0 15,0 0 0-15,0 0 0 16,0 0 0-16,0 0 0 16,0 0 0-16,0 0 0 0,0 0 0 15,0 0 0-15,0 0 0 16,0 0 0-16,0 0 0 15,0 0 0-15,0 0 0 16,0 0 0-16,0 0 0 16,13 6 0-16,-1 1 0 0,4 0 0 15,3 2 0-15,4 2 0 16,2 1 0-16,2 1 0 0,3 0 0 16,-3-4 0-16,1 3 0 15,-4 3 0-15,3-5 0 16,-6-2 0-16,-5-1 0 15,2-2 0-15,-6 3 0 16,-1-7 0-16,-11-1 0 16,7 6 0-16,-7-6 0 0,0 0 0 15,-5 0 0-15,-8-7 0 16,-6-1 0-16,-1-3 0 16,-3 2 0-16,-7-3 0 0,0-3 0 15,-2 3 0-15,0-1 0 16,2 2 0-16,6 5 0 15,-1-2 0-15,5 3 0 16,5 0 0-16,2 0 0 16,6 2 0-16,7 3 0 0,0 0 0 15,-9-1 0-15,9 1 0 16,7 0 0-16,2 7 0 16,4 0 0-16,7 6 0 0,5-1 0 15,0 0 0-15,5 6 0 16,-2-3 0-16,2-3 0 15,-1 0 0-15,-8-2 0 16,2-3 0-16,-8 1 0 16,-3-4 0-16,-12-4 0 15,12 6 0-15,-12-6 0 0,-4 0 0 16,-11-6 0-16,-8-3 0 16,-4-6 0-16,-3 3 0 15,-4-3 0-15,-3-2 0 0,2 2 0 16,3 2 0-16,2 4 0 15,10 1 0-15,8 3 0 16,3 3 0-16,9 2 0 0,0 0 0 16,21 15 0-16,6-3 0 15,11 8 0-15,3 0-12 16,7 4-73-16,11 5-2 16</inkml:trace>
  <inkml:trace contextRef="#ctx0" brushRef="#br1" timeOffset="46162.0493">15450 15596 158 0,'0'0'8'0,"0"0"6"15,0 0 3-15,0 0 5 16,0-9 1-16,0 9 4 16,0 0 1-16,0-10 2 15,0 10-8-15,0 0-5 0,0 0-3 16,0 0-1-16,0 0-4 15,3 11-1-15,0 8-2 16,1 2-2-16,6 9 0 0,-3 5 1 16,6 7 0-16,-2 5-1 15,3 2 0-15,1 4 0 16,0-1-1-16,-3 0-1 16,0 3 0-16,4-4 0 0,-4 2-1 15,-2-2 0-15,0-1-1 16,-3 0-1-16,6-1 1 15,-6 1 0-15,-2-3 0 16,2 0-2-16,-2-1 1 16,3 0 0-16,0-7 0 0,-1 3 1 15,0-7-1-15,-1-3 0 16,3-5-2-16,-4-5 1 16,2-7-6-16,-4 1-7 15,5-7-16-15,-5 1-40 0,-3-10-9 16</inkml:trace>
  <inkml:trace contextRef="#ctx0" brushRef="#br1" timeOffset="46526.2593">15458 15691 209 0,'0'0'10'16,"0"2"9"-16,0 16 3 16,2 6 3-16,8 11 1 15,0 14 1-15,5 16 0 0,5 14 2 16,4 16-9-16,4 4-9 15,-1 7-5-15,0-2-2 16,1 3 0-16,-5-3-1 16,-4-8-1-16,-4-9 0 0,-3-8-1 15,2-4 0-15,-10-14 0 16,4-6-4-16,-4-16-9 16,1-3-18-16,6-12-41 15,-6-12-9-15</inkml:trace>
  <inkml:trace contextRef="#ctx0" brushRef="#br1" timeOffset="49363.0645">15693 14991 398 0,'0'0'6'16,"0"0"5"-16,0 0 2 15,0 0 1-15,0 0 2 16,0-7 1-16,0 7 0 0,0 0 0 16,0 0-15-16,0 0-2 15,6 0 0-15,6 10 0 16,0 4 0-16,6 0 0 16,2 4 0-16,4 1 0 0,-1 2 0 15,4 5 0-15,-4 0 0 16,0-5 0-16,-6-2 0 15,0 1 0-15,-5-4 0 16,-4-4 0-16,2-2 0 16,-10-10 0-16,7 10 0 0,-7-10 0 15,0 0 0-15,5-12 0 16,-5-6 0-16,0-8 0 16,0-5 0-16,0-6 0 15,0-5 0-15,0-3 0 0,0 0 0 16,5 1 0-16,0 4 0 15,1 6 0-15,-1 4 0 16,2 3 0-16,-2 7 0 16,-1-3 0-16,2 11 0 0,-3 0 0 15,-3 12 0-15,2-15 0 16,-2 15 0-16,0 0 0 16,2-10 0-16,-2 10 0 0,0 0 0 15,0 0 0-15,0 0 0 16,0 0 0-16,0 0 0 15,0 0 0-15,-2 5 0 16,2-5 0-16,0 0 0 0,-2 10 0 16,2-10 0-16,0 10 0 15,0 5-71-15,0-15-22 16</inkml:trace>
  <inkml:trace contextRef="#ctx0" brushRef="#br1" timeOffset="51823.5949">16699 14708 204 0,'0'0'8'16,"0"0"7"-16,0 0 5 15,0 0 4-15,0 0 4 16,0 0 2-16,0 0 1 0,0 0 4 16,-4 12-7-16,4-12-4 15,0 0-6-15,0 0-3 16,-10 0-4-16,10-12-2 15,0-9-2-15,0-7-3 16,5-8-4-16,6-14 0 16,4-9 0-16,7-13 0 15,13-11 0-15,4-3 0 0,9 0 0 16,4-1 0-16,5 1 0 16,0 9 0-16,3 12 0 0,-1 8 0 15,-9 10 0-15,-3 12 0 16,-9 8 0-16,-8 8 0 15,-8 4 0-15,-4 7 0 16,-6 3 0-16,-12 5 0 0,13 0 0 16,-13 0 0-16,0 0 0 15,7 5 0-15,-7-5 0 16,0 0 0-16,5 11 0 16,-5-11 0-16,0 0 0 0,0 0 0 15,-3 7 0-15,3-7 0 16,0 0 0-16,-9 15-21 15,9-15-28-15,-13 14-38 16,8-7-1-16</inkml:trace>
  <inkml:trace contextRef="#ctx0" brushRef="#br1" timeOffset="53955.888">17904 12978 415 0,'0'0'5'0,"0"-10"3"15,0 10 2-15,-4-14 2 16,4 14 1-16,-4-15 0 15,4 15 0-15,-4-14 0 0,4 14-4 16,0 0-9-16,0 14 0 16,2 2 0-16,3 7 0 15,0 4 0-15,5 6 0 16,-3 1 0-16,2 3 0 0,1 1 0 16,-1-4 0-16,1-5 0 15,-3-2 0-15,3 2 0 16,-2-8 0-16,-4-6 0 0,1 0-5 15,-2-7-8-15,1 1-19 16,-4-9-53-16,0 0-3 16</inkml:trace>
  <inkml:trace contextRef="#ctx0" brushRef="#br1" timeOffset="54347.8253">17727 13546 385 0,'0'0'3'0,"0"0"3"16,0 0 2-16,0 0 2 16,0 0-1-16,0 0 3 0,0 0 1 15,6 2 1-15,-6-2-2 16,16-6-3-16,2 1-1 15,2-7-1-15,10 2 1 0,8-9-1 16,3-1-7-16,10-2 0 16,2-3 0-16,7 0 0 15,1-2 0-15,-3 5 0 16,-5-4 0-16,-8 6 0 0,-5 6 0 16,-10 2 0-16,-10 2 0 15,-6 5 0-15,-14 5 0 16,10-5 0-16,-10 5 0 0,0 0 0 15,0 0 0-15,-5 12 0 16,-5-2 0-16,1 5-2 16,-7 10-68-16,-4-3-21 15</inkml:trace>
  <inkml:trace contextRef="#ctx0" brushRef="#br1" timeOffset="54804.8988">18064 13729 485 0,'0'0'3'0,"0"0"1"16,0 0 2-16,-14-13 1 16,14 13-1-16,-12-15-6 0,12 15 0 15,-10-17 0-15,7 8 0 16,1 1 0-16,2-2 0 15,0 10 0-15,18-16 0 16,-6 12 0-16,3-4 0 16,2 8 0-16,1 0 0 0,-4 3 0 15,2 6 0-15,-8 7 0 16,-2 3 0-16,-6 4 0 16,-2 4 0-16,-5 3 0 0,-5 0 0 15,-9-1 0-15,4 1 0 16,-5-3 0-16,2-2 0 15,2-5 0-15,3-6 0 0,2-1 0 16,3-2 0-16,10-11 0 16,0 0 0-16,0 0 0 15,19-9 0-15,0-3 0 16,6-5 0-16,7 0 0 0,4-8 0 16,6 2 0-16,-5 1 0 15,2 5 0-15,-9-5-20 16,-10 10-67-16,1-1-3 15</inkml:trace>
  <inkml:trace contextRef="#ctx0" brushRef="#br1" timeOffset="55458.6721">18581 13193 472 0,'0'0'2'0,"0"0"2"16,0 0 0-16,0 0 0 15,0 0-1-15,0 0-1 16,0 0 1-16,0 0 0 0,0 12-2 16,2 4-2-16,3 6 0 15,2 3 0-15,0 4 1 16,1 2 0-16,2-1 0 15,0-9 0-15,-7 1 0 16,7-7 1-16,-8-2 0 16,-2-13 1-16,0 0 1 15,0 0-1-15,0 0 1 0,0-15-1 16,0-8 0-16,-2-3-2 16,-1-11 0-16,0 2 0 15,-1-4 0-15,4 3 0 0,0 4 0 16,0 5 0-16,0 5 0 15,10 9 0-15,-10 13 0 16,16-5 0-16,-3 7-2 0,4 9 0 16,1 7 1-16,-3 1 0 15,2 3 1-15,-3 0-1 16,2 2 0-16,-6 0 1 16,-3-10-1-16,-1 1 1 0,-4-5 1 15,-2-10 0-15,0 0 0 16,0 0 0-16,0 0 1 15,8-13-1-15,-6-3 1 16,3-4-2-16,0-6 0 16,2 5 0-16,1 0 0 0,-1 2 0 15,0 2-2-15,4 7 1 16,1 5 0-16,0-1-1 16,3 6 1-16,2 4 0 15,-1 5 0-15,3 2 0 0,0 3 1 16,2 5-2-16,-4-1 0 15,-1 2-5-15,-4-4-5 16,3 5-22-16,10-6-51 0,-20-5 0 16</inkml:trace>
  <inkml:trace contextRef="#ctx0" brushRef="#br1" timeOffset="55794.0577">19068 13046 409 0,'0'0'5'0,"0"0"4"0,0 0 1 16,0 0 0-16,0 0 1 16,7-3 1-16,3 3 0 15,3 0 0-15,-1 7-5 0,8 2-4 16,-3 7-1-16,5-2 0 16,1 3-1-16,-1 1-1 15,-5-3 1-15,6 0-1 0,-6-5 1 16,-2 0 1-16,0-8 0 15,0-2-2-15,-3 0 0 16,-1-10 0-16,-4-5 0 16,-5-3 0-16,3-3 0 0,-5-4 0 15,0 0 0-15,-2 1 0 16,-5 1 0-16,-2 5 0 16,2 4 0-16,-2 7 0 0,-7 2 0 15,16 5-42-15,-19 2-44 16,3 5-5-16</inkml:trace>
  <inkml:trace contextRef="#ctx0" brushRef="#br1" timeOffset="56239.471">19510 12726 489 0,'0'0'4'0,"-4"-12"1"0,3 1 1 15,-2-1 1-15,3-3-7 16,0-3 0-16,0-1 0 16,8-1 0-16,1 0 0 0,9 8 0 15,0 1 0-15,3 7 0 16,5 4 0-16,1 2 0 16,-7 11 0-16,2 7 0 15,-7 7 0-15,-7 3 0 16,-6 6 0-16,-2 2 0 0,-5 1 0 15,-7-1 0-15,-1-8 0 16,1-3 0-16,2-8 0 16,2-5 0-16,3-3 0 15,5-11 0-15,0 0 0 16,11 6 0-16,3-9 0 16,7-5 0-16,-1 1 0 0,9-1 0 15,-4-2 0-15,0 3 0 16,-5 2 0-16,-3-3 0 0,-4 6 0 15,-13 2 0-15,14-5 0 16,-14 5 0-16,0 0 0 16,5 7 0-16,-5-7 0 0,0 10-28 15,0-10-60-15,-5 13-4 16</inkml:trace>
  <inkml:trace contextRef="#ctx0" brushRef="#br1" timeOffset="63972.1621">13133 14794 297 0,'0'0'7'16,"0"0"3"-16,0 0 4 0,0 0 1 16,5-2 3-16,-5 2 2 15,0 0 0-15,11 0 1 16,-11 0-7-16,0 0-3 16,0 0-1-16,0 0-1 15,9 2-2-15,-9-2-1 16,8 7 1-16,-8-7-1 0,13 8 1 15,-4-3-1-15,-2 0 0 16,6 0-6-16,-1 0 0 0,3-1 0 16,2-1 0-16,-1 2 0 15,1-3 0-15,3 1 0 16,-1-3 0-16,-1 2 0 16,2 1 0-16,0-3 0 0,1 0 0 15,-2 0 0-15,5 0 0 16,-4 0 0-16,1 0 0 15,0 0 0-15,0 0 0 16,1-3 0-16,-5 1 0 16,6 2 0-16,-3-3 0 0,-1 1 0 15,4 2 0-15,2-5 0 16,0 2 0-16,0-1 0 16,0-1 0-16,1-5 0 15,-1 5 0-15,0-4 0 0,3 1 0 16,-5-1 0-16,-2 2 0 15,-3 0 0-15,2 2 0 16,-5-2 0-16,0 1 0 0,-5 4 0 16,4-3 0-16,-2-2 0 15,4-1 0-15,-2 1 0 16,1-3 0-16,6 0 0 16,-4-5 0-16,3 3 0 0,2-1 0 15,-4-2 0-15,-3 4 0 16,2-5 0-16,-5 7 0 15,0-3 0-15,0-1 0 16,-2 0 0-16,1 1 0 16,2-3 0-16,-1 1 0 0,1-4 0 15,1 1 0-15,3-3 0 16,-2 2 0-16,3-2 0 16,-6 3 0-16,4 0 0 15,-2-3 0-15,-1 2 0 16,-3 1 0-16,2 0 0 0,-4-3 0 15,-1 3 0-15,-1 0 0 16,3-1 0-16,-4 0 0 0,0 1 0 16,0-2 0-16,-3 7 0 15,2-6 0-15,0 4 0 16,-2-4 0-16,3 3 0 16,-3-5 0-16,4 6 0 0,-3-3 0 15,-1 0 0-15,0 1 0 16,-2 0 0-16,3 2 0 15,-3-1 0-15,0 3 0 16,0-2 0-16,0 3 0 16,0-2 0-16,0-1 0 15,0 2 0-15,-3-1 0 16,3-2 0-16,-2 1 0 0,0 3 0 16,2-4 0-16,-3 5 0 15,-3-3 0-15,4 1 0 16,-1 3 0-16,-1-1 0 0,0 0 0 15,0-3 0-15,-3 4 0 16,5-3 0-16,-4 1 0 0,1-1 0 16,-1 2 0-16,5 0 0 15,-4 3 0-15,5 7 0 16,-9-18 0-16,9 18 0 16,-11-12 0-16,4 3 0 15,7 9 0-15,-12-15 0 0,12 15 0 16,-16-15 0-16,16 15 0 15,-18-18 0-15,18 18 0 16,-14-17 0-16,14 17 0 16,-18-15 0-16,11 5 0 15,-3 2 0-15,10 8 0 0,-17-14 0 16,9 7 0-16,-1-2 0 16,-2 3 0-16,2 3 0 15,0-5 0-15,9 8 0 16,-20-10 0-16,10 5 0 0,4 0 0 15,-4-2 0-15,2 0 0 16,-4-1 0-16,-1 4 0 0,4-4 0 16,-7 1 0-16,4 2 0 15,0-3 0-15,-1 1 0 16,-1-1 0-16,1 4 0 16,3-2 0-16,-3 1 0 15,1 2 0-15,3-1 0 0,-4-1 0 16,3 0 0-16,-2 2 0 15,-2-1 0-15,4 1 0 16,-2-2 0-16,3 3 0 16,-3-1 0-16,-1-2 0 15,3 3 0-15,-2 0 0 0,4-1 0 16,-2-2 0-16,1 5 0 16,-2-2 0-16,4-1 0 15,-3 0 0-15,-3 3 0 16,3-1 0-16,-4 1 0 0,1 0 0 15,1-3 0-15,-4 3 0 16,2-3 0-16,1 3 0 0,0 0 0 16,2 0 0-16,-4-2 0 15,0 2 0-15,2-3 0 16,-1 3 0-16,-2 0 0 0,2 0 0 16,-2 0 0-16,2 0 0 15,1 0 0-15,-4 0 0 16,4 0 0-16,1 3 0 15,-1-1 0-15,-2 1 0 16,4-3 0-16,-5 3 0 16,2-3 0-16,1 1 0 0,-3-1 0 15,0 6 0 1,1-4 0-16,-4 1 0 0,6 2 0 16,-5-3 0-16,0 3 0 15,4 0 0-15,-4-1 0 0,1-1 0 16,4 4 0-16,-4-4 0 15,4 2 0-15,1 0 0 16,-3-3 0-16,0 3 0 0,3 0 0 16,-1 1 0-16,-3-2 0 15,-1 4 0-15,1-1 0 16,1 1 0-16,-3-1 0 0,4 1 0 16,-7-1 0-16,7 1 0 15,-4 1 0-15,3-2 0 16,0 3 0-16,0-3 0 15,3 1 0-15,2-2 0 16,1-2 0-16,9-4 0 0,-16 11 0 16,16-11 0-16,-13 9 0 15,13-9 0-15,-9 11 0 16,9-11 0-16,-15 9 0 16,15-9 0-16,-12 15 0 15,12-15 0-15,-15 12 0 16,15-12 0-16,-17 12 0 0,17-12 0 15,-16 18 0-15,9-9 0 16,7-9 0-16,-15 18 0 0,8-10 0 16,-1 4 0-16,1-2 0 15,-1 2 0-15,1 0 0 16,-1 0 0-16,1 4 0 16,-1-1 0-16,3 0 0 0,-2 0 0 15,2-1 0-15,-2 2 0 16,1-3 0-16,1 4 0 15,1 0 0-15,-2-5 0 16,4 5 0-16,0-5 0 16,0 4 0-16,-1-7 0 0,3 1 0 15,-3 1 0-15,3-11 0 16,0 12 0-16,0-12 0 16,0 0 0-16,0 8 0 15,0-8 0-15,0 0 0 16,0 0 0-16,0 0 0 0,0 0 0 15,0 0 0-15,0 0 0 16,0 0 0-16,0 0 0 0,0 0-14 16,-15 0-76-16,15 0-1 15</inkml:trace>
  <inkml:trace contextRef="#ctx0" brushRef="#br1" timeOffset="64537.4482">12574 13827 442 0,'0'0'5'0,"0"0"2"16,0 0 1-16,0 0 2 15,0-9 0-15,0 9 1 16,0 0-1-16,0 0-2 0,0 0-8 15,0 0 0-15,0 0 0 16,0 0 0-16,5 12 0 16,0 5 0-16,2 7 0 0,-2-3 0 15,6 6 0-15,-4 3 0 16,0-4 0-16,0 0 0 16,-1-4 0-16,-1-4 0 15,0 0 0-15,-3-6 0 0,-2-12 0 16,7 14 0-16,-7-14 0 15,0 0 0-15,0 0 0 16,11 0 0-16,-11 0 0 16,14-10 0-16,-3 0 0 15,8-5 0-15,3-2 0 16,1-2 0-16,2 1 0 0,0-2 0 16,2 5 0-16,-7 0 0 15,-3 3 0-15,1 3 0 16,-8 3 0-16,-10 6 0 15,10-5 0-15,-10 5 0 0,0 0 0 16,0 0 0-16,0 0 0 16,0 0 0-16,0 0 0 0,0 0 0 15,0 0 0-15,0 0 0 16,0 8 0-16,0-8 0 16,6 15 0-16,-6-6-8 15,9 6-84-15,3-5-2 0</inkml:trace>
  <inkml:trace contextRef="#ctx0" brushRef="#br1" timeOffset="65828.9468">13737 14030 426 0,'0'0'7'0,"0"0"2"15,0 0 4-15,0 0 1 0,0 0 1 16,3 5 2-16,-3-5-7 15,0 0-10-15,0 0 0 16,0 0 0-16,0 0 0 0,0 0 0 16,0 0 0-16,0 0 0 15,0 0 0-15,0 0 0 16,0 0 0-16,0 0 0 16,0 0 0-16,0 0 0 0,0 0 0 15,0 0 0-15,0 0 0 16,0 0 0-16,0 0 0 15,0 0 0-15,0 0-20 16,-6 3-71-16,6-3-4 0</inkml:trace>
  <inkml:trace contextRef="#ctx0" brushRef="#br1" timeOffset="70251.6537">12855 14601 289 0,'0'0'9'0,"0"0"3"16,0 0 4-16,0 0 2 15,0 0 3-15,0 0 2 16,0-10 0-16,0 10 1 16,0 0-7-16,0 0-3 0,0 0-3 15,0 0-3-15,0 0-1 16,0 0-3-16,0 0-1 15,0 0-1-15,0 0-1 16,0 0 0-16,2 5 0 0,6 4 0 16,5 2 0-16,1 3 1 15,5 3 1-15,7 3-3 16,-2 3 0-16,6 2 0 16,4-3 0-16,-2 0 0 15,-2-2 0-15,-1 2 0 16,-2-4 0-16,0-1 0 0,1-7 0 15,-8 5 0-15,3-6 0 16,-6 1 0-16,-3-3 0 0,1-4 0 16,-2 3 0-16,2-2 0 15,-15-4 0-15,18 8-12 16,3-8-75-16,-21 0-2 16</inkml:trace>
  <inkml:trace contextRef="#ctx0" brushRef="#br1" timeOffset="73408.2959">12604 16562 50 0,'0'0'7'0,"12"-5"3"15,-2-3 5 1,0-4 4-16,3-7 6 0,4-4 4 15,0-10 3-15,3-13 3 16,1-9-5-16,3-11-4 0,3-13-4 16,5-8-3-16,4-10-3 15,2-2-3-15,5 0-4 16,3 3-1-16,-5 7 0 0,1 12-2 16,-1 12 1-16,-11 11-2 15,-3 17 1-15,-5 4 0 16,-9 13 0-16,-4 8 0 15,-4 2 0-15,-5 10 0 0,0 0-1 16,8-9 1-16,-8 9-4 16,0 0-1-16,0 0-1 15,0 0-3-15,0 0 0 16,0 0-2-16,0 0-3 16,-5 5-4-16,2 4-7 0,-2 2-10 15,5-11-29-15,-4 22-18 16</inkml:trace>
  <inkml:trace contextRef="#ctx0" brushRef="#br1" timeOffset="75206.7386">14804 13491 387 0,'0'0'8'15,"0"0"4"-15,0 0 1 0,2-12 3 16,-2 12 1-16,0-13 1 16,0 13 2-16,-2-12 0 15,2 12-20-15,-6-10 0 0,6 10 0 16,-10 0 0-16,3 7 0 15,-2 6 0-15,-1 2 0 16,-1 7 0-16,2-1 0 16,-1 9 0-16,8-2 0 15,2-1 0-15,2-5 0 0,10-1 0 16,6-4 0-16,-4-8 0 16,7-1 0-16,1-5 0 15,2-3 0-15,-6-8 0 16,7-4 0-16,-8-9 0 15,1 4 0-15,-4 0 0 0,-1 0 0 16,-6 0 0-16,-2 5 0 16,-5 1 0-16,0 11 0 0,0 0 0 15,0 0 0-15,0 0 0 16,0 16 0-16,0-2 0 16,8 1 0-16,2 2 0 15,5 6 0-15,1-8 0 16,13-3 0-16,1-4 0 0,1-8 0 15,5 0 0-15,1-8 0 16,-3-7 0-16,2-8 0 16,-10-4 0-16,-1-3 0 15,-8-5 0-15,-4-1 0 0,-8-1 0 16,-5 2 0-16,-8 0 0 16,-3 8 0-16,-8 4 0 15,3 7 0-15,-2 5 0 16,-2 8 0-16,1 3 0 15,-4 8 0-15,5 8 0 0,-1-7 0 16,-3 11-90-16,17-3-3 16</inkml:trace>
  <inkml:trace contextRef="#ctx0" brushRef="#br1" timeOffset="83086.2654">17812 12576 275 0,'0'0'9'0,"0"0"4"0,0 0 2 16,2-10 4-16,-2 10 0 16,0-12 1-16,0 12 0 15,-10-14 0-15,-4 7-8 16,-6 4-5-16,-10 0-3 15,-5 3-3-15,-3 8-1 0,-6 4 0 16,-4 3 0-16,2 4 0 16,-2 4-1-16,4-1 0 15,6 3 0-15,6 2 0 0,7-2 0 16,8 5 0-16,4-1 0 16,9 6 1-16,4 5 0 15,4 4 0-15,4 4 1 0,4 8 0 16,3 6 0-16,-4 3 1 15,6 6-1-15,-1 1 1 16,1 2 1-16,-4 3-2 16,3-4 1-16,-2 3 1 0,2-2 0 15,-2-4 1-15,-1 2 1 16,-1-3 0-16,1-2 0 16,-3 1-1-16,-1-2 0 15,-2 1 1-15,2 0-2 16,-5-8 0-16,4 0-1 0,-3-2 0 15,-1-7-1-15,2-6 1 16,-1 1-1-16,-3-8 1 16,3-2-1-16,-2-5 0 15,-1-5 0-15,-1-5-1 0,-1-4 1 16,4-1 0-16,-2-5-1 16,-2 0 1-16,4 0-1 15,-4-2 0-15,0-8 1 0,0 15-1 16,0-15 0-16,0 17 1 15,0-7-1-15,0-3 0 16,0 3 0-16,0-10 0 16,0 15 0-16,0-15 0 0,0 15 0 15,0-15 0-15,0 10-1 16,0-10 1-16,0 0 0 16,0 0-1-16,2 8 1 15,-2-8 0-15,18 0 1 16,6 0 0-16,6-11 1 0,6-4 2 15,17-5-2-15,12-4-2 16,6-3 0-16,9-3 0 16,0 0 0-16,-3 5 0 15,-4 3 0-15,-9 5 0 0,-12 4 0 16,-10 5 0-16,-12 4 0 16,-11 4 0-16,-5 0 0 15,-14 0 0-15,12 0 0 0,-12 0 0 16,0 0 0-16,-5 9 0 15,5-9 0-15,-13 8 0 16,2-8-17-16,-5 0-69 16,16 0-4-16</inkml:trace>
  <inkml:trace contextRef="#ctx0" brushRef="#br1" timeOffset="84219.5165">20405 12487 430 0,'0'0'4'0,"0"0"3"15,0 0 3-15,10-7 0 16,-10 7 1-16,0 0 1 16,0 0 0-16,0 0-1 0,0 0-7 15,7 0-4-15,-7 12 0 16,2 9 0-16,-2 3 0 16,5 3 0-16,-1 2 0 15,-2 9 0-15,3-3 0 16,0-4 0-16,-3 2 0 15,0-5 0-15,1-6 0 0,-1-2 0 16,1-5-19-16,-1 0-25 16,-1-3-43-16,-1-12-2 15</inkml:trace>
  <inkml:trace contextRef="#ctx0" brushRef="#br1" timeOffset="84569.845">20269 12717 423 0,'0'0'5'0,"0"0"3"16,0 0 1-16,0 0 2 15,0 0 0-15,0 0 1 0,0 0 0 16,0 0 1-16,0 0-6 16,8-3-7-16,8-6 0 15,7 0 0-15,11-2 0 16,1-3 0-16,9 1 0 0,1-1 0 15,0-4 0-15,0 5 0 16,-10 1 0-16,-6 4 0 16,-6 2 0-16,-8 0 0 15,-2 4 0-15,-13 2 0 16,0 0 0-16,0 0 0 0,0 0 0 16,0 0 0-16,0 0 0 15,0 0 0-15,0 0 0 16,0 0 0-16,0 0 0 0,-5 10-34 15,5-10-55-15,-8 15-2 16</inkml:trace>
  <inkml:trace contextRef="#ctx0" brushRef="#br1" timeOffset="84955.9253">21300 11947 419 0,'0'0'5'16,"0"0"3"-16,0 0 2 0,0 0 3 15,0-10 1-15,0 10 1 16,0 0 0-16,-3-9-3 16,3 9-12-16,0 0 0 15,0 0 0-15,0 12 0 16,0 5 0-16,5 8 0 0,0 5 0 16,2 5 0-16,3 6 0 15,-2 2 0-15,2-2 0 16,2 2 0-16,-4-6 0 15,2 0 0-15,-5-4 0 16,5 1-19-16,12-5-69 16,-19 0-3-16</inkml:trace>
  <inkml:trace contextRef="#ctx0" brushRef="#br1" timeOffset="85320.2299">21031 12601 468 0,'0'0'2'0,"0"0"1"15,0 0 2-15,0 0 2 16,11-2 0-16,5-6 1 16,7 1 1-16,14-5-7 0,6-6-2 15,13 4 0-15,10-5 0 16,3 1 0-16,5 0 0 15,-5 1 0-15,-5 4 0 16,-8 1 0-16,-8 5 0 0,-11 0 0 16,-12 1 0-16,-8 4 0 15,-7 2 0-15,-10 0 0 16,0 0 0-16,0 0 0 16,0 0 0-16,0 0 0 0,0 0 0 15,0 0 0-15,0 0 0 16,0 0 0-16,-10 5 0 15,10-5-27-15,0 15-62 0,-13-6-2 16</inkml:trace>
  <inkml:trace contextRef="#ctx0" brushRef="#br1" timeOffset="86069.5552">21521 12758 466 0,'0'0'4'0,"0"0"1"15,0 0 2-15,0 0 0 16,0 0 1-16,0 0-1 0,8 4 0 16,-8-4-7-1,5 20 0-15,-5-5 0 0,4 6 0 16,-1-2 0-16,-1 3 0 15,3 3 0-15,0-5 0 16,-3 1 0-16,2-5 0 16,0-2 0-16,-4-6 0 0,0-8 0 15,2 13 0-15,-2-13-4 16,0 0-3-16,0 0-2 16,0 0-1-16,-4-3 0 0,4 3-3 15,-6-10-4-15,6 10-5 16,-9-12-5-16,9 12-6 15,-8-10-20-15,8 10-28 16,0 0-1-16</inkml:trace>
  <inkml:trace contextRef="#ctx0" brushRef="#br1" timeOffset="86781.7319">21297 12842 427 0,'0'0'5'0,"0"0"1"16,0 0 3-16,0-12 1 0,0 12 1 16,3-15 0-16,0 7 1 15,8-4 0-15,2 1-4 16,-1 2-8-16,6 2 0 16,2-3 0-16,2 5 0 0,-2 2 0 15,3 3 0 1,-1 0 0-16,-3 8 0 0,2 2 0 15,-4-1 0-15,0 6 0 16,-7 5 0-16,1 2 0 16,-7 1 0-16,-4 1 0 0,-2-1 0 15,-9 2 0-15,-3 1 0 16,-6 2 0-16,-5-3 0 16,1-4 0-16,-1 0 0 0,0-1 0 15,4-6 0-15,4-4 0 16,4-3 0-16,13-7 0 15,-9 8 0-15,9-8 0 16,9 0 0-16,4-5 0 0,12-5 0 16,0 0 0-16,10-4 0 15,5-1 0-15,4-2 0 16,1 2 0-16,0 0 0 16,-3 3 0-16,-5-1 0 0,-4 3 0 15,-8 8 0-15,-8-3 0 16,-3 5 0-16,-6 0 0 15,-8 0 0-15,0 0 0 16,0 0 0-16,0 0 0 16,0 0 0-16,0 0 0 0,7 5 0 15,-7-5 0-15,0 0 0 16,0 0 0-16,0 0 0 16,0 0 0-16,0 0-23 0,0 0-67 15,-7 2-3-15</inkml:trace>
  <inkml:trace contextRef="#ctx0" brushRef="#br1" timeOffset="87386.3269">22547 12079 438 0,'0'0'5'0,"0"0"4"0,0-11 1 16,0 11 2-16,0 0 0 16,0 0 1-16,0 0-1 0,0 0-12 15,0 0 0-15,3 18 0 16,-3 5 0-16,0-1 0 15,0 10 0-15,0 0 0 16,2 3 0-16,2-1 0 16,-1-2 0-16,1-3 0 0,-2-3 0 15,1-9 0-15,1 3 0 16,-4-7-15-16,-2-5-72 16,2-8-3-16</inkml:trace>
  <inkml:trace contextRef="#ctx0" brushRef="#br1" timeOffset="87597.459">22348 12168 462 0,'0'0'4'0,"0"0"2"0,0-8 1 16,0 8 2-16,6-19 1 16,3 4 0-16,9-2-7 15,12-6-3-15,5 1 0 0,11-3 0 16,5 5 0-16,-1 1 0 15,1 3 0-15,-3 7 0 16,-4 9 0-16,-14 0-12 16,-19 18-77-16,-4 3-2 0</inkml:trace>
  <inkml:trace contextRef="#ctx0" brushRef="#br1" timeOffset="87767.0814">22329 12535 424 0,'0'0'5'0,"0"0"2"0,0 0 3 16,0 0 2-16,8 0 2 16,11-8-1-16,2-1 2 15,13-4-4-15,6-5-11 0,7-1 0 16,0-1 0-16,10 2-7 16,5-3-78-16,-12 0-4 15</inkml:trace>
  <inkml:trace contextRef="#ctx0" brushRef="#br1" timeOffset="88234.3514">23023 12066 505 0,'0'0'2'0,"0"0"0"16,0 0 0-16,0 0-2 15,0 0 0-15,-13 0 0 16,13 0 0-16,-12 14 0 15,7 3 0-15,5 0 0 0,0 2 0 16,0 1 0-16,9-1 0 16,4-2 0-16,2-3 0 15,7-7 0-15,3-4 0 16,-2-3 0-16,4-8 0 0,-7-7 0 16,2-4 0-16,-2-1 0 15,-5 0 0-15,-3-2 0 16,-7 4 0-16,1 3 0 0,-6 5 0 15,0 10 0-15,0 0 0 16,-9 5 0-16,7 4 0 16,2 5 0-16,0 1 0 15,0-1 0-15,15-1 0 0,2-6 0 16,4-2 0-16,4-5 0 16,3-5 0-16,2-7 0 15,0-3 0-15,0-10 0 16,-7-2 0-16,-3-5 0 15,-5 0 0-15,-8-1 0 0,-7 1 0 16,-5 5 0-16,-10 5 0 16,-4 7 0-16,-8 2-9 15,-6 3-69-15,1 13-9 16</inkml:trace>
  <inkml:trace contextRef="#ctx0" brushRef="#br1" timeOffset="88630.0362">23352 11581 474 0,'0'0'4'0,"-6"-9"1"16,0 1 1-16,1-5 1 15,1 1 1-15,4-4-1 0,-3 0-7 16,3-2 0-16,7 3 0 15,6 3 0-15,4 0 0 16,6 1 0-16,0 4 0 16,-2 2 0-16,2 5 0 0,-6 0 0 15,-2 9 0-15,-4 6 0 16,-9 3 0-16,-2 0 0 0,-6 4 0 16,-1 0 0-16,0 1 0 15,-1-1 0-15,4-5 0 16,-2 1 0-16,6-6 0 15,10-5 0-15,5-2 0 0,8-5 0 16,4 0 0-16,5-7 0 16,6-3 0-16,-1-7 0 15,1 0 0-15,-7-6-9 16,-13 2-76-16,9 0-3 0</inkml:trace>
  <inkml:trace contextRef="#ctx0" brushRef="#br1" timeOffset="89224.4564">23401 10890 455 0,'0'0'3'15,"0"-8"1"-15,0-2 0 16,7-2 0-16,3-3 1 15,7-3-1-15,8-4 1 0,13 0 0 16,4 0-3-16,8 2-1 16,4 0 0-16,3 5 0 15,-2 3-1-15,-5 4-1 16,-8 6 1-16,-10 2-1 0,-5 12 1 16,-10 6-1-16,-4 11 1 15,-6 11-1-15,2 4 2 16,-5 14 2-16,1 6 0 15,0 10 0-15,2 6 2 16,2 4-1-16,2 1-2 0,-3 3-2 16,5 3 0-16,1-2 0 15,2 6 0-15,0-3 0 16,2 2 0-16,-1-2 0 16,-1 0 0-16,9-6 0 0,-6 1 0 15,-4-8 0-15,2 1 0 16,-2-11 0-16,2-7 0 15,-6-3 0-15,3-7 0 16,-3-5 0-16,-2-5 0 0,1-10 0 16,-3-4 0-16,2-6 0 15,-9-4 0-15,0-4 0 16,-6-1 0-16,-11-1 0 0,-10-1 0 16,-6 1 0-16,-12 3 0 15,-15-1 0-15,-11 6 0 16,-8-1 0-16,-14 5 0 15,-2 0 0-15,-1 3 0 16,4 0 0-16,7 1 0 16,11-1-2-16,17 0-85 15,15 0-3-15</inkml:trace>
  <inkml:trace contextRef="#ctx0" brushRef="#br1" timeOffset="89999.7987">18021 14846 389 0,'0'0'0'0,"0"0"-1"0,0 0 1 15,4-3 1-15,-4 3 1 16,18-7 2-16,-1 3 1 16,3-7 2-16,8-1 1 15,9-5 1-15,8-6 0 0,12-2 0 16,15-4-1-16,13-7-2 16,14-5 0-16,18-6-1 15,14-5 0-15,19-5 1 0,22-5 0 16,19-8 0-16,20-4 0 15,18-2-1-15,16-6 0 16,17 2 0-16,11-1-5 16,3 2 0-16,0 6 0 0,-5 4 0 15,-10 5 0-15,-8 9 0 16,-16 4 0-16,-10 6 0 16,-24 3 0-16,-12 5 0 0,-19 1 0 15,-23 7 0 1,-20 2 0-16,-24 5 0 0,-23 3 0 15,-22 5 0-15,-18 2 0 16,-20 2 0-16,-12 5 0 16,-10 5 0-16,-15-10 0 15,-19 6-4-15,-2 4-27 0,-13 0-57 16,-16 0-3-16</inkml:trace>
  <inkml:trace contextRef="#ctx0" brushRef="#br1" timeOffset="90948.3921">17633 12472 240 0,'0'0'3'16,"0"0"0"-16,15-9 4 15,7-1 2-15,8-2 2 16,10-8 2-16,15-3 2 0,12-7 0 15,18-6 0-15,11-3-2 16,11-7-2-16,14-3-1 0,12-6 1 16,10 3-3-16,9-5-2 15,5-2-1-15,9 2 0 16,9-3 1-16,1 2 0 16,4-3-1-16,3 2-1 15,4-6-1-15,4 1 1 16,8 2 0-16,2-2-1 0,8-3 0 15,5 5-3-15,-1-3 2 16,-1 3-2-16,-1 8 0 16,-9 0 0-16,-11 8-1 15,-10 6 1-15,-19 2 0 16,-16 8 0-16,-12 5 1 0,-17 0 1 16,-17 5 1-16,-8 2 1 15,-18 4 0-15,-9 2 0 0,-13-1 0 16,-11 7 1-16,-12-1 0 15,-4 1-1-15,-12 4 0 16,-4-1 0-16,-9 3 0 16,0 0-1-16,0 0-1 0,0 0 1 15,0 0-2-15,0 0 0 16,0 0 0-16,0 0-1 16,0 0 0-16,0 0-1 0,0 0 0 15,0 0-1-15,0 0-3 16,0 0-4-16,-2 5-9 15,2-5-20-15,-5 10-46 16,5-1-1-16</inkml:trace>
  <inkml:trace contextRef="#ctx0" brushRef="#br1" timeOffset="97149.0347">15346 15641 0 0,'0'0'11'0,"-3"-15"4"16,-1 5 3-16,1 1 2 16,-3-4 3-16,4 6-1 0,-3-3-3 15,5 10-4-15,-7-12-3 16,7 12-5-16,-6-13-3 15,6 13 0-15,-1-15-2 0,1 15 0 16,0-15 2-16,0 3-2 16,-3-1 4-16,1 0 1 15,0-1 1-15,-4-6-2 16,0-1 2-16,2 3-1 0,-3-7 0 16,2 8-2-16,-1-1 0 15,-2 4-2-15,4-4-2 16,2 6 0-16,-3 1 1 15,3-1-2-15,-1 3 1 16,1-4-1-16,-1 1 2 0,3-1-2 16,-3 4 1-16,3-1 0 15,0 10 1-15,-2-14-1 16,2 14-1-16,0 0-3 16,0 0-4-16,0 0-4 0,0 0 0 15,0 0-1-15,0 8 0 16,0 13 2-16,5 3 2 15,3 15 4-15,4 9 5 16,3 14 4-16,9 12 3 0,1 8-1 16,5 5 0-16,2 9-1 15,6 11-2-15,2-5 1 16,-5-3-5-16,6 1-12 0,-3-2-17 16,-5-2-29-16,6-2-1 15</inkml:trace>
  <inkml:trace contextRef="#ctx0" brushRef="#br1" timeOffset="97598.9601">15286 15204 162 0,'4'14'4'0,"10"25"3"16,2 23 2-16,12 25 2 15,4 17-1-15,11 24 0 0,2 18 0 16,7 15 0-16,-5-2-3 15,3-8-7-15,-6-9-1 16,-3-16-7-16,-4-8-11 0,-10-18-15 16,3-11-16-16,-16-9-9 15</inkml:trace>
  <inkml:trace contextRef="#ctx0" brushRef="#br1" timeOffset="98112.701">15180 15210 104 0,'0'0'3'0,"0"0"0"16,0 0 2-16,0 0 1 15,0 0 1-15,0 0-1 0,0 5 0 16,0-5 1-16,0 10-2 16,0 2 0-16,0 10 1 15,2 18 1-15,1 12-1 16,6 17 0-16,-2 11 2 0,4 11-1 15,1 16-1-15,0 10-2 16,1-9-5-16,-2-2-5 16,1-8-7-16,-5-12-8 15,-2-13-21-15,4-4-14 0</inkml:trace>
  <inkml:trace contextRef="#ctx0" brushRef="#br1" timeOffset="98430.8493">15239 15282 96 0,'0'0'6'0,"0"-15"6"15,0 3 2-15,0 12 1 16,0-18 1-16,0 18 1 0,0-19-3 16,3 11-1-16,-3 8-7 15,0 0-5-15,0 0-4 16,0 0 0-16,0 0-1 0,0 15 0 16,5 2 2-16,4 16 4 15,9 11 4-15,10 13-1 16,6 11-5-16,10 0-49 15,11 16-5-15</inkml:trace>
  <inkml:trace contextRef="#ctx0" brushRef="#br1" timeOffset="105119.9923">12853 14457 242 0,'0'0'1'0,"0"0"-2"16,0 0-2-16,0 0 2 0,0 7-1 16,4 6 2-16,4 2 0 15,2 7 2-15,5 0-1 16,5 8 3-16,-1-3 2 16,9 3-2-16,1-3-3 0,4 2-2 15,1 0-2-15,4-10-3 16,-5 1-4-16,11-8-5 15,-1 0-7-15,1-7-1 0,4 1-1 16,-4-6-2-16,6-11-1 16,-6 4 0-16,4-8 0 15,-4 5 4-15,-3-2 8 16,-2 2 10-16</inkml:trace>
  <inkml:trace contextRef="#ctx0" brushRef="#br1" timeOffset="105191.5594">13747 14670 5 0,'25'-11'9'0,"7"-1"2"16,-2 3-4-16,-2-4-10 15,2 6-20-15</inkml:trace>
  <inkml:trace contextRef="#ctx0" brushRef="#br1" timeOffset="106968.7457">15383 13072 244 0,'0'0'5'0,"0"-13"1"15,-10 1 3-15,1 0 2 0,-7-6 3 16,-6-2 2-16,-6 1 0 16,-10-1 0-16,-5 8-3 15,-10 5-4-15,-9 7 0 16,-5 10-3-16,-8 12-2 0,-1 12-1 15,-7 14 0-15,1 5 0 16,10 15 0-16,5 4 1 16,20 4 0-16,10 8 0 15,21 1 1-15,16-4-1 16,23-3 0-16,17-7-1 0,9-6 0 16,11-9-1-16,7-6-1 15,8-13 0-15,-1-9-1 16,6-10 0-16,0-9 0 15,1-9-1-15,4-13 0 0,-2-7 0 16,-4-14 0-16,-2-11 0 16,-9-12 0-16,2-10 0 15,-10-11 0-15,-7-12 2 0,-8-11-1 16,-13-3 2-16,-15-3 0 16,-10 1 1-16,-14 6 0 15,-20 11 2-15,-18 14-2 16,-17 19 0-16,-15 15-1 0,-15 22-1 15,-12 19-1-15,-7 13 0 16,3 24-4-16,3 12-11 16,13 11-47-16,18 25-15 15</inkml:trace>
  <inkml:trace contextRef="#ctx0" brushRef="#br1" timeOffset="115162.5446">12763 16731 156 0,'0'0'9'0,"0"0"5"16,0 0 4-16,0 0 4 15,0 0 1-15,0-8 0 16,0 8 1-16,0 0-1 0,0 0-7 16,0 0-9-16,0 0-2 15,0 0-3-15,0 6-2 16,0 6 0-16,0 0 0 16,0 5-1-16,0 7 2 0,0-3 2 15,3 4 0-15,-1 3-1 16,0-6-1-16,-2 0 1 15,0-7-2-15,0 2 0 16,0-7 1-16,0-10-1 16,3 10 2-16,-3-10 1 0,0 0-1 15,0-8 2-15,0-2-1 16,-3-12 1-16,-1 0-1 16,1-2 0-16,-2-7 2 0,0 2-1 15,0 2 2-15,2 4 0 16,-2 5 0-16,3 6-1 15,2 12 1-15,-5-12-2 16,5 12-3-16,0 0-2 0,0 0-1 16,-3 5 0-16,3 5 0 15,0 5 0-15,0 3 0 16,3 3 2-16,-3 2 1 16,5 4 0-16,-5 0 1 15,2-1-1-15,3-7 0 0,-5 1 0 16,0-6 1-16,3-4-1 15,-3-2 1-15,0-8 1 16,0 0 0-16,0 0 0 16,0 0 0-16,-3-15 1 0,-2-2-2 15,1-5 0-15,-4-6-1 16,1-2-1-16,-1-2 1 16,1 2 0-16,0 5 1 0,2 3 0 15,-1 7 0-15,1 3 0 16,5 12 0-16,0 0-2 15,0 0-1-15,0 0 0 16,0 0 0-16,0 17 0 16,0 3 0-16,3 5 1 0,0 3-1 15,7 1 2-15,-6 3 1 16,3-5-1-16,-2 1 0 16,1-6 0-16,-3-7 0 15,-1-6 0-15,-2-9 1 16,2 14 0-16,-2-14 1 0,0 0-2 15,0-15 1-15,-2-3-1 16,-3-9 0-16,-1-5 0 16,-1-6-2-16,-1-1 1 0,4 0-1 15,-4 4 1-15,3 5 0 16,0 7 0-16,3 11-1 16,2 12 0-16,0 0 1 15,0 0 0-15,0 15-1 16,0 5 1-16,2 2 0 0,0 3-1 15,4 2 2-15,-3 0 0 16,4-2-1-16,-3-3 1 16,2-6-1-16,-4-4 0 0,0-3 1 15,-2-9 0-15,3 8 0 16,-3-8 0-16,0 0 1 16,2-9-2-16,-2-6 1 15,0-3-1-15,0-7 0 16,0-2 0-16,-2 0-1 15,2-1 0-15,0 6 1 0,0 2-1 16,0 8-1-16,0 5 0 16,0 7 1-16,0 0 0 15,0 14 0-15,0 1-1 0,2 4 0 16,4 4-2-16,-3 4-4 16,1 1-9-16,1-2-16 15,0-6-38-15,0 1-11 16</inkml:trace>
  <inkml:trace contextRef="#ctx0" brushRef="#br1" timeOffset="115642.3986">12532 16830 262 0,'0'0'6'0,"0"0"4"0,0 0 4 16,0 0 1-16,0 0 2 15,0 0 0-15,0 0-1 16,0 0 2-16,-10-5-6 0,10 5-5 16,0 0-2-16,0 0 0 15,14 0 0-15,2 0 0 16,6-2 0-16,8-1 2 15,2 1 0-15,8-3-1 0,-3 3 0 16,6-1-3-16,-9 3-1 16,1 0-1-16,-12 0 0 15,-2 3-1-15,-3-1 0 16,-2 0 0-16,-8 1 1 16,-8-3 0-16,10 5 0 0,-10-5 2 15,0 0 0-15,0 0 0 16,0 0 0-16,-6 0 0 15,-6 0-1-15,-6 0-1 16,-2 0-1-16,-5 0 0 0,-2-3-2 16,0 3 0-16,-1 0 0 15,3 3 0-15,2 1-2 16,2-4-5-16,12 6-12 16,-1 10-50-16,10-16-8 0</inkml:trace>
  <inkml:trace contextRef="#ctx0" brushRef="#br1" timeOffset="117826.8558">17658 15322 213 0,'0'0'3'0,"-12"0"4"16,12 0 2-16,-13 4 3 0,13-4 2 16,-12 6 1-16,12-6 2 15,-10 5-1-15,10-5-1 16,0 0-4-16,0 0-1 16,0 0-2-16,5 0-1 15,12 0 1-15,5-8 0 0,10 1 0 16,11-8 2-16,11-4 0 15,11-4 0-15,19-6-1 16,11-9 1-16,15-2-1 0,11-10-1 16,19-1 0-16,14-6-1 15,12-6-1-15,16-2-1 16,9 2-1-16,11-4-1 16,9-3 0-16,10 3 0 0,2-4 0 15,6 1-1-15,-2 6 1 16,1 2 1-16,-7 3 0 15,-6 2 0-15,-1 4 1 16,-14 4-5-16,-5 4 0 0,-11 3 0 16,-8 3 0-16,-9 6 0 15,-11-2 0-15,-11 9 0 16,-22 4 0-16,-16 1 0 16,-17 9 0-16,-18 4 0 15,-23-2 0-15,-11 8 0 16,-18-1 0-16,-7 3-2 0,-13 0-10 15,0 0-6-15,-5 11-11 16,-15-2-43-16,-10 12-14 16</inkml:trace>
  <inkml:trace contextRef="#ctx0" brushRef="#br1" timeOffset="118458.7559">17944 15400 225 0,'0'0'6'0,"10"-12"3"15,-1 3 4-15,12-1 2 0,4-8 2 16,16-1 3-16,12-11 1 15,21-7 1-15,20-6-2 16,19-9-2-16,24-2-3 16,19-11-3-16,23-2-1 0,20-7-2 15,14 0-2 1,9 0-1-16,14-3-2 0,6 3-1 16,5-5-1-16,5 4 0 15,-1 1 1-15,2 2 1 16,-3 2-1-16,-7 6 1 15,-12 2 0-15,-10 8 0 0,-15 4-1 16,-17 8 0-16,-12 2-1 16,-26 11 0-16,-18 1 0 15,-24 7-1-15,-20 4 1 0,-24 5 0 16,-15 3 0-16,-13 6 1 16,-18 1-1-16,-9-1 0 15,-10 3 0-15,0 0-1 0,0 0-2 16,0 0-4-16,0 0-3 15,-4 0-12-15,-8 5-28 16,-1 0-37-16,-2 1-2 16</inkml:trace>
  <inkml:trace contextRef="#ctx0" brushRef="#br1" timeOffset="126916.1676">18806 14284 344 0,'0'0'-12'15,"0"0"-17"-15,0 0-25 16,0 0-17-16</inkml:trace>
  <inkml:trace contextRef="#ctx0" brushRef="#br1" timeOffset="127777.7885">23030 13454 501 0,'0'0'1'16,"0"-10"-4"-16,0 10-1 15,0-11 0-15,0 11 0 16,0-9 2-16,0 9 0 0,0 0 1 16,0 0 0-16,0 0 3 15,0 0 2-15,-5 8 0 16,5-8-1-16,-2 16-1 16,2-5 0-16,0-2-2 0,0 2 0 15,0-4 0-15,0 3 1 16,0 2-1-16,0-12 0 15,0 14 0-15,0-14 0 16,-5 15 0-16,5-15 0 16,-8 11-1-16,8-11-2 0,-10 7 0 15,10-7-3-15,0 0-3 16,0 0-4-16,-7 3-6 16,7-3-7-16,0 0-14 0,0 0-24 15,-16 10-20-15</inkml:trace>
  <inkml:trace contextRef="#ctx0" brushRef="#br1" timeOffset="131523.7628">1636 8747 349 0,'0'0'4'0,"0"0"3"16,0 0 2-16,-10 0 1 15,10 0 0-15,-7-8 0 16,2-2 0-16,-3-7 0 16,3-14-3-16,-2-15-2 0,0-8 0 15,-2-16-2-15,2-17 1 16,2-11-1-16,3-12 0 16,2-11 1-16,0 0-1 0,0-8 0 15,0-1-1-15,2 0 1 16,1 3 0-16,-3 1 0 15,0 5 0-15,0 5 0 16,0-1-1-16,0 8-1 0,2 0 1 16,3 2-1-16,1 8 0 15,1 5-1-15,3 10 1 16,-3 5-1-16,3 14 0 0,-2 8 1 16,-1 18 0-16,-2 7 0 15,0 10 0-15,-2 10 0 16,-3 12 0-16,0-8-1 15,0 8 0-15,0 0 0 16,0 0-2-16,0 0 0 16,0 0 1-16,0 0-1 0,0 0 0 15,0 0 1-15,9 0-1 16,-9 0 2-16,17 12-1 16,-4-4 1-16,4 4 0 0,6 0 1 15,1 0-1-15,6 0 1 16,0 1-1-16,8 0 1 15,-1-3-1-15,9-1 1 16,1-3-1-16,2 1 0 0,6-4 1 16,2 1-1-16,5 1 0 15,-1 0 0-15,5-2 0 16,3 4 0-16,4 0 1 16,0 0-1-16,8 1 1 0,-2-3-1 15,8 0 1-15,0 0-1 16,7-5 1-16,0 0-1 15,7 0 0-15,-2-3 1 16,7-1-1-16,-1-1 0 16,2-3 1-16,5-2-1 0,0 1 0 15,5 1 1-15,-2-2-1 16,8 1 0-16,2 1 0 16,-1 4 0-16,0-4 1 0,3 5-1 15,2 1 0-15,-5-2 0 16,3 4 1-16,-6 0-1 15,5 0 0-15,-4 0 0 16,-1 6 0-16,-1-6 1 0,-4 3-1 16,2-3 0-16,0 0 1 15,-1 0-1-15,3 0 0 16,-4 0 0-16,-1 0 0 0,1 0 0 16,-1 0 1-1,-3 0-1-15,0 0 0 0,-6 8 1 16,4-7-1-16,-2 5 1 15,3-1-1-15,0-3 1 16,1 1-1-16,3-3 0 16,2 0 1-16,0-5-1 0,0 2 0 15,-4-2 1-15,-1 1-1 16,1 1 0-16,-9 0 0 16,-3 3 0-16,-1 0 0 0,-6 0 0 15,-1-2 1-15,-1-1-1 16,2-3 0-16,0 0 0 15,3-4 1-15,1-3-1 16,1-2 0-16,2 1 0 0,4-3 1 16,2 2 0-16,-3 0 0 15,-2 4-1-15,0 2 1 16,-4 3 0-16,-2 1 0 16,-2 4 0-16,-1-2-1 0,-5 3 0 15,-2 0 0-15,0 0 0 16,4 0 0-16,-1-3 0 15,3 1 0-15,-2-1 0 16,2 1 0-16,0-3 0 16,-3 3 0-16,3 2 0 0,0 0 0 15,-5 0 0-15,3 0 1 16,-1 2-2-16,-4 3 0 16,2 0 1-16,0 0-1 0,-3-1 0 15,6-1 0-15,-3-1 0 16,2 1 1-16,-2-3 1 15,3 0-1-15,-5 0-1 16,2 0 2-16,-6 0 0 0,-1 0 0 16,-6 0-1-16,4 0 0 15,-4 0 0-15,-1 3 0 16,-2-3 0-16,2 0 0 16,0 0 0-16,2 0 0 0,0-6 0 15,0 1 0 1,0-2 0-16,1 0 0 0,2-3 1 15,-4 3-1-15,0-3-1 16,3 0 1-16,-1 3 0 16,-5-1 0-16,7 0 0 0,-6 4 0 15,-1-4 0-15,4 1 0 16,-5 2-1-16,0-2 1 16,-1 4 0-16,-2-2 0 0,0 2 0 15,0 3 0-15,3 0 0 16,-6 0 1-16,1 0-1 15,1 0 0-15,0 0 0 16,-2 0 0-16,2 0 1 0,-2 0-1 16,1 3 0-16,-3-3 0 15,2 0 0-15,-1 2 0 16,-1-2 0-16,-7 3 0 16,-1 0 0-16,-5-2-1 0,-6 2 1 15,-3 2 0-15,-6-2 0 16,-4 1 0-16,-5 1 0 15,0 1 0-15,-4-3 0 16,-5 0-1-16,2 3 2 16,-6-1-1-16,4 1 0 0,-2-2 0 15,2 1 0-15,0 2 0 16,0 1 1-16,1-1-1 16,-2 3-1-16,4-3 0 0,-2 0 1 15,4 4-1-15,-4 1 1 16,-1 1-1-16,0-3 1 15,0 2-1-15,-2 3 1 0,-3 2 0 16,1 0 0-16,-2 3 0 16,0 0 0-16,2 5 1 15,-2 4-1-15,0 1 0 16,-2 5 1-16,0-1-1 0,0 7 1 16,6 0 0-16,-7 4-1 15,4 2 0-15,-1 0 0 16,3 3 0-16,0-4 0 15,-1 0 0-15,0 3 0 16,1-2 0-16,-6 0 0 16,1 0 0-16,-6 3 0 0,2 1 0 15,-4 2 0-15,0 5 1 16,-4 0-1-16,-1 1 1 16,0 3-1-16,1 4 0 0,-1-2 0 15,0-1 0-15,-3 4 0 16,3-2 0-16,-2 5 0 15,0-6 0-15,-2 2 0 0,-1 0 1 16,0 2 1-16,-4-1-2 16,0 0 0-16,-4 0 0 15,3 0 0-15,-5-5 0 16,3-3 0-16,-1 1 0 16,6-3 0-16,-3-5 0 0,5-3 0 15,-3-2 0-15,4 0 0 16,-1-2 0-16,-1 0 0 15,2-6 0-15,-1-4 0 16,2 0 0-16,-2-1 0 16,2-3 0-16,2-5 0 0,0 2 0 15,-2-7 0-15,4 0 0 16,-2-4 0-16,5-5 0 16,-1 3 0-16,-1-5 0 0,3-10 0 15,-2 10 0-15,2-10 0 16,0 0 0-16,0 0 0 15,-3 10 0-15,3-10 0 0,0 0 0 16,0 0 0-16,0 0 0 16,0 10-2-16,0-10 2 15,0 0-1-15,3 13 0 0,-3-13-2 16,0 0-5-16,5 7-14 16,-5 3-52-16,0-15-10 15</inkml:trace>
  <inkml:trace contextRef="#ctx0" brushRef="#br1" timeOffset="137045.6389">22518 11792 140 0,'0'0'8'0,"0"0"5"15,4 0 3-15,-4 0 4 16,0 0 3-16,11 8 2 0,-11-8 3 16,12 4 2-16,-12-4-6 15,11 13-5-15,-11-13 0 16,3 12-3-16,-3-12-1 0,6 10-3 15,-6-10-2-15,0 0-1 16,0 9 0-16,0-9 0 16,0 0 0-16,0 0-1 15,0-5-2-15,0-5 1 0,-6-4-2 16,3-5 0-16,-6-7-2 16,0-9 0-16,-3-8-1 15,4-6-1-15,-4-6 1 16,2-11-1-16,-1-3 1 0,2-8-1 15,-4-2 1-15,1-8-2 16,-1-5 0-16,-4-7 2 16,-3-5-1-16,0-10 1 15,-3-2-1-15,-4-8 0 16,0-2 1-16,2-6-2 0,1 6 0 16,1 0 0-16,3 5 0 15,1 9 0-15,3 5 0 16,2 9 0-16,3 8 0 0,-1 6 0 15,-2 12 0-15,3 6 0 16,-3 3 0-16,-2 10 0 16,2 0 0-16,-2 6 0 0,2 2 0 15,1 6 0-15,1 4 0 16,1 2 0-16,-1 4 0 16,5 2 0-16,-4 6 0 15,7 1 0-15,-4 6 0 0,1-1 0 16,0 1 0-16,-1 2 0 15,1-1 0-15,2 3 0 16,-2-5 0-16,-2 4 0 16,5-1 0-16,-1 3 0 15,0-1 0-15,0-5 0 16,3 6 0-16,-5-4 0 0,6 3 0 16,-4-3 0-16,2 0 0 15,-2 1 0-15,5 3 0 16,-5-1 0-16,5 2 0 0,0 8 0 15,-7-15 0-15,7 15 0 16,0 0 0-16,-4-6 0 16,4 6 0-16,0 0 0 0,0 0 0 15,0 0 0-15,0 0 0 16,0 0 0-16,0 0 0 16,0 0 0-16,-1 4 0 0,1-4 0 15,0 20-11-15,0 7-62 16,10-15-15-16</inkml:trace>
  <inkml:trace contextRef="#ctx0" brushRef="#br1" timeOffset="137762.4851">21103 7671 357 0,'0'0'8'0,"0"0"2"0,0 0 4 15,0 0 1-15,0-7 1 16,0 7 2-16,0 0-2 0,0 0 0 16,0 0-6-16,0 0-4 15,0 0-3-15,3 10-1 16,-1 10-1-16,1 6 0 0,-3 3-1 15,2 3 2-15,1 5 0 16,-3 5 1-16,2-5-1 16,-2-2 0-16,0-3-1 0,0-2-2 15,0-9-5-15,0 2-8 16,-2-8-21-16,-6-3-49 16,8-12-1-16</inkml:trace>
  <inkml:trace contextRef="#ctx0" brushRef="#br1" timeOffset="138055.2151">20832 7629 416 0,'0'0'4'16,"0"0"2"-16,0-14 1 15,10 4 1-15,6-3 2 0,3-1 0 16,11-4 0-16,2 1 0 16,11-1-2-16,1 1-4 15,9-1 0-15,-4 3-2 0,-4 6 0 16,3 1-1-16,-9 4-2 16,-2-1-2-16,-7 5-4 15,-7 0-9-15,-4 9-21 16,4 7-48-16,-19-2-1 15</inkml:trace>
  <inkml:trace contextRef="#ctx0" brushRef="#br1" timeOffset="138345.9272">20716 8216 406 0,'0'0'4'16,"0"0"3"-16,0 0 0 15,0 0 3-15,0 0 2 0,12 0 1 16,1-2 2-16,12-1 0 16,5-1-3-16,11-4-2 15,12 1-10-15,7-8 0 16,6 3 0-16,6-5 0 0,-2 1 0 16,0 2 0-16,-14 0 0 15,-3 5 0-15,-16-1 0 16,-7 6 0-16,-10 1 0 15,-10 3 0-15,-10 0 0 16,0 0 0-16,0 0 0 16,0 0-17-16,-17-7-69 15,4 4-4-15</inkml:trace>
  <inkml:trace contextRef="#ctx0" brushRef="#br1" timeOffset="138967.3648">21501 7047 255 0,'0'0'3'16,"-20"-9"2"-16,-7-4 2 16,-10 3 3-16,-16-2 2 15,-8 0 3-15,-14 2 2 0,-12 7 0 16,-12 7-1-16,-6 20 1 16,0 20-2-16,-4 16-4 0,2 17-1 15,0 11-2-15,13 19-2 16,9 6 0-16,20 7 0 15,13 4 0-15,25-3-1 16,12-4 0-16,18-6 1 0,17 0-2 16,14-11 0-16,13-4-1 15,8-11-1-15,5-14 0 16,10-9 0-16,9-17 0 0,8-13-1 16,7-17 1-16,7-18 0 15,12-18 1-15,7-20 0 16,4-10-1-16,5-22-1 15,1-13 0-15,-2-13-1 16,-5-13-1-16,-16-12 0 16,-10 1 0-16,-28 1 1 0,-22-1 2 15,-27 6-1-15,-20 13 0 16,-30 5 1-16,-27 12 1 16,-20 13-1-16,-28 6 0 0,-14 17-1 15,-13 3-2-15,-2 14 1 16,-3 9 1-16,8 16-2 15,12 6 0-15,18 10-3 16,17 10-7-16,27 16-20 0,23 12-52 16,17 4-1-16</inkml:trace>
  <inkml:trace contextRef="#ctx0" brushRef="#br1" timeOffset="140054.1133">21362 7035 339 0,'0'0'4'0,"0"0"6"15,0 0 2-15,0 0 4 0,0-12 1 16,0 2 0 0,10-4 1-16,-3-4 2 0,8-5-5 15,3-7-3-15,-1-2-4 16,8-7-2-16,0-8 0 16,4-6-1-16,4-1 1 15,0-8-6-15,11 0 0 0,-2-2 0 16,-2 6 0-16,-2 7 0 15,-1 7 0-15,-10 8 0 16,-4 9 0-16,-6 10 0 0,-5 7 0 16,-12 10 0-16,10-11 0 15,-10 11 0-15,0 0 0 16,0 0 0-16,0 0 0 16,0 0 0-16,0 0 0 0,-5 14 0 15,-5-4-15-15,3 9-24 16,-5 6-47-16,-13-2-1 15</inkml:trace>
  <inkml:trace contextRef="#ctx0" brushRef="#br1" timeOffset="140542.5625">21302 6774 354 0,'0'0'8'16,"0"0"4"-16,0 0 3 15,0 0 0-15,0-9 2 16,0 9 0-16,0 0-2 16,0 0 1-16,0 0-8 15,0 0-3-15,15 3-3 0,-10 9-2 16,2 6 0-16,1 4 0 15,-3 3 0-15,3 4 1 16,-1-1 0-16,0 1 0 16,-2-2-1-16,0-4 0 15,-5-5 0-15,3-4 0 0,-1-2 1 16,-2-12-1-16,8 10 1 16,-8-10 1-16,0 0 1 15,12 0 0-15,-2-10 0 0,7-2 0 16,3-5 1-16,5-1 0 15,5-4-4-15,7 0 0 16,-1-1 0-16,2 7 0 16,-8-1 0-16,-2 5 0 0,-8 3 0 15,-6 4 0-15,-1 2 0 16,-13 3 0-16,0 0 0 16,0 0 0-16,3 5-9 15,-3-5-7-15,-5 12-21 16,5-12-47-16,-13 12-2 0</inkml:trace>
  <inkml:trace contextRef="#ctx0" brushRef="#br1" timeOffset="142989.1649">20865 5836 441 0,'0'0'6'0,"0"0"1"0,0 0 3 15,0 0 1-15,0 0 0 16,0-11 0-16,0 11-1 16,0 0-6-16,0 11-4 0,0 7 0 15,2 2 0-15,3 4 0 16,0 3 0-16,0 11 0 16,5-4 0-16,-5-2 0 15,0-2 0-15,2-5 0 16,-4-3 0-16,2-4 0 0,-5-9 0 15,0-9 0-15,3 10 0 16,-3-10 0-16,-3-10 0 16,-2-5 0-16,0-9 0 15,-2-6 0-15,2-8 0 16,0 2 0-16,2-8 0 0,0 3 0 16,3 5 0-16,0 0 0 15,6 12 0-15,1 1 0 16,0 11 0-16,6 3 0 0,2 9 0 15,5 0 0-15,2 12 0 16,3 3 0-16,2 6 0 16,1 8 0-16,-3 5 0 0,-3-2 0 15,-3 3 0-15,-6-5 0 16,0-1 0-16,-6-5 0 16,-5 0 0-16,1-10 0 15,-3-4 0-15,0-10 0 16,0 10 0-16,0-10 0 0,-3-7 0 15,-2-6 0-15,-2-4 0 16,2-9 0-16,0 0 0 16,3-6 0-16,2-3 0 15,0 5 0-15,5 3 0 16,2-1 0-16,3 9 0 0,3 4 0 16,-1 2 0-16,1 6 0 15,1 4 0-15,2 3 0 16,-4 3 0-16,4 7 0 0,0 7 0 15,2 6 0-15,-4 4 0 16,-2 0 0-16,-1 5 0 16,-2-2 0-16,-1 2-2 0,-6-5-28 15,-8-2-55-15,10-2-3 16</inkml:trace>
  <inkml:trace contextRef="#ctx0" brushRef="#br1" timeOffset="143988.8172">21583 5845 427 0,'0'0'4'0,"0"0"0"0,-10-12 2 16,-2 10-1-16,-3-1 1 16,-6 3 0-16,0 0 0 0,-2 5 1 15,0 5-4-15,2 6-2 16,8 3 0-16,3 3 0 15,8 1-1-15,2-3 1 0,9 0-1 16,4-8 1-16,7 0 0 16,0-7 0-16,1-2 1 15,0-6 0-15,-1-7 0 16,-3-5-1-16,1-3 1 0,-6-2-1 16,-2 4 0-16,-3-1-1 15,-4 4-1-15,-1 1-1 16,-2 12-1-16,0 0-1 0,0 0 1 15,0 0-1-15,0 0 0 16,0 12 1-16,5-2 1 16,8-3 2-16,4-2 2 15,6 0-1-15,9-5 1 16,2-5 1-16,7-4-1 0,-2-6 0 16,3-5 0-16,-8 1 1 15,0-4 1-15,-10 3-1 16,-8 3 1-16,-12-3-1 15,-4 5 0-15,-12 6 0 0,-10 3-1 16,-6 3-1-16,-2 3-2 16,1 0-1-16,-1 10 0 15,5 4 0-15,6 0 1 16,5 1-1-16,7 2 0 0,7 3 1 16,10-3-1-16,5 3 2 15,5-2-1-15,2-4 0 16,3 3-2-16,2-5 0 0,-8 0-1 15,0 2-2-15,-4-4-1 16,-5 0 1-16,-8-3-1 16,-2-7 2-16,-12 15 0 15,-3-10 2-15,-5 0 1 16,2 2-1-16,-2-2 4 16,-1-3 1-16,5 1-2 0,2-1 0 15,14-2 0-15,0 0 1 16,0-5 1-16,14-7 0 15,9 2-2-15,11-7 0 0,6-6 2 16,13-4-1-16,2-5 0 16,2 0 1-16,-3-5 3 15,-4 7 0-15,-11-2 2 16,-7 4 0-16,-11 6 0 0,-16 5 0 16,-5 5-2-16,-15 2 0 15,-8 8-2-15,-2-1-2 16,-2 3-2-16,-3 5 0 15,3 9 0-15,3 1 0 0,3 5 0 16,7 1-1-16,13 0 2 16,1 2-1-16,11-1 1 15,9-1 0-15,9-1 1 16,1 1-1-16,8-6 0 0,-6-3 0 16,-2 0 0-16,0-1 0 15,-11-7 0-15,-5 4 0 16,-14-8 0-16,4 7 1 0,-17-5-1 15,-9 7 1-15,-10-8-1 16,-9 5 1-16,-3 1-2 16,-4-1-4-16,6 1-20 15,-3 2-55-15,13 1-5 16</inkml:trace>
  <inkml:trace contextRef="#ctx0" brushRef="#br1" timeOffset="144906.0466">22026 6490 479 0,'0'0'3'0,"0"0"1"16,0 0 0-16,0 0 1 0,0 0-2 15,0 0 0-15,0 0 0 16,2 8 0-16,-2 4-2 15,0 5-2-15,2 10-1 0,3 1 1 16,1 1 0-16,0 3 1 16,2-1-1-16,0-5 1 15,0-3-1-15,-2-6 0 0,0-7 2 16,-6-10-1-16,0 0 1 16,0 0 0-16,-6-10 1 15,0-9-1-15,0-6 1 16,1-10-1-16,3-2-1 15,-1-5 2-15,3 5-2 0,3 2 0 16,4 0-2-16,4 13 2 16,1 5-1-16,3 9 0 15,2 8 0-15,0 5 1 16,3 7-1-16,0 5 1 16,0 9-1-16,0 1 1 0,-3 4-1 15,-5-3 0-15,2 5 1 16,-7-9-1-16,0-2 0 15,-5-5 0-15,1-6 1 0,-3-11 0 16,0 13 1-16,0-13 0 16,0-6 1-16,-3-8-1 15,3-2 1-15,3-11-1 0,5-2-1 16,2-7 0-16,7 2 0 16,0 5 0-16,3-4-1 15,3 8 0-15,-4 5 0 16,-1 11 0-16,-3 4 0 0,-3 5 0 15,-4 10-1-15,-3 5 1 16,-1 5 1-16,4 4-1 16,-5 6 0-16,-1 2-2 15,3-2-2-15,-2 0-5 16,1-3-5-16,4-3-6 0,2-9-11 16,5-2-21-16,3-3-18 15,7-10-1-15</inkml:trace>
  <inkml:trace contextRef="#ctx0" brushRef="#br1" timeOffset="145161.3579">22709 6525 179 0,'0'0'16'0,"0"0"9"16,0-10 6-16,0 10 1 0,-8-12-1 16,-4 4 2-16,-1 1-1 15,-1 2 0-15,-4 2-15 16,1 3-7-16,-2 8-7 16,8 2-2-16,3 5-1 0,7-1 0 15,1 1 1-15,7 0 0 16,6-2 0-16,11-1 1 15,1-4 0-15,3-6 0 0,1-2 1 16,-1 0 0-16,2-10 1 16,-9-6-1-16,-5 2 0 15,-7-6 0-15,-6 1-2 16,-6-1 0-16,-11 2-2 16,-6 3-2-16,-10 8-9 0,-5 2-12 15,1 5-56-15,6 5 0 16</inkml:trace>
  <inkml:trace contextRef="#ctx0" brushRef="#br1" timeOffset="146072.4131">22908 6409 425 0,'0'0'4'16,"0"0"1"-16,0 0 2 0,0 0-2 15,0 0-1-15,0 0 1 16,0 0-1-16,0 7 1 15,5 5-4-15,0 2-2 16,3 6-1-16,1 4 1 16,-1-5 1-16,2 1-1 0,-3-3 0 15,1-5 1-15,-1-5 1 16,-7-7-1-16,0 0 2 16,0 0-1-16,10 0 1 15,-5-12 0-15,0-5-1 0,2-5 1 16,4-5-2-16,-1-3 0 15,2 2 0-15,1-1 0 16,-1 4-1-16,-3 3-1 0,-1 11 1 16,-8 11-1-16,15-2 1 15,-10 7-1-15,3 12 1 16,-3 1-1-16,4 5 1 16,-1-1 1-16,5-1 1 0,-4-1-1 15,1-4 1-15,2-1 0 16,1-8 1-16,0-2-1 15,-1-5 0-15,3 0 1 16,0-10-2-16,3-5 0 16,-2-3 0-16,0-2-2 15,-2 1 0-15,2-3 0 0,-7 5 0 16,-2 3-4-16,-2 2-1 16,-5 12 0-16,0 0 0 15,0 0 1-15,0 0-1 0,-5 13 1 16,5 0 1-16,0-1 3 15,0-2 3-15,8 0 0 16,5-3 0-16,1-2 0 0,8-5 1 16,1 0 0-16,0-3 0 15,3-4 0-15,0-2-1 16,-1-6 1-16,0 0 0 0,-5 0 1 16,-3-3-1-16,-4 4 2 15,-4 1-2-15,-4 1 0 16,-2 2-3-16,-3 10-1 15,0 0 0-15,0 0-1 16,0 0 0-16,-5 12-1 0,0 0 0 16,5 5 1-16,0-2 2 15,5 2 2-15,4-1 0 16,7-6 1-16,1-5 0 16,2-3 0-16,9-2 0 15,0-9 1-15,-1-9 2 0,1-2-1 16,-1-10 1-16,-5-1 0 15,-5-6 1-15,-2-4 1 16,-4-2 2-16,-7-1 0 0,-1 5-1 16,-3 7-1-16,0 5 0 15,-5 4-4-15,3 11 0 16,2 12-3-16,-3 7-2 16,3 15-1-16,0 11 0 0,5 4-1 15,5 8 1-15,2 7-1 16,1 4-6-16,1-8-7 15,1 1-16-15,2-4-39 16,-4-8-11-16</inkml:trace>
  <inkml:trace contextRef="#ctx0" brushRef="#br1" timeOffset="146211.5609">23874 6311 409 0,'0'0'6'0,"0"0"2"0,0 0-2 15,0 0 1-15,8-7 0 16,8 5 0-16,5-5 0 15,9 2-2-15,8-3-8 16,14 4-16-16,3-2-60 16,0 1 0-16</inkml:trace>
  <inkml:trace contextRef="#ctx0" brushRef="#br1" timeOffset="146786.8548">22830 7047 443 0,'0'0'2'0,"0"0"2"0,0 0-1 16,0 0 1-16,0 0-1 15,0 0 1-15,-4 6-1 16,-4 3 1-16,-1 8-3 16,2 3-1-16,1 3 0 15,3 4 0-15,3-2 0 16,3 0 0-16,10-5 0 0,8-5 0 16,2-3 0-16,5-10 0 15,-1-2 0-15,3-8 1 16,-8-5-1-16,3-7 1 0,-5-9-1 15,-10 0 0-15,-7 2 0 16,-3 4-1-16,-5-2-1 16,-13 8 0-16,-7 7-2 0,-5 10-1 15,0 0-2-15,1 10-4 16,1-2-8-16,5 1-4 16,9 2-11-16,14-11-21 15,0 0-25-15,20 0-4 0</inkml:trace>
  <inkml:trace contextRef="#ctx0" brushRef="#br1" timeOffset="146952.412">23201 6827 399 0,'0'0'7'16,"0"0"1"-16,0 0 1 0,0 0 1 15,0 0-1-15,-4 5 0 16,-4 9 0 0,0 9 0-16,-2 7-6 0,4 7-3 15,0 9 0-15,3 7-3 16,3 1-4-16,3 3-8 0,3 0-10 15,6-10-19-15,-5 3-31 16,6-15-9-16</inkml:trace>
  <inkml:trace contextRef="#ctx0" brushRef="#br1" timeOffset="147075.3632">23151 7297 331 0,'0'0'8'0,"0"0"4"16,-2-6 2-16,2 6-1 15,0-16 1-15,0 16-1 16,11-17-1-16,6 7-1 15,3-4-16-15,10 7-18 0,16-1-54 16,-9 0-3-16</inkml:trace>
  <inkml:trace contextRef="#ctx0" brushRef="#br1" timeOffset="147404.072">22341 7986 450 0,'0'0'3'16,"0"0"1"-16,0 0 1 15,0 0 0-15,-10-3 0 16,10 3 1-16,-7 6-1 0,5 5 1 16,-2 10-3-16,0-1-2 15,4 7 0-15,-3-2-1 16,1 7-5-16,2-7-10 16,0 2-30-16,0-2-37 0,0-5-2 15</inkml:trace>
  <inkml:trace contextRef="#ctx0" brushRef="#br1" timeOffset="147582.5997">22150 7986 462 0,'0'0'1'0,"0"0"1"16,0-12 1-16,5-1 0 15,3 1 0-15,9-5 0 0,10-1 0 16,8-4 0-16,10 2-2 15,2-2-8-15,7 10-19 16,9 7-56-16,-11 0-2 16</inkml:trace>
  <inkml:trace contextRef="#ctx0" brushRef="#br1" timeOffset="147767.4242">22014 8358 481 0,'0'0'1'16,"-14"10"-1"-16,14-10 2 15,-14 10 0-15,14-10 1 16,-11 12 0-16,11-12 1 16,13 5 1-16,17-10-2 0,12-7 0 15,15-5-3-15,8-6-10 16,17-4-25-16,8-1-48 16,-6-1-4-16</inkml:trace>
  <inkml:trace contextRef="#ctx0" brushRef="#br1" timeOffset="149156.6434">22685 8065 445 0,'0'0'3'0,"0"0"0"16,0 0 3-16,-13 3 0 15,13-3 0-15,-8 15 1 16,3-3 0-16,3 3 0 0,2 0-2 16,0 5-2-16,0 0-1 15,2 0-3-15,3-6 0 16,0 1 0-16,-2-5-1 15,-3-10 0-15,7 12 0 0,-7-12-1 16,0 0 2-16,8-4-1 16,-1-6 1-16,3-8 0 15,0 1-1-15,2 0 0 16,4-3 0-16,1 2 0 0,-2 6 0 16,-3-1-1-16,-2 6 1 15,-10 7 1-15,15 0 0 16,-15 0 0-16,7 10 1 15,-7-10 0-15,12 18 1 0,1-10 0 16,2-2 0-16,3 0 1 16,4-6-1-16,3 0 0 15,-1-6 0-15,4-4 1 0,-5-4-2 16,-1-6 1 0,-5 0-1-16,-4 0 0 0,-6-5-1 15,-4 7 0-15,-3 2 0 16,-8 6-1-16,-7 4 0 15,1 6 1-15,-2 6-1 0,2 5 0 16,2 7 1-16,3-3-1 16,7 5-1-16,4-2-2 15,9-6-1-15,8-7-2 0,4 0 1 16,2-5 0-16,0-5 1 16,0-5 1-16,2-4 4 15,-7-6 3-15,-2-3 3 16,-4-2 2-16,-2 1 1 0,1-3 0 15,-1-1 0-15,-1 3 0 16,-2 1-2-16,-1 6-2 16,-1 4-1-16,-5 2-2 15,-2 12 0-15,13 0-2 16,-13 0 1-16,10 16-1 16,-3 0 0-16,1-2 0 0,4 6-1 15,-2 0-2-15,3-2-1 16,-1-4-1-16,6-7 0 0,-4-4-1 15,6-3 0-15,-2-7 1 16,-1-9 1-16,-2-3 4 16,0-9 2-16,-2-4 2 15,-4-8 3-15,-4-2 1 0,-2 3 1 16,-3-1 2-16,0 8-1 16,0 3 0-16,0 6-3 15,-3 5-2-15,3 18-1 16,-5 8-1-16,3 12-3 0,2 10 0 15,0 7-1-15,2 2 1 16,3 6 0-16,0 4-1 16,0-7 0-16,5-4-1 15,-2-9-2-15,-3-6 1 16,-1-9 1-16,5-3-1 0,-9-11-1 16,0 0 2-16,12-5 0 15,-8-8 0-15,1-4 1 16,6-1 0-16,-4-4 0 0,3 2 0 15,-3 0 0-15,2 6 0 16,0-1 0-16,0 2 1 16,-9 13 0-16,16-9 0 15,-16 9 0-15,14 0-1 0,-14 0 1 16,16 7 0-16,-7 0 1 16,1 1 0-16,3 2 0 15,-4 0 0-15,1-2 1 16,3-1-1-16,-3 0 1 0,2-5 0 15,1 1 0-15,-1-3 0 16,3-3-1-16,0-4 0 16,-2-2-2-16,3-4-3 15,2-5 0-15,0 6 0 16,-1-3-1-16,-3 5 1 16,2 0 1-16,-9 0 2 0,4 8 2 15,-11 2 2-15,0 0 1 16,0 0 1-16,0 0-1 15,-5 0 1-15,-8 5-2 0,6 5 0 16,-3-1-1-16,4 7 0 16,1 2 1-16,1-4 0 15,4 4 0-15,7-9 0 0,6 1 0 16,4-6-1-16,2-4 0 16,4-2 0-16,-1-7 0 15,1-6 0-15,-1-5-1 16,-5 0 2-16,-1 0 0 0,-7 2 2 15,-4 1-1-15,-2 8 0 16,-3 9-1-16,0 0 0 16,0 0 0-16,-5 7-1 15,5 8-1-15,0 2 0 16,0-2-1-16,2 2-1 0,4-1-4 16,3-2-23-16,6-8-50 15,-1-5-3 1</inkml:trace>
  <inkml:trace contextRef="#ctx0" brushRef="#br1" timeOffset="149305.3512">24241 7660 497 0,'0'0'1'0,"0"0"-1"16,0 0 1-16,0 0-3 15,0 0-6-15,0 0-37 16,12 4-39-16,-4-1-2 0</inkml:trace>
  <inkml:trace contextRef="#ctx0" brushRef="#br1" timeOffset="149735.405">21817 8785 511 0,'0'0'0'16,"-12"0"0"-16,12 0 0 15,-11 0 0-15,11 0 0 16,6-11 0-16,18-1 0 15,18-8 0-15,26 0 0 16,21-7 0-16,28 0 0 0,28-1 0 16,16 1 0-16,20 3 0 15,8-1 0-15,5 1 0 16,0 5 0-16,-6-1 0 16,-15 6 0-16,-15-3 0 0,-15 4 0 15,-30 0 0-15,-18 5 0 16,-28-1 0-16,-23 2 0 15,-16 2 0-15,-28 5 0 0,0-10 0 16,-25 2 0-16,0 6 0 16,-10 0-29-16,1-8-62 15,1-5-3-15</inkml:trace>
  <inkml:trace contextRef="#ctx0" brushRef="#br1" timeOffset="151355.0088">19659 5729 354 0,'0'0'6'0,"0"0"2"0,0 0 0 16,-7-5 0 0,7 5-2-16,0 0 2 0,12-12 0 15,10 7 0-15,15-2-5 16,16-3-2-16,21-2 1 16,24-3 1-16,23-2 0 15,16-1-1-15,24-5 0 0,16 4 0 16,20-6 0-16,14 3 0 15,8-1 2-15,2-1-2 16,12 6 1-16,1-2 1 0,-10 4 0 16,-3-1-2-16,-10 0-1 15,-9 5 0-15,-13-2-1 16,-14 4-1-16,-15-2 1 16,-13 2-1-16,-11 0 0 0,-11 5 1 15,-11 0 0-15,-11 2 0 16,-16-2 0-16,-13 5 0 15,-15 0 0-15,-12 0 0 0,-17 0 1 16,-8 0-1 0,-8 0 0-16,-14 0 0 0,0 0 1 15,0 0 0-15,0 0 0 16,0 0 0-16,0 0 0 16,0 0 0-16,0 0 0 15,0 0-1-15,0 0 0 0,0 0 0 16,0 0 0-16,0 0-1 15,0 0 0-15,0 0-1 16,0 0 1-16,0 0 0 0,2 8 0 16,-2-8 0-16,0 8 0 15,0-8 1-15,0 12-1 16,0-12 1-16,2 12-1 0,-2-12 1 16,2 15-1-16,1-5 2 15,-3-1-1-15,3 3 1 16,-1 7 0-16,-2 0 0 15,2 4 1-15,-2 6 0 16,3 5 1-16,-3 9-2 0,2 3 0 16,-2 7 1-16,3 4-1 15,-3 2 1-15,0 9-2 16,1-2 0-16,-1 6 0 16,5 3 0-16,-3 1 0 15,0 1-1-15,0-2 0 0,4 1 0 16,-4-2 1-16,0 3-1 15,1-2 1-15,-1-4-1 16,1 1 0-16,-3 0 1 0,0 3-1 16,0-4 0-16,3-1 1 15,2 1-1-15,-1-7 1 16,4 4 0-16,-1-6-1 0,4-5 1 16,-2-5 0-16,3-2-1 15,-1-7 0-15,-2 1 1 16,1-8-1-16,-2-1 0 15,-3 0 1-15,-2-1 0 16,-1-2 0-16,-2 3-1 0,0-3 2 16,0 3 0-1,-5 2 1-15,3-2-1 0,-1-3 1 16,1 3 0-16,-1-1-1 16,0 1 1-16,1 0 0 15,2-6-2-15,-3 4 1 0,1-1-1 16,2-3 1-16,-3 0 0 15,1-1 0-15,2 0 0 16,-2-1-1-16,2-3 1 0,0 1 0 16,0 0-1-16,4 0 1 15,-1-3-1-15,2 2 0 16,0 0-1-16,0-4 0 0,0-3 1 16,-2-3-1-16,-1-1 1 15,-2-1 0-15,0-2 0 16,0-10 0-16,-5 12 1 15,5-12 0-15,-13 11-1 16,13-11-1-16,-17 5-3 0,7-1-13 16,-2 7-37-16,0-11-27 15,-1 0-2-15</inkml:trace>
  <inkml:trace contextRef="#ctx0" brushRef="#br1" timeOffset="152829.6711">19953 5792 189 0,'0'0'3'0,"0"0"0"16,-13 7 3-16,3 3 0 16,0 0 2-16,-3 10 1 0,1-3 3 15,-6 13 2-15,6 0 0 16,-1 7-1-16,1 10-1 15,3-3 1-15,2 11-2 16,3-3 2-16,1 5-4 16,3-4 0-16,3 5-1 15,8-11-1-15,3-2-1 0,6 0 1 16,3-6-1-16,1-2 0 16,4 3-2-16,10-3 1 15,-4 0-1-15,6-4-2 0,2 3 1 16,3-1-2-16,2 0 1 15,0-3-1-15,3-3 0 16,-3-4-1-16,1-1 1 0,-2-5-1 16,0-5 1-16,-2 1 0 15,3-2 0-15,-2-4 0 16,3 1 0-16,1 3 0 16,-2-2-1-16,1 1 1 0,-1-3-1 15,3 3 0-15,-8 1 0 16,3 1 0-16,-3 1 0 15,-4 0 0-15,-1 3 0 16,0-3-1-16,0-3 1 16,-2 3 0-16,2-1 1 0,1 1-1 15,-1 0-1-15,0 1 1 16,0-4 1-16,-2 3-1 16,3-1 0-16,-4 3 1 15,-1 1-1-15,-6 0 0 0,0-1 0 16,-5 1 0-16,1 1 0 15,-1 1-1-15,-1 0 1 16,-2-2 0-16,1-1 0 0,-3 3-1 16,1-4 1-16,0 4 0 15,-2 0 0-15,2 0 0 16,-3 2 0-16,2 0 0 16,0 1 0-16,-2 2 0 0,-2 0 0 15,2-3 0-15,-5 2 1 16,2-1-1-16,1 2 1 15,-4-3-1-15,-1 0 1 16,0 1 0-16,-3-4 0 16,4 6 1-16,-2-5-1 15,-1 5 2-15,-1-1-1 0,-3-1 1 16,3 7 0-16,-5-3 0 16,3 2 0-16,-3 1-1 15,0 2 1-15,2 0-1 16,-2 3 0-16,0-3-1 0,2 1 1 15,-2-1 0-15,3 0 0 16,-3 2 1-16,0-4-1 0,0 3 1 16,2-6 0-16,-2 5-2 15,0-2 1-15,3-5-1 16,0 2 0-16,0-3 0 16,-1 2-1-16,3-7 0 0,2 3 0 15,0-6 1-15,1-2-1 16,0-1-1-16,-4-6 0 15,-4-7-4-15,8 10-16 16,-8-10-58-16,0 0-1 16</inkml:trace>
  <inkml:trace contextRef="#ctx0" brushRef="#br1" timeOffset="163549.9439">20520 11313 10 0,'0'0'17'0,"0"0"7"16,0 0 6-16,0 0 4 15,0 0-2-15,0 0-2 0,0 0-2 16,9-7-1-16,-9 7-4 16,0 0-4-16,0 0-1 15,0 0-4-15,0 0-1 0,0 0 2 16,0 0-3-16,0 0-1 15,0 0 1-15,0 0-1 16,0 0 0-16,8-10-3 16,-8 10-1-16,0-17-1 0,0 4 0 15,0 1-2-15,0-3 1 16,0-1 0-16,0 4 1 16,0 1-2-16,-6-4 0 15,4 2 1-15,-3 4 0 0,-3-4-1 16,-1 2 0-16,1-1-1 15,-2 3-1-15,-2-6 0 16,-5 0 0-16,2-2-1 16,-1-1 0-16,2 0 0 0,-7-2-1 15,2 1 1-15,-3-1 1 16,1-1-1-16,-4 3 1 16,4 0-1-16,-4-2 1 15,-5 3 0-15,2 0 0 16,-4 0 0-16,2 2-1 15,-4-3 1-15,1-1-1 0,-2 3 0 16,0 0 0-16,-2-1 0 16,2 0 0-16,1 4-1 0,-1-3 1 15,0 7-1-15,-3-4 1 16,4 1 0-16,-3 2-1 16,-5-3 1-16,-1 4-1 15,-4-3 0-15,0 1 1 0,-3 4-1 16,0-4 1-16,-2 4 0 15,-1 0 0-15,-1 2 0 16,-1-2 0-16,3 4 1 16,-3-2-2-16,1 0 0 0,2 1 0 15,-1 1 0-15,1-2 0 16,-2 2 0-16,-1 2 0 16,3-3 0-16,-8 4 0 15,3 0 0-15,-5 4 0 16,-3 0 0-16,-2 1 0 15,0 2 0-15,-3 1 0 0,-2-1 0 16,3 3 0-16,-4 0 0 16,1-1 0-16,3 2 0 15,-5-4 0-15,6 1 0 0,-4-1 0 16,-3 0 0-16,4 3 0 16,-2-4 0-16,-4 1-2 0,1-2 2 15,1 2 0-15,-3 1 0 16,2-1 0-16,-7 3-1 15,3 0 1-15,-6 2 0 16,1 0 0-16,1 4-1 0,-3-1 1 16,-2-1-1-1,1 1 1-15,-2-1-1 0,3 1 1 16,3 0 0-16,-3-4-1 16,3 6 1-16,-1-5 0 15,-5 3 0-15,9 0 0 16,-6 0-1-16,0 0 1 0,0 0 0 15,-1 2-1-15,1-2 1 16,-2 0 0-16,-1 1 0 16,-2-1 0-16,0-2 0 15,0 3 0-15,-2-2 0 0,2 3 0 16,-5-2 0-16,5-1 0 16,-2 2 0-16,0-4 0 15,2 4 0-15,0-7 0 0,2-1 0 16,3-1 0-16,0 0 0 15,2-4 1-15,6 0-1 16,2-3 0-16,3 0 0 0,1 0 1 16,1 0-1-16,5-3 0 15,-3 0 1-15,1-2-1 16,4 3 0-16,-2-5 0 16,-1-1 0-16,6 1 0 15,0-3 0-15,2 0 0 16,4 0-1-16,4 0 1 0,-1-3 0 15,5 4 0-15,4-4-1 16,5-1 1-16,-2-1 0 16,6 0-1-16,3-3 1 15,0-4-1-15,0 2 1 0,2-2-1 16,0-3 1-16,0 3 0 16,0-3 0-16,1 4 0 0,1-2 0 15,1 0 0-15,3 1 1 16,-1 2-1-16,0 1 0 15,4-2 0-15,2-1 1 16,1 4-1-16,0-1 0 16,4 2 1-16,2-6-1 0,-4 2 0 15,5-5 1-15,-2 1 0 16,-3-1-1-16,4-5 1 16,0 2-1-16,2-3 0 15,-3 2 0-15,0 0 0 16,4 0 0-16,-1 1 0 0,1-1 0 15,-2 0 0-15,4 1 0 16,-3-7 1-16,3 4 0 16,-4-2 0-16,4 0 1 0,2-2-2 15,-2 0 0-15,1 0 0 16,-1 4 0-16,2 1 0 16,-2-4 0-16,2 3 0 15,-3 2 0-15,3-2 0 0,-2-1 0 16,2 1 0-16,0 1 0 15,3-2 0-15,-4 3 0 16,1 1 0-16,3-3 0 0,-1 3 0 16,1 3 0-16,0 4 0 15,2-3 0-15,-3 2 0 16,3 1 0-16,0 0 0 16,0 0 0-16,0-1 0 15,0 0 0-15,0-1 0 16,0-3 0-16,0 3 0 0,0-2 0 15,3-1 0-15,-1 0 0 16,-2 6 0-16,0 0 0 16,0 1 0-16,0 5 0 0,0 0 0 15,0 6 0-15,-5 1 0 16,5 8 0-16,-4-15 0 16,4 15 0-16,-5-15 0 15,0 3 0-15,4-1 0 0,1-4 0 16,0 0 0-16,-3-1 0 15,3 0 0-15,0-2 0 16,0 8 0-16,3 0 0 16,-3 2 0-16,0 10 0 0,0-12 0 15,0 12 0-15,1-12 0 16,-1 12 0-16,0-12 0 16,0 1 0-16,-1 5 0 15,1-8 0-15,-3 7 0 16,3 7 0-16,-2-12 0 0,2 12 0 15,0 0 0-15,0-10 0 16,0 10 0-16,0 0 0 16,0 0 0-16,0 0 0 0,0 0 0 15,0 0 0-15,0 0 0 16,0 0 0-16,0 0 0 16,0 0 0-16,0 0 0 0,0 0 0 15,0 0 0-15,0 0 0 16,0 0 0-16,0 0 0 15,0 0 0-15,0 0 0 16,0-10 0-16,0 10 0 16,0 0 0-16,0 0 0 0,-7-12 0 15,7 12 0-15,0 0 0 16,0 0 0-16,-6-7 0 16,6 7 0-16,0 0 0 15,0 0 0-15,0 0 0 16,0 0 0-16,-4 7 0 0,-4 7 0 15,1 8 0-15,-5 7 0 16,-6 3 0-16,-1 4 0 16,-4 6 0-16,0 3 0 0,-4 2 0 15,0-5 0-15,-1-5 0 16,9-4 0-16,1-6 0 0,4-7 0 16,1-6 0-16,13-14 0 15,-15 12 0-15,15-12 0 16,0 0 0-16,0-12 0 15,7-5 0-15,1 0 0 16,1-6 0-16,4-1 0 16,3-9 0-16,3 4 0 0,3-9 0 15,-1 4 0-15,0-1 0 16,2 0 0-16,-3 6 0 16,-5 1 0-16,0 7 0 15,-3 0 0-15,-5 6 0 16,2 6 0-16,-9 9 0 0,4-10 0 15,-4 10 0-15,0 0 0 16,0 0 0-16,0 0 0 16,0 0 0-16,0 0 0 0,0 0 0 15,0 0 0-15,0 0 0 16,0 0 0-16,0 0 0 16,0 0 0-16,0 0 0 0,0 0 0 15,0 0 0-15,0 0 0 16,0 0 0-16,0 0 0 15,0 0 0-15,10-3 0 16,-10 3 0-16,10 3 0 16,0 2 0-16,4 2 0 0,5 6 0 15,6-1 0-15,1 3 0 16,6 2 0-16,-2 3 0 16,6 2 0-16,-4 0 0 15,-1 1 0-15,-5-3 0 0,-2-3 0 16,-1-2 0-1,-8-3 0-15,-5-5 0 0,0 1 0 16,-10-8 0-16,13 7 0 16,-13-7 0-16,0 0 0 0,0 0 0 15,0 0 0-15,0 0 0 16,0 0 0-16,0 0 0 0,0 0 0 16,0 0 0-16,0 0 0 15,2 15 0-15,-7 8-52 16,5-8-41-16</inkml:trace>
  <inkml:trace contextRef="#ctx0" brushRef="#br1" timeOffset="167556.1184">8572 6570 270 0,'0'0'5'16,"0"0"3"-16,0 0 4 15,0 0 1-15,0 0 3 16,0 0 1-16,0 0 2 16,0 0 2-16,0 0-4 0,0 0-3 15,0 0-3-15,0 0-1 16,0 0-2-16,0 0-2 16,0 0 0-16,2-10-1 0,3-1-1 15,5-9 0-15,0 1 0 16,10-13-1-16,2-5 0 15,10-13 0-15,10-3-1 16,7-10 2-16,7 1 0 0,4-6-1 16,5 0 1-1,-1-2-1-15,2 3 1 0,0 3-1 16,-6 4-1-16,-8 9 1 16,-5 3-3-16,-10 11 0 0,-4 6 0 15,-11 7 0-15,-5 7 0 16,-9 9 0-16,-8 8 0 15,0 0 0-15,0 0 0 16,0 0 0-16,0 0 0 16,0 0 0-16,0 0 0 0,0 0 0 15,0 0 0-15,0 0 0 16,0 0 0-16,0 0 0 16,0 0 0-16,0 0 0 15,0 0 0-15,0 0 0 16,0 0 0-16,0 0 0 0,0 0 0 15,0 0 0-15,0 0 0 16,0 0 0-16,0 0 0 16,0 0 0-16,0 0 0 0,0 0-2 15,0 0-1-15,0 0 0 16,0 0 0-16,0 0 1 16,0 0 0-16,-2 5-1 0,2-5-1 15,-3 11-2-15,3-11-5 16,-5 15-10-16,-3 3-41 15,4-9-21-15</inkml:trace>
  <inkml:trace contextRef="#ctx0" brushRef="#br1" timeOffset="168372.6384">8619 6205 386 0,'0'0'6'16,"0"0"3"-16,0 0 2 15,0-10 1-15,0 10 2 16,0 0-2-16,0 0 1 0,-3-9 0 15,3 9-6-15,0 0-4 16,0 0-2-16,0 14 0 16,0 1 0-16,0 4-1 15,3 8 0-15,-1 4 1 0,-2 6 1 16,3 4-1-16,0-2 1 16,-3-6-2-16,0 3 1 15,0-7-1-15,-3-4 1 0,0-5-1 16,1-6 0-16,2-3 0 15,0-11 1-15,-5 15-1 16,5-15 0-16,0 0 1 16,0 0-1-16,0 0 0 0,0 0 1 15,0 0-1-15,0 0 1 16,13-10 0-16,-4 2 0 16,6-2 1-16,3-2 1 15,4-3 0-15,8-2-3 0,4 0 0 16,1-3 0-1,0-1 0-15,2 7 0 0,-5 2 0 16,-2 1 0-16,-5 2 0 16,-4 4 0-16,-9 3 0 0,-2-1 0 15,-10 3 0-15,10 0 0 16,-10 0 0-16,0 0 0 16,0 0 0-16,0 0 0 15,0 0 0-15,0 0 0 0,0 0 0 16,0 0 0-16,0 0 0 15,0 0 0-15,0 0 0 16,-7 3 0-16,7-3 0 0,-10 2 0 16,10-2 0-16,-11 7-8 15,4 3-59-15,-2-5-22 16,-2 0-1-16</inkml:trace>
  <inkml:trace contextRef="#ctx0" brushRef="#br1" timeOffset="168705.5097">8599 6258 346 0,'0'0'-1'16,"0"0"-2"-16,0 0 0 15,0 0-2-15,-2 12-13 0,2 8-47 16,0-3-5-16</inkml:trace>
  <inkml:trace contextRef="#ctx0" brushRef="#br1" timeOffset="172270.4553">11083 6592 219 0,'0'0'3'0,"0"0"3"16,0 0 1-16,0 0 3 16,0-8 2-16,0 8 2 15,0 0 1-15,0 0 1 16,0 0-4-16,0 0-1 15,0 0-1-15,0 0-3 0,0 0-1 16,0 0-2-16,0 0 0 16,0 0 0-16,0 0-1 15,0 0 0-15,0 0 1 16,0 0-2-16,0 0 1 0,0 0-1 16,0 0 0-16,0 0 0 15,0 0 1-15,0 0-1 16,0 0 0-16,0 0 0 15,0 0 0-15,0 0-1 0,0 0 1 16,0 0-1-16,0 0 0 16,0 0 0-16,0 0 0 15,0 0 0-15,0 0-3 0,0 0-6 16,0 0-7-16,0 0-36 16,0 0-21-16,0 0-6 15</inkml:trace>
  <inkml:trace contextRef="#ctx0" brushRef="#br1" timeOffset="177019.0866">11122 6621 210 0,'0'0'9'16,"0"5"1"-16,0-5 4 0,0 12 3 16,0-12 4-16,0 12 2 15,0-12 1-15,0 11 0 16,0-11-5-16,0 0-2 0,0 0-2 15,0 0-3-15,0 0-1 16,0 0-1-16,8-11-1 16,1-3 0-16,6-5 0 15,5-8 0-15,3-14-1 0,11-8 0 16,9-13-1-16,6-12-1 16,6-12-1-16,2-6 0 15,5-10-5-15,3-2 0 16,-2 0 0-16,4 5 0 0,-11 7 0 15,-3 7 0-15,-10 16 0 16,-6 12 0-16,-7 10 0 16,-5 12 0-16,-11 9 0 15,-1 9 0-15,-6 2 0 0,-2 4 0 16,-5 11 0-16,0 0 0 16,7-6 0-16,-7 6 0 15,0 0 0-15,0 0 0 16,0 0 0-16,0 0 0 15,0 0 0-15,0 0 0 16,0 0 0-16,0 0 0 0,0 0 0 16,-5 1 0-16,5-1 0 15,-2 8-2-15,0 2-6 16,2-10-3-16,-6 20-9 0,-4-10-14 16,-2 7-50-16,3 3-1 15</inkml:trace>
  <inkml:trace contextRef="#ctx0" brushRef="#br1" timeOffset="177631.1611">11114 6297 332 0,'0'0'8'0,"0"0"2"15,-1-10 5-15,1 10 3 16,0 0 0-16,-4-12 0 0,4 12 1 16,-2-8-2-16,2 8-6 15,0 0-5-15,0 0-3 16,0 5-3-16,2 10 0 16,2 2 0-16,1 8-1 0,-1 4 1 15,1 4 1-15,0 6 0 16,0-1 1-16,-3-1-2 15,-2 0 1-15,0-7 0 16,4-3-1-16,-4-5-1 0,0-5 1 16,0-2-1-16,0-7 1 15,0-8-1-15,1 13 1 16,-1-13-1-16,0 0 1 16,0 0 0-16,0 0 0 0,0 0 1 15,0 0-1-15,8 0 1 16,-8 0 0-16,17-13 0 15,-4 1 0-15,4-1 1 16,6-6-1-16,6-3 1 0,6-1-1 16,8 0 0-16,-1-1 0 15,1 2-2-15,8-1-8 16,-3 5-40-16,-4-2-32 0,5 6-2 16</inkml:trace>
  <inkml:trace contextRef="#ctx0" brushRef="#br1" timeOffset="181242.2376">13298 6545 286 0,'0'0'6'0,"0"0"2"16,0 0 2-16,0 0 4 15,0 0 1-15,0 0 2 0,0 0 3 16,0 0 2-16,0 0-3 15,0 0-3-15,0 0-1 16,7-16-1-16,0 4-2 16,5-10-1-16,4-7-1 0,4-9-1 15,7-11-2-15,8-16-7 16,5-7 0-16,4-14 0 16,8-6 0-16,1-2 0 15,2 0 0-15,-4 0 0 0,2 4 0 16,-6 9 0-16,-2 9 0 15,-8 17 0-15,-7 9 0 16,-5 8 0-16,-5 11 0 16,-6 4 0-16,-3 9 0 15,-5 4 0-15,-6 10 0 0,0 0 0 16,0 0 0-16,0 0 0 16,0 0 0-16,0 0 0 15,0 0 0-15,0 0 0 16,0 0 0-16,0 0 0 0,0 0 0 15,0 0 0-15,0 0 0 16,-8 10 0-16,-4 3 0 16,6-1-5-16,-12 2-15 15,6 3-34-15,-6 8-33 0,-4 0-1 16</inkml:trace>
  <inkml:trace contextRef="#ctx0" brushRef="#br1" timeOffset="181824.1059">13218 6292 375 0,'0'0'8'0,"0"0"1"15,0-14 2-15,0 14 2 16,0-11 3-16,0 11 0 16,2-13 0-16,-2 13 1 0,2-7-7 15,-2 7-4-15,0 0-1 16,0 0-2-16,8 5-2 0,0 9 0 15,2 2-1-15,0 6 0 16,3 3 0-16,1 4 1 16,4 2 0-16,-4 1 1 15,2-3-2-15,-7-4 0 0,3-2 0 16,-4-6 0-16,0-5 0 16,-4 1 0-16,-4-13 0 15,8 6 0-15,-8-6 0 16,0 0 0-16,10-4 0 0,-5-6 0 15,1-2 0-15,5-3 0 16,7-4 0-16,0-7 0 16,3 2 0-16,4-1 0 15,5 0 0-15,0 3 0 16,-3-1 0-16,-2 8 0 16,-5 3 0-16,-2 2 0 0,-4 5 0 15,-6 1 0-15,-8 4 0 16,0 0 0-16,0 0 0 0,0 0 0 15,0 0 0-15,0 12-67 16,0-12-23-16</inkml:trace>
  <inkml:trace contextRef="#ctx0" brushRef="#br1" timeOffset="183299.6894">15545 6864 316 0,'0'0'7'0,"0"0"1"0,0 0 2 15,0 0 3-15,0 0 3 16,0-7 1-16,0 7 2 16,6-12 0-16,0-1-4 15,4-4-1-15,3-6-3 16,6-9 0-16,6-13-2 0,10-5-2 15,8-8 0-15,3-17-2 16,8-4-1-16,9-12-1 16,4-10-3-16,1 3 0 15,-1-3 0-15,-1 5 0 0,-1 6 0 16,-10 10 0-16,-2 11 0 16,-9 10 0-16,-7 14 0 15,-7 10 0-15,-10 11 0 16,-5 6 0-16,0 3 0 0,-8 9 0 15,-7 6 0-15,0 0 0 16,0 0 0-16,0 0 0 16,0 0 0-16,0 0 0 15,0 0 0-15,0 0 0 16,0 3 0-16,-12 8 0 0,2 7 0 16,-5 1 0-16,-5 5-9 15,-5 4-16-15,3-3-34 16,-4 12-27-16,-4-3-3 15</inkml:trace>
  <inkml:trace contextRef="#ctx0" brushRef="#br1" timeOffset="183912.3393">15640 6510 395 0,'0'0'5'15,"0"0"3"-15,0 0 2 16,0 0 1-16,2-12 2 0,-2 12 1 15,0 0 0-15,2-8-1 16,-2 8-4-16,0 0-4 16,0 0-2-16,0 0-2 15,0 15-1-15,-2 0 0 16,0 7-1-16,-1 2 1 0,-5 9-1 16,3-1 1-16,-2 2 1 15,-3 0-2-15,4-5 1 16,-4 0 0-16,4-6-1 15,-2-5 1-15,2-6-1 0,4-2 1 16,2-10 0-16,0 12 0 16,0-12 2-16,8 0-1 15,4 0 2-15,4-5 0 16,0-2 2-16,10-3-5 16,4-2 0-16,-1-1 0 0,6-4 0 15,-4 2 0-15,5 0 0 16,-6 2 0-16,-3 1 0 0,-2 5 0 15,-10 0 0-15,-2-1 0 16,-13 8 0-16,14-3 0 16,-14 3 0-16,0 0 0 15,0 0 0-15,0 0 0 0,0 0 0 16,0 0 0-16,0 0 0 16,0 0 0-16,3-14-48 15,-3 14-41-15,17-6-2 0</inkml:trace>
  <inkml:trace contextRef="#ctx0" brushRef="#br1" timeOffset="188312.3082">22463 11768 58 0,'0'0'4'0,"0"0"3"16,13-9 1-16,-13 9 4 0,12-8 5 15,-12 8 6-15,8-9 7 16,-8 9 5-16,0 0-2 16,0 0-4-16,0 0-2 0,0 0-1 15,-8-3-5-15,8 3-6 16,-17 3-5-16,4 2-3 15,-2-4 2-15,5 2-2 16,-9 0 3-16,3 2-2 16,-1 0 2-16,-1-2 0 0,-4 2-1 15,3-1-1-15,-4 5-1 16,0-2 0-16,2 1-2 16,-2 1-1-16,0 1-1 15,1 0 0-15,2 1-2 16,0 4 1-16,-1-2-1 0,2-1 0 15,0 6 0-15,-3-3-1 16,3 2 1-16,0 3 0 0,2 0-1 16,-3 3 1-16,0-2-1 15,0 6 0-15,3 0 1 16,-1 2-1-16,-2 0 1 16,5-2-1-16,0 3 1 15,-2 0-1-15,2-3 0 0,5 0 0 16,0 0-1-16,5 4 0 15,1-5 1-15,-1 3-1 16,5 2 0-16,0 1 0 16,0 0 0-16,2 0 1 0,5 6-1 15,-2-4 1-15,2 0-1 16,2 2 1-16,-3-7-1 16,4 4 1-16,3-6-1 15,-1 0 0-15,1-5 1 16,4 0-1-16,1 1 1 0,1-3 1 15,6 0-1-15,0-3 1 16,3-2-1-16,-1 0 1 0,-4-5-1 16,7 2 1-16,-1-4-2 15,-2-2 1-15,-2 0 0 16,0-1 0-16,0-3-1 16,3 1 1-16,-2-3 0 15,-3 0 0-15,4 0 1 0,0 0-1 16,3 0 0-16,-2 0 0 15,-1-3 0-15,3-2 0 16,3 0 0-16,-6-4 0 16,5-1 0-16,0-6-1 15,0 2 0-15,-2-6 0 0,0 0 0 16,3 1 0-16,-6-1 1 16,3-1-1-16,-3 1 1 15,1 3 0-15,2 0 0 16,-9-3 0-16,4-1 1 0,-2-2-1 15,0-2 0-15,2-2-1 16,-6-5 1-16,-1-3 0 0,-1 0-1 16,0 1 1-16,0-1-1 15,-1 0 1-15,-4 3 0 16,-2-3 0-16,2 6 1 16,-4-1 0-16,0 2 0 0,-2 1 0 15,0 0 0-15,-4-3 0 16,-2 0 0-16,0-4 0 15,0 1 0-15,-2-1-1 16,-4-1 0-16,2 0 0 16,-6 1 0-16,5 4 0 15,-6 4 1-15,0-2-1 0,3 7 1 16,-4 2 0-16,-1 0 0 16,-2 2-1-16,-2 2 2 15,2-6-1-15,-3 1-1 0,-3-2 2 16,-2-3 0-16,0 4-1 15,-2-8 0-15,3 5 0 16,0-1 0-16,-4 3 0 16,7 0 0-16,0 7-1 0,1-1 1 15,-2 2-1-15,0 5 0 16,0-2 0-16,-3 7 1 16,1-1-1-16,-2-1 0 0,-4 4 0 15,-2 2 0-15,5 0 0 16,0 0 1-16,4 0 0 15,1 0-1-15,2 0 1 16,3 2-1-16,5 1 1 16,10-3-1-16,-15 3 1 0,15-3-1 15,0 0 0-15,-10 5 0 16,10-5-1-16,0 0 1 16,0 0-2-16,0 0 0 15,0 0-2-15,0 0-5 0,0 0-7 16,0 0-23-16,0 0-42 15,0 0-3-15</inkml:trace>
  <inkml:trace contextRef="#ctx0" brushRef="#br1" timeOffset="190979.3292">22242 11678 269 0,'0'0'-10'0,"0"0"-5"0,0 0-1 15,0 0-3-15,0 0-2 16,9 0 0-16,-9 0 4 16,0 0 4-16,11 0 17 15,-11 0 9-15,0 0 6 0,0 0 5 16,0 0 4-16,0 0-2 15,0 0-3-15,0 0-5 16,0 0-4-16,0 0-5 16,-7-8-5-16,7 8-1 15,0 0-1-15,0 0 1 16,0 0 1-16,-6-8 1 0,6 8 2 16,0 0 1-16,-5-10 0 15,5 10 3-15,-5-9-2 16,5 9 1-16,-5-15-3 0,3 8-1 15,2 7-1-15,-10-17 0 16,7 6-1-16,-2 2 1 0,0-2-1 16,1 4 1-16,-4-8 0 15,-2 4 1-15,0 2-1 16,0-5 0-16,-2 1 0 16,-3 1-1-16,0-3-1 0,-7 0-1 15,-1-3 0-15,-2 4-1 16,-2-6 1-16,-5 0-2 15,2-2 1-15,-2 1 0 16,2 0 1-16,0-1 0 16,2-1-1-16,3 2 1 15,-2-3 0-15,8-1 0 16,-4-1 0-16,0 1-1 0,-2-5-1 16,1 0 1-16,-5-2-1 15,1-3 0-15,-2-2 1 16,-4 1-1-16,-1-5 0 0,-1 4 0 15,-3-5 0-15,2 5 0 16,-1-2 0-16,-4 2 0 16,-2-4 0-16,1 4 0 0,-2 0 0 15,-2-5 0-15,0 0-1 16,-5 3 0-16,0-8 1 16,-3 4 0-16,0-1-1 0,-2-1 2 15,0 3-1-15,-1-2 0 16,-1-2 1-16,4 3 0 15,-2-3 0-15,5 2-1 16,-3-1 1-16,0-2-1 0,3 0 1 16,3 2-1-1,-6-4 0-15,2-1 1 0,4 2-1 16,-1-2 1-16,-2 0-1 16,3-3 1-16,1-1 0 15,0 0 0-15,6-3 0 16,0-3 0-16,1 2 0 0,5-7 0 15,4 5 0-15,-1-2 0 16,4-2 0-16,-1 0 0 16,0 2-1-16,5 0 1 0,-3 0-1 15,4 0 1-15,-1-4 1 16,3 3-1-16,-1-4-1 16,4 1 2-16,-1-4-2 0,-3 0 0 15,4-1 0-15,-1-1 0 16,-1-3-2-16,4 3 2 15,0-4 0-15,-2 4 0 16,3-3 0-16,-2-1 2 16,4 1-2-16,-4 1 0 15,3-2 0-15,-2 1 0 0,5-4 0 16,-4 4 0-16,7 1 0 16,-3-5 0-16,1 4 0 15,1-2 0-15,3 1 0 16,-3-1 0-16,2-2 0 0,1 2 0 15,-3-2 0-15,-1 2 0 16,2-2 0-16,-1-1 0 16,-2 0 0-16,2 5 0 0,-1-2 0 15,-5 0 0-15,0-2 0 16,2 0 0-16,-4-6 0 16,3-2 0-16,-2 2 0 0,0-1 0 15,-1 2 0-15,4-2 0 16,-4 1 0-16,1 5 0 15,-1 7 0-15,-3 1 0 16,2 2 0-16,-1 3 0 16,-2 1 0-16,2 4 0 0,-5-3 0 15,0 3 0-15,0 1 0 16,-2-1 0-16,-3 4 0 16,-2 0 0-16,2 5 0 15,-6-1 0-15,3 7 0 16,-2-1 0-16,-2 10 0 0,-1-5 0 15,-2 3 0-15,1 2 0 16,-2 2 0-16,0-3 0 16,-1 1 0-16,-1 4 0 0,3-1 0 15,-5 3 0-15,6 4 0 16,-3 3 0-16,1 0 0 16,-1 11 0-16,-5 2 0 0,-2 4 0 15,-1 0 0-15,-3 6 0 16,-3 2 0-16,-1 0 0 15,-3 0 0-15,3 0 0 16,4 2 0-16,-2 3 0 0,6 0 0 16,1 2 0-16,2-2 0 15,1 3 0 1,-6 4 0-16,7 4 0 0,-6 1 0 16,-4 0 0-16,-1 0 0 15,0 0 0-15,-4 3 0 0,1 1 0 16,4-1 0-16,4-1 0 15,0-1-2-15,11-1 2 16,4 2-1-16,2 2 1 16,3 1-1-16,1 2 0 0,-1 3 1 15,1 6-1-15,-7 4 0 16,-1 3 0-16,-3 6 0 16,-5-1 0-16,6 3 1 0,-1-5-2 15,3 0 1-15,1 2 0 16,7-6 0-16,2 1 0 15,-3 2 0-15,3 3 1 16,-2-2 0-16,-2 3 0 0,-3 3 0 16,-5 4 0-1,-2 1 0-15,-1 1 0 0,-4-1-1 16,5 1 1-16,-2-1-1 16,1 0 0-16,2-1 1 15,-3-2-1-15,6-6 3 0,3 5 0 16,-3-6 0-16,4 4 0 15,-2-2 0-15,3 2 1 16,-1 1-1-16,1 0 1 0,2 4-2 16,2-2 1-16,1 2-2 15,-2-4 0-15,1 1 0 16,6-6 0-16,0-3 0 16,2-10 0-16,3 4 0 0,-1-3-2 15,1 0 1-15,-1 0 1 16,-2-3 0-16,3 0-1 15,1-2 2-15,2 0-1 16,1-7 0-16,0-2 0 0,5-6 0 16,3-3-1-16,5-9 1 15,-6 12 0-15,6-12 0 16,0 0-1-16,0 0 1 16,0 0 0-16,-7 10 1 0,7-10-1 15,0 0 0-15,-4 11 0 16,4-11 1-16,0 0-1 15,0 0 0-15,-8 6 0 16,8-6 0-16,0 0 0 16,0 0 0-16,0 0 0 0,0 0 0 15,0 0 0-15,-3 8 0 16,3-8 0-16,0 0-1 16,0 0 1-16,-5 10 0 0,5-10 0 15,0 0 0-15,0 0-2 16,0 0 0-16,0 0-2 15,0 0-1-15,0 0-4 16,0 0-6-16,0 0-9 16,0 0-12-16,-5 10-40 0,5-10-7 15</inkml:trace>
  <inkml:trace contextRef="#ctx0" brushRef="#br1" timeOffset="191502.946">14578 6217 366 0,'0'0'7'0,"0"0"0"15,0 0 3-15,0 0-1 16,0 0 0-16,0 0-1 16,0 0 0-16,5 5 2 15,-3 5-6-15,0 3-2 0,-2 8 0 16,3 5-1-16,-1 8 1 15,-2 2 0-15,0 1 0 16,0 2-1-16,-5-2 1 16,-2-2-1-16,3-5 0 15,-7-9 1-15,1 0 0 16,1-4 0-16,-2-5 0 0,11-12 1 16,-12 10-1-16,12-10 1 15,0 0-1-15,0 0 1 16,0 0 0-16,12-10 0 0,8 1 1 15,3-11 0-15,7-1 0 16,5-6 0-16,4 0 0 16,0 0 0-16,0 0-1 0,-5 7 0 15,-2 3-3-15,-9 2 0 16,-6 5 0-16,-4 5 0 16,-13 5 0-16,12-4 0 15,-12 4 0-15,0 0 0 0,0 0 0 16,0 0 0-16,0 0 0 15,0 0 0-15,0 0 0 16,0 0 0-16,-5 4 0 16,5-4 0-16,0 0 0 15,-5 10 0-15,5-10-4 0,0 0-60 16,0 0-23-16,3-7-1 16</inkml:trace>
  <inkml:trace contextRef="#ctx0" brushRef="#br1" timeOffset="194915.1346">14369 6665 162 0,'0'0'10'0,"0"0"5"15,0 0 4-15,0 0 2 16,-5 0 1-16,5 0 0 16,0 0 2-16,0 0-1 15,0 0-6-15,0 0-4 0,0 0-2 16,0 0 0-16,-6-4-1 15,6 4 1-15,-4-20-1 16,1 5-1-16,1-7-1 16,-1-3-1-16,1-8-1 0,-3-3 1 15,3-6-4-15,-1-8 0 16,1-4-1-16,2-1 0 16,-2-5 0-16,2-3-1 15,0-2 0-15,7-3 0 0,0 2 0 16,0-1 0-16,4 1 1 15,3-2-1-15,2-1-1 16,1 2 1-16,0-2-1 16,8-5-1-16,2-3 0 15,2 0 1-15,1-5 0 16,3-2-1-16,2 0 1 0,5-2 0 16,2 1 0-16,-2-4 1 15,7 2 0-15,3-2 0 16,3 2 0-16,5-1 0 0,10-4 0 15,4 5 1-15,5 0-1 16,7 3 1-16,3-1-1 0,8 3 0 16,7 3 0-16,2 5 0 15,8 2 0-15,1 3 1 16,0 6 0-16,4 8-1 16,2-1 1-16,-3 5-1 15,5 1 0-15,1 0 0 16,2 6 0-16,0-1 0 0,7 0-1 15,-1 6 1-15,7 2 0 16,-2 7 0-16,-6 5 1 16,0 5-1-16,-3 8 0 15,-2 3 0-15,-10 3-1 0,-6 4 1 16,-5 2-1-16,-10 0 1 16,-8 0-1-16,-12 0 0 15,-6 2 0-15,-14-2 0 16,-10 3 0-16,-10 0 0 0,-11-3 1 15,-7 2-1-15,-3-2 1 16,-12 0 0-16,0 0 0 16,0 0 1-16,0 0-1 0,0 0 0 15,0 0-1-15,0 0 0 16,0 12-2-16,0-12-4 16,-15 13-6-16,6-3-13 15,-2 1-22-15,-3-3-35 0,1 2-4 16</inkml:trace>
  <inkml:trace contextRef="#ctx0" brushRef="#br1" timeOffset="195515.2212">19222 2842 439 0,'0'0'5'0,"0"0"1"0,0 0 0 16,0 0 0-16,0 0-1 15,-3 0 2-15,-1 9-1 16,4 3-1-16,0 8-3 15,0 2-2-15,4 11 0 0,-4 2 0 16,5 1 1-16,0 7-1 16,0 1 0-16,0-2 1 15,-1-5-3-15,-2-5-4 16,5-5-10-16,-7-3-20 16,0-10-45-16,0-14-1 0</inkml:trace>
  <inkml:trace contextRef="#ctx0" brushRef="#br1" timeOffset="195746.1845">18948 2849 436 0,'0'0'2'16,"0"-7"1"-16,0 7 2 0,20-20 1 15,-5 7 0-15,7-4 2 16,8-6-1-16,15 1 0 15,7-4-1-15,8 5-2 16,4 1-2-16,3 3 0 0,0 5-2 16,-2 9-7-16,-14 3-12 15,-2 0-50-15,-14 15-13 16</inkml:trace>
  <inkml:trace contextRef="#ctx0" brushRef="#br1" timeOffset="195946.1675">19032 3384 370 0,'0'0'5'0,"0"0"3"0,0 0 1 16,0 0 3-16,0 0 1 16,20 10 0-16,3-10 1 0,12-3 1 15,9-4-5-15,16-1-4 16,-1-4-8-16,14 3-26 15,12-8-51-15,-19 3-1 16</inkml:trace>
  <inkml:trace contextRef="#ctx0" brushRef="#br1" timeOffset="196376.5675">19674 3064 411 0,'0'0'5'0,"0"0"2"16,0 0-1-16,0 0 1 15,0 0-1-15,0 0 0 0,0 0 0 16,-5 10 0-16,5 0-4 16,5 2-2-16,3 5-1 15,-1 4 2-15,1 1-1 16,3 0 1-16,-3-2-1 0,-1-4 1 15,1 0 0-15,-5-4 1 16,-3-12 0-16,0 0 0 16,0 0 0-16,0 0 1 15,2-14-1-15,0-4 0 16,-2-4-1-16,6-3 0 0,-3-4-1 16,3-1 0-16,5 5-1 15,-2 1 1-15,4 6-1 16,-3 7-1-16,2 5 1 15,4 6 0-15,-2 4 0 0,0 4 0 16,4 4 0-16,0 8 1 16,-1-3-1-16,-2 6-1 0,0-2-8 15,3 2-18-15,1-3-51 16,-4-3-1-16</inkml:trace>
  <inkml:trace contextRef="#ctx0" brushRef="#br1" timeOffset="196730.1231">20156 3050 413 0,'0'0'3'0,"0"0"2"16,-8 0-1-16,8 0 1 16,-9 9 0-16,9-9 0 0,-7 8 1 15,7-8 0-15,0 10-2 16,12-6-1-16,6 2-1 15,1-6 1-15,6 0 0 16,5 0 0-16,-3-8 0 0,-2-2 0 16,-3-7-1-16,-7 2-1 15,-8-1 0-15,-7 1-1 16,-4 1 0-16,-8 4-2 0,-11 5 0 16,-1 5-1-16,-2 3 0 15,3 6 0-15,2 7 1 16,3 3-2-16,6 1-3 15,12 5-5-15,2-5-5 0,13-3-8 16,10 1-10-16,3-12-17 16,16 2-12-16,-7-8-6 15</inkml:trace>
  <inkml:trace contextRef="#ctx0" brushRef="#br1" timeOffset="197005.9808">20486 3000 240 0,'0'0'13'0,"0"0"6"15,-7-13 4-15,7 13 3 0,-7-12-1 16,7 12 2-16,-12-10 0 15,12 10-2-15,-6-12-11 16,6 12-6-16,0 0-4 16,11 5-3-16,1 0-1 0,6 2-1 15,-3 3 1-15,9 2 1 16,1 1-1-16,0 3 0 16,-6 0 1-16,2-1-1 0,-7 2 0 15,-3-7 1-15,-9 5-1 16,-2-8 0-16,0-7 1 15,-15 9 0-15,3-9 0 16,-4 0 0-16,2-4 1 0,0-6-1 16,5-5 0-1,4 3-6-15,3-5-8 0,2-9-39 16,10 5-27-16,3-2-1 16</inkml:trace>
  <inkml:trace contextRef="#ctx0" brushRef="#br1" timeOffset="197176.5125">20812 2685 409 0,'0'0'5'16,"0"0"0"-16,0 0 1 0,0 0-2 16,0 0 1-16,0 9 0 15,3 6 0-15,3 8 0 16,5 4-5-16,2 6-1 16,4 5 0-16,3 5-6 15,0 0-8-15,3-4-14 16,-1 3-32-16,-5-13-17 0</inkml:trace>
  <inkml:trace contextRef="#ctx0" brushRef="#br1" timeOffset="197411.3907">20925 3002 393 0,'0'0'5'0,"0"-13"3"0,0 6 0 16,0-2 1-16,2-6-1 16,5 3 2-16,6-4-1 15,2-1 0-15,7 4-5 16,-4 1-4-16,9 5-1 15,-2 2-1-15,-3 2 0 0,-3 1-2 16,2 2-1-16,-9 2 0 16,1 3 0-16,-13-5 1 15,12 18 1-15,-10-6 0 0,4 2 1 16,-1 2 1-16,-3-1 0 16,3 2-3-16,7-2-15 15,-1 12-50-15,1-13-6 16</inkml:trace>
  <inkml:trace contextRef="#ctx0" brushRef="#br1" timeOffset="197762.5493">21600 2834 413 0,'0'0'2'0,"-5"0"1"15,-7 0 1-15,-6 0-1 0,-1 0 1 16,-6 5-1-16,-2 2-1 15,-3 6-1-15,5-3-1 16,3 6-2-16,6-1 1 0,7 5-1 16,9-6 2-16,4 0 0 15,9-4 2-15,4-5 0 16,3-5 2-16,8-3 1 0,-7-7 0 16,5-2 2-16,-4-6-1 15,-2 0 1-15,-5 1-1 16,-2 1 0-16,-6 3-1 15,-2 1-2-15,-5 12-2 0,0 0-2 16,0 0-1-16,0 0 0 16,7 18-1-16,-5-2 0 15,4 2-1-15,-1 6-1 16,5-1-9-16,5 9-41 16,4-15-24-16,6 0-2 0</inkml:trace>
  <inkml:trace contextRef="#ctx0" brushRef="#br1" timeOffset="197998.1173">22092 2596 447 0,'0'0'4'16,"0"0"2"-16,0 0 0 16,-2-11 0-16,2 11-1 0,0 0 1 15,-7 3 0-15,4 14 0 16,0 12-2-16,3 7-3 15,0 6-1-15,6 10 0 16,-1 8 2-16,-1-6-1 0,5-2-1 16,-3-2-3-16,0-10-6 15,-2-3-17-15,5-10-53 16,-9-10-4-16</inkml:trace>
  <inkml:trace contextRef="#ctx0" brushRef="#br1" timeOffset="198194.7912">21754 2447 454 0,'0'0'4'0,"0"-7"1"0,8-3 0 16,5 3 0-16,1-9 1 16,14 4-1-16,9-6 1 15,10 4 1-15,11 4-4 0,4 5-3 16,5 3-3-16,2 4-13 15,-7 23-59-15,-9-10-7 16</inkml:trace>
  <inkml:trace contextRef="#ctx0" brushRef="#br1" timeOffset="198549.6716">22285 2839 414 0,'0'0'4'0,"0"0"2"16,0 0 1-16,0 0 0 16,0 0 2-16,0 0 1 15,2 10 0-15,8-8 1 16,4 3-3-16,9-5-3 0,4 0 0 16,3 0-1-16,2-7-1 15,0-3-1-15,1-4-1 16,-8 2-2-16,-10-5 1 15,-10 2-2-15,-5 6 1 0,-13 1-1 16,-6 6-1-16,-11 2 0 16,-3 7 1-16,-4 5 0 15,7 5 0-15,0 7 0 16,11 0 0-16,3 1 1 0,14 0 0 16,7-1 0-1,15-1-3-15,17-3-11 0,0-8-21 16,15-5-42-16,8-4-3 15</inkml:trace>
  <inkml:trace contextRef="#ctx0" brushRef="#br1" timeOffset="199177.4768">22806 2725 429 0,'0'0'2'0,"0"0"0"0,0 0 0 16,0 0-1-16,-10 10 1 15,10 2-2-15,-3 0 1 16,1 8 0-16,2-3-1 15,0 6-2-15,0-3 2 16,2 0-2-16,1-3 2 0,3-8 2 16,-2-1 0-16,-4-8 1 15,10 5 2-15,-10-5 1 16,14-8 1-16,-4-1-1 16,1-3 0-16,4-6-2 15,-3 1-1-15,4-1-1 0,-4 0-2 16,0 4-2-16,-4 4-1 15,1 5-1-15,-9 5 1 16,8 0-1-16,-8 0 2 0,4 15-1 16,2-5 1-16,-1 5 2 15,7-2 1-15,3-1 0 16,5-2-2-16,7 0-2 16,5-8-1-16,4 1-1 0,5-6-1 15,2-4-1-15,2-8 1 16,-3-7 0-16,-5-4 1 15,-7-1 4-15,-7-2 1 16,-11-1 4-16,-4 7 0 0,-11-1 1 16,-12 5 0-16,-8 2 0 15,-7 14 0-15,1 0-1 16,-1 6-1-16,0 6-1 16,8 2-2-16,2 8 1 15,8 3-1-15,10 0 1 0,2 6 0 16,9-1 0-16,8 0 0 15,8-5-2-15,3 2 1 16,1 0 0-16,4-4 0 0,-6-4-1 16,-2-1 0-16,-7 1 1 15,-6-6-1-15,-12-10 2 16,-6 12 0-16,-11-7-1 0,-5-2 1 16,-5-3-1-16,-3 0-5 15,3 0-9-15,-1 2-44 16,8-2-19-16,10-8-5 15</inkml:trace>
  <inkml:trace contextRef="#ctx0" brushRef="#br1" timeOffset="199469.0468">23653 2705 421 0,'0'0'2'0,"0"0"1"15,0 0-1-15,0 0 1 16,-9 0 0-16,1 7 1 0,-1 2-2 15,2 8 2-15,-6-3-3 16,5 6 0-16,2 2 1 16,5 0-1-16,1-4 1 15,5-3-1-15,7-2 1 0,6-6 1 16,4-3 1-16,2-4 0 16,4-4 1-16,-3-6 0 0,0-3-1 15,-2-9 1-15,-9-1-1 16,-7 1-3-16,-7-2 0 15,-7-4-2-15,-10 8-2 16,-5 5-9-16,-8 0-15 16,0 3-51-16,2 10-4 15</inkml:trace>
  <inkml:trace contextRef="#ctx0" brushRef="#br1" timeOffset="199762.2507">23910 2663 436 0,'0'0'3'15,"0"0"1"-15,0 0 0 16,0 0 0-16,0 5 1 16,0-5-1-16,13 20 1 15,-4-3 0-15,8-1-2 0,1 8-1 16,-1 0-2-16,3 3 0 16,-2 2 0-16,-6-3 0 15,-1-4 0-15,-7-7-1 16,-4-1 1-16,0-14 0 0,-15 6 2 15,1-9 0-15,-2-9 0 16,2-5 1-16,1-5-1 16,5-8 0-16,8-5-1 15,15-2 1-15,8-3-4 16,9 3-2-16,3 3-18 16,-8 7-57-16,13 6-3 0</inkml:trace>
  <inkml:trace contextRef="#ctx0" brushRef="#br1" timeOffset="210543.5911">378 17551 289 0,'0'0'3'0,"0"0"0"0,0 0 2 15,0 0 0-15,0 0 0 16,0 0 1-16,0 0 3 16,0 0-2-16,0 0 0 0,0 0-1 15,0 0 0-15,0-7 0 16,0 7 2-16,17-17-2 15,0 2-1-15,-1-8 2 16,33-34-1-16,18-14-1 0,12-17-1 16,17-13 0-16,11-16 1 15,17-9-2-15,8-2 0 16,-11 14-1-16,8 2-1 16,-1 2 1-16,1 4-1 15,-2 2 0-15,2 6-1 0,-12 3 2 16,2 3 1-16,-7 6-1 15,-8 4 1-15,-5 5 0 16,-3 8 2-16,-13 9-2 16,-5 9 0-16,-11 6-1 0,-12 8-1 15,-13 12-1-15,-10 7 1 16,-7 6-1-16,-7 4-2 16,-11 3-3-16,-7 5-8 15,0 0-22-15,12 11-44 16,-12 3-2-16</inkml:trace>
  <inkml:trace contextRef="#ctx0" brushRef="#br1" timeOffset="211480.2568">510 17650 91 0,'0'0'3'16,"0"0"-2"-16,-5 8 1 16,5-8 2-16,0 12 2 0,0-12 0 15,0 20 2-15,5-11-1 16,3 1-1-16,1 4-2 0,-1-5 2 16,9 3-2-16,0-2-1 15,4 0 0-15,4-3-2 16,7 3 1-16,0-10 0 15,8 0 1-15,2-2 0 0,5-11 1 16,3 1-1-16,10-7 1 16,2-7-1-16,5-6 2 15,32-26 0-15,53-30 3 16,-14-6 2-16,8-7 2 16,-5 4 1-16,-2 0 2 0,-10 8 1 15,-16 8-1-15,-18 16-3 16,3 0 1-16,9 6-4 15,-15-1-2-15,3 3-1 16,-6 1-2-16,2 3 0 16,-3-1 0-16,-4 2 1 0,-2 3 0 15,-6 2 1-15,-2 2 0 16,-7 3 0-16,-8 7 0 16,-1 0-1-16,-8 8-2 0,-8 3-1 15,-13 6 1-15,-1 2-2 16,-10 5 1-16,-6 3-1 15,-12 8 2-15,12-7-2 16,-12 7-3-16,0 0-8 0,0 0-9 16,0 0-20-16,-16 3-34 15,5 1-6-15</inkml:trace>
  <inkml:trace contextRef="#ctx0" brushRef="#br1" timeOffset="212096.732">2919 15516 256 0,'0'0'2'0,"0"0"0"16,0 0 2-16,0 0 1 16,0 0 3-16,-2-9 1 15,2 9 2-15,0 0 1 16,0 0-2-16,0 0 1 15,0 0-3-15,0 0-1 0,0 0-3 16,0 0-3-16,0 0 0 16,0 0-2-16,0 0 0 15,0 0-1-15,0 0 1 0,0 0 0 16,0 0 1-16,0 0 0 16,0 0 0-16,0 0 0 15,0 0 0-15,5 0 0 16,-5 0 2-16,16 9 0 0,-3-3 0 15,9 2 1-15,1 2 0 16,9 4 1-16,0 6 0 16,11 2 1-16,1 8-2 0,4 2-1 15,-1 5-1-15,-2 9 0 16,-3 0-1-16,-8 6 1 16,-4 3-2-16,-9 2 1 15,-7 0-1-15,-12 0 1 16,-2 5 1-16,-14-5 0 15,-6 0 1-15,-10-3-1 16,-7-4-1-16,-3-5-9 0,-6-9-27 16,8-3-35-16,1-9-6 15</inkml:trace>
  <inkml:trace contextRef="#ctx0" brushRef="#br1" timeOffset="213272.4443">969 17391 379 0,'0'0'5'0,"0"0"1"15,0 0 1-15,0 0 1 16,0 0 0-16,-9 0 1 0,9 0 1 16,0 0-1-16,0 0-3 15,-10 3-2-15,10-3-2 16,0 0 0-16,0 0-1 16,-13 11-1-16,13-11 0 0,0 0 0 15,0 0 1-15,-7 10-1 16,7-10 1-16,0 0 0 15,0 0 1-15,0 0 0 16,0 0 1-16,0 0 0 0,0 0-1 16,0 0 1-16,0 0 0 15,0 0 0-15,0 0-2 16,0 0 0-16,0 0 0 16,-12 0 0-16,12 0-1 15,0 0-1-15,-13 12 0 0,13-12 1 16,-7 10-1-16,7-10 0 15,-5 10 0-15,5-10 1 16,-3 12 0-16,3-12 0 16,0 10 0-16,0-10 1 0,0 0 0 15,10 2 0-15,-10-2 1 16,13-2-1-16,-13 2 0 16,10-10 1-16,-10 10-1 0,7-10-1 15,-7 10 1-15,2-7-1 16,-2 7 1-16,0 0-1 15,-5-5-1-15,5 5 0 16,-9 0 0-16,9 0 0 16,-13 3 0-16,13-3-1 0,-12 7-1 15,12-7-2-15,-7 10-1 16,7-10-3-16,-3 7-5 16,3-7-12-16,0 10-48 15,0-10-8-15</inkml:trace>
  <inkml:trace contextRef="#ctx0" brushRef="#br1" timeOffset="214830.4931">480 17004 223 0,'0'0'7'15,"0"0"2"-15,0 0 4 0,0-10 2 16,0 10 3-16,10-16 1 16,-2 10 2-16,6-8 0 15,4 5-4-15,4-3-2 16,0-3-3-16,10 0-3 0,4 0-1 15,3 3-2-15,3 0-2 16,4 1 0-16,0 1-1 16,3 8-1-16,1 2 1 0,0 0-1 15,-2 4 0-15,-1 7 0 16,1 1 1-16,-4 6-2 16,0-1 2-16,4 3-2 15,-1 4 2-15,-2-2-2 16,2 7 1-16,-2-2-1 15,0-1 0-15,-3 7 1 0,-4-1-1 16,-24-12-2-16,4-1 1 16,-1 1-1-16,1 5 0 15,-1-2 1-15,0 4-1 16,-5 0 0-16,4 6 0 0,-6-4 1 16,-1 1 1-16,2 2 0 15,-6 0-1-15,2 0 0 16,-3 0 1-16,-4 3 0 15,0 2-1-15,0 1 0 0,-4-6 1 16,4-32-2-16,-10 34 0 16,1-2 1-16,-8 3-1 15,4-3 1-15,-5-5-1 16,3 1 0-16,-2-1 1 0,-1 1 1 16,1-7-2-16,-1 3 1 15,4-5-2-15,1 1-1 16,13-20-2-1,-17 20-6-15,-1-1-9 0,18-19-15 16,0 0-37-16,0 0-9 16</inkml:trace>
  <inkml:trace contextRef="#ctx0" brushRef="#br1" timeOffset="215307.8275">1539 17744 359 0,'0'0'3'0,"0"0"5"0,0 0 1 16,0 0 2-16,0 0 0 16,0 0 1-16,0 0-1 15,0 0 1-15,0 8-2 0,0-8-5 16,0 0-3-16,0 0-1 16,0 12-1-16,0 0 1 15,-3 33-1-15,1-25 1 16,-3 2-1-16,3 2 1 15,-5 4 1-15,1-3-1 0,1 0 1 16,-2 1-1-16,1 0 0 16,2-2 0-16,4-24 1 15,-2 28 0-15,-2-3-1 16,4-25 1-16,0 0-1 16,0 0 1-16,6 0-2 15,4 1-2-15,29-8-5 16,11-25-8-16,-50 32-46 0,60-33-21 15</inkml:trace>
  <inkml:trace contextRef="#ctx0" brushRef="#br1" timeOffset="225228.8905">2155 4518 155 0,'0'0'0'0,"0"0"-1"16,0 0 1-16,0 0 0 15,8-2 2-15,2-3 1 16,5 0 3-16,9-3 1 15,6 2 0-15,17-8 2 0,6-3 0 16,22-5-1-16,8-8-2 16,17-5-1-16,13-4 1 15,15-11-3-15,15-7 0 0,11 0 0 16,9-7 0-16,12-5 1 16,1-3 0-16,15-2 0 15,11-4 1-15,-4-1 1 16,4-3 2-16,7-1-1 15,10-4 1-15,2-2-1 16,3 1 1-16,-3 2-2 0,-10 2 1 16,8 0-3-16,-4 9 0 15,-7 0-1-15,-7 4 1 16,-12 2-1-16,-15 4 0 16,-8 6 0-16,-1 5-1 0,-23 4 0 15,-6 5 0-15,-21 1 0 16,-6 12 0-16,-15 2-1 15,-15 5-1-15,-11 5-1 0,-16 8-5 16,-12 0-4-16,-13 3-10 16,-10 3-22-16,1 6-28 15,-18 0-2-15</inkml:trace>
  <inkml:trace contextRef="#ctx0" brushRef="#br1" timeOffset="226242.0552">2424 4922 180 0,'0'0'7'0,"0"0"0"16,0 0-3-16,0 0 2 16,0 0 0-16,6 0 3 15,1 0-3-15,0 3 3 16,11-3-5-16,3 0 1 0,9 0 3 15,18-3-1-15,7-9 2 16,14-8-1-16,11-5 0 16,10-7-2-16,9-3 1 15,18-7-2-15,-1 0-1 0,0-4 0 16,11-2-2-16,3-2 1 16,4-4 0-16,7 1 1 15,7-8-1-15,4 1-1 0,9-9 1 16,3-3 1-16,8-2 1 15,-1-6 0-15,6 4 1 16,-1 0 0-16,-2-2 0 16,-2 3 1-16,-6 1-1 15,-4 5 0-15,-5 4-1 0,-9 4-2 16,-6 4 0-16,0-3 0 16,-13 9-1-16,-2-2-1 15,-8 6 0-15,-4 4 0 0,-10 2 1 16,-6 4-1-16,-10 3 0 15,-12 5 0-15,-7 5 0 16,-14 2 0-16,-8 7-1 16,-12 3 1-16,-7 2-1 15,-12 2 1-15,-5 4 0 0,-12 4 0 16,10-4 0-16,-10 4 0 16,0 0 1-16,0 0 1 15,0 0-1-15,0 0 0 0,0 0 0 16,0 0 0-16,0 0-2 15,0 0-1-15,0 0-1 16,-7-2-4-16,7 2-3 16,-10 0-7-16,10 0-12 15,-10-3-13-15,10 3-27 0,-10-4-10 16</inkml:trace>
  <inkml:trace contextRef="#ctx0" brushRef="#br1" timeOffset="226742.1898">7751 2469 245 0,'0'0'7'15,"0"0"0"-15,-11-2 3 16,11 2 0-16,-13 0 1 16,-4 0 1-16,4 2 1 15,-10 6 1-15,4 9-5 0,-6 1-1 16,2 9 0-16,3 5 0 16,3 5 0-16,-1 3-1 15,11 4 1-15,2-1-2 16,5 1-2-16,10-7 1 15,5-2-1-15,9-5 0 0,4-9 0 16,10-3 1-16,-1-8-1 16,7-6 2-16,4-8 0 15,2-10 0-15,-1-12 0 16,-1-2 0-16,-6-12 0 0,-5-5-2 16,-10-11 1-16,-7 3-3 15,-13-4 0-15,-7 2 0 16,-9 6-1-16,-14 4-1 15,-4 10 0-15,-13 14-1 0,-5 12 0 16,-2 9-2-16,-5 10-2 16,-3 16-8-16,6 5-21 15,8 9-45-15,-3 0-2 0</inkml:trace>
  <inkml:trace contextRef="#ctx0" brushRef="#br1" timeOffset="227626.2797">2496 4509 297 0,'0'0'4'0,"0"0"3"0,-13-3 0 16,13 3 3-16,-13-2-2 16,5 2 2-16,-5 0 0 15,1 2 0-15,-4 8-2 0,2 10-3 16,-2 2-1-16,0 10 0 16,5 3 0-16,4 7 0 0,2 5-1 15,5-2-1-15,2 2 1 16,8-10-1-16,8-3 1 15,7-7-1-15,0-6 1 16,7-12 0-16,3-9 1 0,4-2 0 16,1-13 1-16,0-10-1 15,-3-4 0-15,-4-6 0 16,-4-5 0-16,-8-2 0 16,-9-2-1-16,-11-3 0 0,-2 0 0 15,-14-1 0-15,-7 6 0 16,-13 5-1-16,0 7-1 15,-10 8-1-15,1 13 0 16,-6 9-1-16,-4 12 0 16,8 12-1-16,-1 8-2 0,7 8-7 15,8-2-22-15,12 6-48 16,14-2 0-16</inkml:trace>
  <inkml:trace contextRef="#ctx0" brushRef="#br1" timeOffset="228852.315">5258 3502 401 0,'0'0'4'0,"0"0"2"16,0 0-1-16,0 0 1 0,0 0 0 16,-4 12 0-16,4-12 0 15,-9 16 1-15,7-9-4 16,2-7-1-16,-5 18 1 15,5-18 1-15,2 9 1 0,-2-9 1 16,18-1 0-16,-6-10 1 16,4-2 0-16,1-1-1 15,-4-1 1-15,-1-4-1 0,-3 3-4 16,2 4-2-16,-9-3 0 16,-2 15 0-16,-9-6 0 15,-1 6 0-15,-3 9 0 16,-7 6 0-16,-3-1 0 0,4 1 0 15,-4 4 0-15,8-1 0 16,3-4-14-16,5 4-9 16,7-10-22-16,0-8-41 15,9 0-1-15</inkml:trace>
  <inkml:trace contextRef="#ctx0" brushRef="#br1" timeOffset="229407.0319">5096 2938 348 0,'0'0'8'0,"0"0"2"0,-12-8 4 15,12 8 3-15,-10-8-1 16,10 8 2-16,-10-12 0 16,10 12 1-16,5-17-7 0,15 9-3 15,5 4-1-15,14-4-3 16,7 4 0-16,9-2-1 16,11 6-4-16,11 3 0 15,3 12 0-15,0 6 0 0,-1 11 0 16,-2 9 0-16,-5 10 0 15,-4 12 0-15,-12 11 0 16,-8 3 0-16,-16 7 0 0,-7 2 0 16,-13 2 0-16,-12 3 0 15,-9-1 0-15,-19-4 0 16,-4-5 0-16,-16-1 0 16,-4-7 0-16,-8-5 0 0,-2-5 0 15,-1-12 0-15,3-6 0 16,7-8 0-16,3-9 0 15,8-8 0-15,4-6 0 16,8-7 0-16,11-2 0 0,0-5 0 16,6 0 0-16,0 0 0 15,3-5 0-15,10 5 0 16,-9-4 0-16,9 4 0 16,0 0-15-16,0 0-15 15,0 0-56-15,0 0-4 0</inkml:trace>
  <inkml:trace contextRef="#ctx0" brushRef="#br1" timeOffset="230606.8925">5527 4143 349 0,'0'0'6'0,"0"-9"4"16,0 9 0-16,0 0 3 15,2-10 0-15,-2 10 1 16,0 0 0-16,0 0 1 16,-2 19-7-16,-9 9-2 0,-1 2-2 15,-6 4-1-15,-4 9-2 16,-5-1 0-16,-2 2-1 0,-4-8 0 15,-5-2 0-15,6-5 1 16,-3-9-1-16,5-5 1 16,5-4-1-16,6-7 0 0,3-4 1 15,16 0 0-15,-4-4 1 16,6-7 0-16,10 5 0 16,9-5 2-16,4-2 0 15,7 6 0-15,5 2 0 16,3 0 1-16,5 5-1 0,-1 3-1 15,1 4 0 1,0 6-2-16,-3-1-1 0,-6-2-4 16,0 3-7-16,-13-6-30 15,2 2-44-15,-6-1-3 16</inkml:trace>
  <inkml:trace contextRef="#ctx0" brushRef="#br1" timeOffset="232441.0544">4887 3950 279 0,'0'0'4'16,"0"0"0"-16,0 0 1 15,0 0 1-15,0 0-1 16,0 0 2-16,0 0 2 0,0 0 3 16,0 0-2-16,18 3 1 15,-8 3 2-15,3-4 1 16,3 3 1-16,7 0-1 15,0-5-1-15,9 0-3 0,0 0-1 16,4-3-1-16,4-6-2 16,8-1-2-16,0-5 0 15,1-3-1-15,4-2-1 16,-1-1 0-16,2-3 1 16,3 3-1-16,-4-4 0 0,4 3-1 15,-2-4 1-15,-6 4 0 16,4 3 0-16,-3-6 0 15,-5 1 0-15,2-2 0 0,-4 3-1 16,-4 0 2-16,3-2-1 16,-8-3 0-16,1 3 0 15,-7-1 0-15,-1 1 1 16,-2-6-1-16,0 6 1 0,-9-4-1 16,5 0-2-16,-9-4 0 15,6 1 0-15,-6 0 0 16,1-3 0-16,-3 0 0 15,-1 4 0-15,-1-5 0 0,2 7 0 16,-5 2 0 0,2-1 0-16,-2 3 0 0,-2 5 0 15,0 1 0-15,-1-1 0 16,-2 0 0-16,0 0 0 16,0 3 0-16,-2 2 0 0,-4-1 0 15,1-2 0-15,-2-1 0 16,2 7 0-16,-5-5 0 15,0 2 0-15,3 3 0 0,-5-2 0 16,-1 4 0-16,1-5 0 16,-4 5 0-16,4-3 0 15,-3 0 0-15,-2 1 0 16,1 3 0-16,0-6 0 16,-2 3 0-16,0 1 0 0,1-1 0 15,3-3 0-15,-2 5 0 16,-2 0 0-16,4 0 0 15,-6 3 0-15,5-5 0 0,-2 4 0 16,2 1 0-16,-5 5 0 16,3-3 0-16,-3-5 0 15,0 2 0-15,0 1 0 16,0 5 0-16,1-7 0 16,1 2 0-16,-2 2 0 0,2-3 0 15,1 7 0-15,-1-2 0 16,4 3 0-16,-4-3 0 15,1 3 0-15,-3 0 0 0,2 3 0 16,1 0 0-16,-3-2 0 16,1 7 0-16,-1-5 0 15,2-1 0-15,-1 0 0 16,1 1 0-16,3-3 0 0,2 2 0 16,4-2 0-16,-1 3 0 15,-1-3 0-15,11 0 0 16,-12 0 0-16,12 0 0 15,-10 0 0-15,10 0 0 16,0 0 0-16,-10-3 0 0,10 3 0 16,0 0 0-16,0 0 0 15,0 0 0-15,0 0 0 16,0 0 0-16,0 0 0 16,0 0 0-16,0 0 0 0,0 0 0 15,0 0 0-15,0 0-3 16,0 0-21-16,0 0-24 15,0 0-40-15,5-9-1 0</inkml:trace>
  <inkml:trace contextRef="#ctx0" brushRef="#br1" timeOffset="232821.5689">5594 2195 374 0,'0'0'6'15,"0"0"3"-15,0 0 0 16,0 0 2-16,0 0 0 15,0 0 1-15,0 4 1 16,0-4 1-16,-3 18-6 16,-6 2 0-16,-2-1 0 15,-8 9-3-15,-1 5 1 0,-5 3-1 16,-8 0-1-16,1 2 0 16,0 2 0-16,0-8-4 15,2-1 0-15,7-10 0 0,5-1 0 16,4-6 0-16,3-3 0 15,11-11 0-15,0 0 0 16,6-6 0-16,11-3 0 0,3-8 0 16,5-1 0-16,8-1 0 15,1 2 0-15,3 1 0 16,0 9 0-16,-1 4 0 16,-4 3 0-16,-2 15 0 0,0-1 0 15,0 10 0-15,0 5 0 16,-2 1 0-16,8 2-23 15,16-5-62-15,-20-5-3 16</inkml:trace>
  <inkml:trace contextRef="#ctx0" brushRef="#br1" timeOffset="234571.2606">3514 4904 299 0,'0'0'6'16,"0"0"4"-16,0 0 3 15,0 0 1-15,0 0 3 16,0 0 1-16,0 0 2 16,12 0 0-16,-12 0-4 0,8 4-3 15,-8-4-3-15,21 14-2 16,-6-6 0-16,3 2-2 16,1-1-1-16,4-1 0 0,2-4-1 15,2-1-1-15,3-3 2 16,0-12-1-16,2 0 1 15,-1-11-3-15,3-4-2 16,-2-6 0-16,-2 0 0 0,0-8 0 16,-3-3 0-16,3-6 0 15,-8-4 0-15,0-3 0 16,1 0 0-16,-3-3 0 16,-6-1 0-16,-1-2 0 15,-3 4 0-15,-3-3 0 0,-4 8 0 16,-1-3 0-16,-2 7 0 15,0-2 0-15,-2 2 0 16,-4 6 0-16,0-1 0 16,1 5 0-16,0-1 0 15,-3 3 0-15,1-1 0 16,-1 1 0-16,1 1 0 0,-1 2 0 16,-2 3 0-16,1 0 0 15,-4 7 0-15,1-2 0 0,-4 7 0 16,2-2 0-16,-4 7 0 15,1 1 0-15,-1-1 0 16,-2 2 0-16,6 1 0 16,-7-1 0-16,7 4 0 0,-7-4 0 15,7 5 0-15,-6-1 0 16,5 1 0-16,-2 1 0 16,-8 2 0-16,5 2 0 15,-2 3 0-15,-3 0 0 0,0 0 0 16,2 5 0-16,-1 5 0 15,3 0 0-15,4 3 0 16,3-1 0-16,-2 3 0 16,3 2 0-16,2 3 0 15,1 0 0-15,1-1 0 0,3-1 0 16,-4 2 0-16,5-1 0 16,0 2 0-16,3-4 0 15,-3-5 0-15,5 9 0 16,0-9 0-16,-3 2 0 0,3-1 0 15,0 2 0-15,0-6 0 16,0 2 0-16,0-2 0 16,0-9 0-16,0 10 0 0,0-10 0 15,0 0 0-15,0 11 0 16,0-11 0-16,0 0 0 16,0 0 0-16,0 0 0 15,0 0 0-15,0 0 0 0,0 0 0 16,0 7 0-16,0-7-7 15,0 0-23-15,-2 22-51 16,2-22-8-16</inkml:trace>
  <inkml:trace contextRef="#ctx0" brushRef="#br1" timeOffset="234985.2003">3326 3502 383 0,'0'0'5'16,"0"0"4"-16,0 0 1 15,0 0 2-15,0 0 1 0,-9 0 0 16,9 0 1-16,-5 5 0 16,5 5-4-16,0 5-4 15,0-1-1-15,2 7-1 0,1 1-1 16,3 6 0-16,2-4-1 15,3 3 1-15,0 1-1 16,-1-1-2-16,3-5 0 16,-3 0 0-16,0-1 0 15,3-4 0-15,-6-2 0 16,0-5 0-16,-7-10 0 0,16 12 0 16,-16-12 0-16,12-8 0 15,-5-4 0-15,3-5 0 16,2-8 0-16,6-2 0 0,1-3 0 15,2 0 0-15,4 4 0 16,-3 2 0-16,2 2 0 16,-1 13 0-16,-3-4 0 15,-20 13-86-15,33-4-4 0</inkml:trace>
  <inkml:trace contextRef="#ctx0" brushRef="#br1" timeOffset="248808.5243">18411 2641 243 0,'0'0'0'0,"0"0"0"16,0 0 1-16,1-10-1 16,-1 10 1-16,10-8 0 15,-10 8 0-15,20-12 2 0,-3 6-1 16,0-1 1-16,3 5 0 15,1-4 1-15,4 1 0 16,3 1 1-16,-3-4 2 16,5 1 1-16,-3 0 1 15,6-1 0-15,-4-1 0 0,4 1 1 16,-4 1-1-16,1-1-1 16,7 2-2-16,-4 3-2 15,5-6 0-15,-7 2-2 16,9 2 0-16,-3-4 0 0,6-2-1 15,-3 2 0-15,-1-1 2 16,2 0-2-16,0 0 4 16,4-5-2-16,-5 3 1 15,5 1 2-15,-6-4-2 16,4 3 2-16,-5 3-1 0,5-4-1 16,-2 6 0-16,-2-3 0 15,1 3-1-15,0-3-1 16,2 2 0-16,3-2-2 15,-3 0-1-15,6-2 0 16,1-1 0-16,3 1-1 0,0 0 1 16,3-1 0-16,2-1 0 15,-4-2 2-15,4 7 1 0,-5-4 0 16,-3 3 0-16,1 1 0 16,-3-1 0-16,1 0-1 15,-6 3 1-15,5-1-1 16,-3 1 0-16,2-1 0 15,1 1 0-15,0-4-1 0,3 4 1 16,-1-1 0-16,2-1-1 16,-1-1 1-16,-1 0 1 15,3 0-1-15,-2 1 0 0,4-3 0 16,1 1 1-16,0-4-1 16,0 3 0-16,2-3 0 15,-3 2 0-15,3-1 0 16,-2 2-1-16,0 0 1 15,2 1 0-15,-2-2 0 0,-1 6 0 16,1 0 0-16,0-1 0 16,-3 1-1-16,-3 2 1 15,4 0 0-15,-4 0-1 0,0 2 1 16,0 1-1-16,-2 0 0 16,0-1 0-16,1 1 1 15,-2 2-1-15,-1 0 0 16,-2-3 1-16,-4 1-1 0,-3-1 0 15,1 3 0-15,-3 0 0 16,-2 0 0-16,-2 0 0 16,-4-3 0-16,3 3 1 15,-1 0-1-15,2 0 0 0,-3-1 0 16,4-2 0-16,3 0 1 16,-4 1-1-16,2-1 0 15,-2 1 0-15,-1 2 0 16,1 0 0-16,-2 0 1 15,-4 0-1-15,1 0 0 16,-2 0 0-16,2 0 0 0,-6 5 1 16,1-3-2-16,0 4 1 15,-1-5 1-15,2 5-1 0,4-1 0 16,0 0 0-16,-1-1 0 16,6 1 0-16,-3-2 0 15,3 2 1-15,0 2-1 16,-3-2 0-16,-2 3 0 0,0-7 0 15,-4 5 0-15,-5-1 0 16,0 4-1-16,-4 5 2 16,-3-5-1-16,3 4 0 0,2-1 0 15,-1 3 1 1,-1-1-1-16,0 1 0 0,7 0 1 16,0-1-1-16,0-2 0 15,-1 2 1-15,-1 1-1 16,3-5 0-16,-2-1 0 15,1 6 0-15,-4-4 0 0,0-1 1 16,0-1-1-16,-3 2 0 16,1-4 1-16,-2 3-1 15,2 0 0-15,3-3 0 0,-4 2 0 16,1-1 0-16,-1 1 0 16,5 2 0-16,-2-1 0 15,3-2 0-15,-4 4 0 16,2-2 2-16,3 2 1 0,-4 0 0 15,5-2 0-15,-5 0 0 16,-1-1 0-16,2 2-1 16,-4-2 1-16,2 3-2 15,-1-3 0-15,3-1-1 16,-5-1 1-16,5 3 0 0,1 2-1 16,-2-2 1-16,5 0 0 15,-5-1 0-15,5 2 0 16,-3 1 0-16,1 3-1 15,-1-3 0-15,1 1 1 16,-2 1 0-16,-5 1 0 0,6-3-1 16,-4 2 1-16,-2-5-1 15,3 3 1-15,-2 3 0 0,-3 3-1 16,5-4 0-16,-3 4 1 16,5 0-1-16,-4 2 1 15,3-3-1-15,-3 2 0 16,0 0 1-16,1 1-1 0,-1 1 1 15,-4 1 0-15,2 0-1 16,-2 0 0-16,1 1 0 16,2-6-1-16,-4 3 0 15,0 0 1-15,-2-3-1 16,0 0 1-16,1 3-1 0,-6 0 2 16,0 3 0-16,0-2-1 15,0 2 1-15,0-1 0 16,-9 1-1-16,5 2 0 15,-4-3 1-15,1-3-1 16,2 1 0-16,-5 0 1 0,3-5-1 16,2 2 0-16,-6 0 1 15,-1-2-1-15,2-5 0 0,-7 6 0 16,4-4 2-16,-4-2-2 16,0 2 0-16,-6-2 0 15,3 0 0-15,1-1 0 16,-6 4 0-16,2-5 0 15,1 5 0-15,-3-1 0 0,-5-3 0 16,6 4 0-16,-6-1 0 16,0 3 0-16,-2-3 0 15,-2 1 0-15,0 2 0 16,-3-3 0-16,0 0 0 16,0 0 0-16,-4 3 0 0,2 0 0 15,-3-3 0-15,-3 0-2 16,3 2 2-16,-4 1-1 15,0-6 0-15,-4 6 1 16,1-2 0-16,-4 1 0 0,1-3 0 16,-1 2 0-16,-3 4 1 15,-2-5-1-15,-1 0 0 0,-1 3 0 16,-2-3 0-16,0 3-1 16,0-3 1-16,0-2 0 15,-4 2 0-15,4 4 0 16,0-4-1-16,-3 0 1 0,6 3 0 15,-3-3 0-15,0 0-1 16,-3 1 1-16,1 3 0 16,-2-4-1-16,3 0 1 15,-8 1 0-15,2 1 0 16,0-2 0-16,-2 0-1 16,0 1 1-16,-1 3 0 0,-1-4 0 15,1 3 0-15,-1-3-1 16,3-2 1-16,2 1 0 15,1 2 0-15,2-6 0 16,-6 4 0-16,8-4 0 0,-4 1 0 16,2-4 0-16,0 4 0 15,-2 0 0-15,0-1 0 0,-5 1 0 16,3 2 0-16,-6-3-1 16,-2 2 1-16,-5 1 0 15,2 3 0-15,-5-5 0 16,2 2 0-16,0-1-1 15,-1 2 1-15,2-5 0 16,2 2 0-16,0-1 0 0,1 0 0 16,4-1 0-16,4-1 0 15,-2-1 0-15,4 1 0 16,-1-5 0-16,6 0 1 16,-1 0-2-16,3-2 2 0,3-5-1 15,-4-1 0-15,6-2 0 16,2 0 1-16,0 1-1 15,3-1 1-15,0-6 0 16,7 4 0-16,1-5 0 0,-1 2 0 16,8-4 0-16,2 2-1 15,3-3 1-15,2 0-2 0,5-1 1 16,0 2 0-16,4-4 1 16,2 2-2-16,1-3 1 15,1 3 0-15,5-4 0 16,0 0 0-16,4-2 0 15,-2 0 0-15,5-3 1 0,1 1-1 16,4-1 0-16,0-3 2 16,0 1-2-16,0 2 0 15,4-2 0-15,1 2 0 16,-1-5 0-16,4 6 0 16,0-6 0-16,2 6 0 0,2-6 0 15,1-2 0-15,2 0 0 16,-1-5 0-16,4 1 0 15,1-1 0-15,4 3 0 16,2-3 0-16,3 2 0 0,-3 1 0 16,1 7 0-16,4-1 0 15,-3 3 0-15,-2 6 0 0,3-2 0 16,-5 2 0-16,-1 4 0 16,-3-2 0-16,4 2 0 15,0-2 0-15,-2-3 0 16,7 0 0-16,4-4 0 15,3-1 0-15,10-5 0 0,-1 4 0 16,6-5 0-16,5 4 0 16,-2 3 0-16,0-1 0 15,5 0 0-15,-3 0 0 16,0 9 0-16,-5-2 0 0,1 0 0 16,2 1 0-1,-1 2 0-15,0 3 0 0,0-3 0 16,3 4 0-16,2 0 0 15,1-1 0-15,-4-1 0 16,3 1 0-16,-2-1-2 0,2 0-1 16,-5 4 3-16,0-3 0 15,-2 2 0-15,-2-2 0 16,7 2 0-16,-6-3 0 0,3 4 1 16,1-1-1-16,0-3 1 15,0 1-1-15,2 2 0 16,-1 0 1-16,4-7-1 15,-1 7 2-15,0-5-2 16,0 3 0-16,0 1 0 0,3 2 0 16,0-1 0-16,-3 3 0 15,0 2 0-15,0 0 0 16,1 3 0-16,0 0 0 16,0-1 0-16,1-1 0 15,-1 1 0-15,1 3 0 0,1-2 0 16,2 1 0-16,-4 1 0 15,1 0 0-15,-1 3 0 16,-1-1 0-16,0 1 0 0,-2-4 0 16,-1 5 0-16,-2 1 0 15,3 0 0-15,-3-3 0 0,0 0 0 16,1-2 0-16,-3 3 0 16,-5 2 0-16,4-2 0 15,-5-1 0-15,-1-2 0 16,-1 3 0-16,-2-1 0 15,-2 1 0-15,-2 2 0 0,2-3 0 16,-6 3 0-16,3 0 0 16,-5 0 0-16,8 3 0 15,-11 2-2-15,10-3 2 16,-3 3 0-16,1 0 0 16,3 0 0-16,-1 0 0 0,1 2 0 15,-1-2-1-15,-1 0 1 16,2 5 0-16,-4-4 0 15,0 1-1-15,-4 3 1 16,2-3-1-16,-2 1 1 0,-4 4 0 16,-1-2 0-16,0-1-1 15,0 3 1-15,-3 5 0 0,3-5 0 16,-2 5 0-16,2-2 0 16,-5-1 0-16,1 3-1 15,0-2 1-15,1 1 0 16,-2-4 0-16,-6 0-1 15,5-2 1-15,-8 0 0 0,4 3 0 16,-2-4 0-16,-3 1 0 16,2 0 0-16,1 0 0 15,1-1 0-15,2 8 0 16,-4-8 0-16,6 3 0 0,2 0 0 16,-3-2 0-16,1 5-1 15,3-2 1-15,-1-1 0 16,1 1-1-16,-2-1 1 15,1 1 2-15,-2-4 1 16,-1 1-1-16,0 2 1 0,3 0-3 16,-5 0 0-16,0-1 0 15,0-2 0-15,0 5 0 16,5 1 0-16,-5-6 0 0,-3 4 0 16,6 4 0-16,-2-7 0 15,0 2 0-15,-2 2 0 16,2 0 0-16,-2 1 0 15,0-1 0-15,-2 3 0 0,0 1 0 16,0 2 0-16,1-3 0 16,0 3 0-16,-4-3 0 15,-2 0 0-15,1 1 0 16,2 0 0-16,-2 2 0 0,-8-3 0 16,4 2 0-16,1 3 0 15,-2 1 0-15,-3 1 0 16,2 1 0-16,-2 3 0 15,3-1 0-15,-3 3 0 16,0-3 0-16,0-3 0 0,0 4 0 16,0-3 0-16,-5-1 0 15,0 1 0-15,-2-1 0 16,-9 0 0-16,6-3 0 16,-4-1 0-16,-4 5 0 0,-2 0 0 15,0 0 0-15,-2 0 0 16,-3 1 0-16,1 2 0 15,-1 2 0-15,-5 0 0 0,-5-6 0 16,-3 3 0-16,-1-4 0 16,-5 1 0-16,1 1 0 15,-5-2 0-15,-3-1 0 16,1-3 0-16,-3 2 0 16,4-4 0-16,-1-1 0 15,-5 2 0-15,4-5 0 0,-4-1 0 16,-1 3 0-16,0-2 0 15,-7-1 0-15,-4 2 0 16,1 2 0-16,-10 1 0 0,2 0 0 16,-3 0 0-16,-2 3 0 15,-3 0 0-15,-1-3 0 16,1 4 0-16,1-4 0 16,-2 0 0-16,-3-2 0 0,6-1 0 15,-5 2 0-15,0-2 0 16,-1 0 0-16,-6-3 0 15,-5 4 0-15,0-1 0 0,-5 4 0 16,-7 0 0-16,1 4 0 16,-4 1 0-16,1-4 0 15,-1 3 0-15,3-2 0 16,-1 0 0-16,6-3 0 16,2 3 0-16,3-3 0 0,2-2 0 15,2-1 0-15,-1-1 0 16,3 1 0-16,3-5 0 15,-8 1 0-15,10-1 0 16,-2-3 0-16,-3-1 0 0,2 2 0 16,4-5 0-16,4 3 0 15,-2 1 0-15,3-5 0 16,3 5 0-16,1-4 0 16,6 3 0-16,2 0 0 0,6-2 0 15,1 0 0-15,4-1 0 16,1 1 0-16,-1-3 0 15,1 0 0-15,5 0 0 0,-2-5 0 16,2-1 0-16,1-1 0 16,5-4 0-16,2 2 0 15,5-6 0-15,3 0 0 16,2-2 0-16,5-5 0 16,3-1 0-16,2-4 0 0,3-3 0 15,5-4 0-15,1-3 0 16,4-2 0-16,5-7 0 15,1 2 0-15,4-6 0 16,2 3 0-16,0-5 0 0,8 5 0 16,-1-2 0-16,5 2 0 15,4 0 0-15,3-1 0 16,-1 1 0-16,7 0 0 16,0-5 0-16,1 0 0 0,4-2 0 15,2-2 0-15,2 5 0 16,0 1 0-16,-1 4 0 15,1-1 0-15,-1 7 0 0,1 3 0 16,0 4 0-16,-1 4 0 16,-1-3 0-16,1 2 0 15,2-3 0-15,0 2 0 16,4-3 0-16,3-5 0 16,6 3 0-16,0-5 0 0,3 5 0 15,4 1 0-15,2 2 0 16,1 1 0-16,-4 5 0 15,4 8 0-15,-3-1 0 16,1 2 0-16,1 3 0 0,0-2 0 16,1 5 0-16,1 0 0 15,1 0 0-15,5-4 0 16,2 6 0-16,-4-2 0 16,3-1 0-16,4-1 0 0,2-1 0 15,-5-3 0-15,5 4 0 16,-2-4 0-16,-1-2 0 15,6 1 0-15,-6-1 0 0,3 2 0 16,-2 3 0-16,0-3 0 16,1 4 0-16,0-3 0 15,5 2 0-15,2 1 0 16,-2 2 0-16,4-5 0 0,2 5 0 16,5-5 0-1,0 0 0-15,0 0 0 0,5 2 0 16,-5 0 0-16,3 3 0 15,-6-1 0-15,-1 3 0 16,-7 5 0-16,2 0 0 0,-9 0 0 16,-2 3 0-16,0 2 0 15,-5 0 0-15,-2 0 0 16,2 0 0-16,-3 0 0 16,-1 2 0-16,1 3 0 0,-1 0 0 15,1 0 0-15,1-1 0 16,-3 4 0-16,1 4 0 15,-3 2 0-15,-4-2 0 0,2 3 0 16,-6-1 0-16,-2-1 0 16,0 2 0-16,-3 3 0 15,-5-6 0-15,-3 0 0 16,1 3-2-16,-3-1 2 16,2 4 0-16,-5-3 0 0,0 5-1 15,4-5 1-15,-3 0-1 16,3-3 1-16,-4 3 0 15,4-1 0-15,-3-1 0 16,-3-1 0-16,3-3 0 0,-4 5 0 16,-1-5 0-16,-5 4 0 15,3-8 2-15,-8 4 0 16,0 1-2-16,-1-2 0 16,-4-1 0-16,1 1 0 0,-2-2 0 15,-1 5 0-15,2-2 0 16,0 0 0-16,-1-2 0 15,2-2 0-15,-1 3 0 0,-1-6 0 16,2 8 0-16,1-3 0 16,0-2 0-16,0 7 0 15,1-2 0-15,-7 2 0 16,5 2 0-16,-1 3 0 0,3-5 0 16,-6 3 0-16,3 2 0 15,0 3 0-15,0 0 0 16,-2 0 0-16,-1 2 0 15,-2 5 0-15,3 0 0 16,-3-2 0-16,-1 5 0 0,1-3 0 16,-2 0 0-16,2 3 0 15,0-8 0-15,0 3 0 16,-2-2 0-16,-1 1 0 0,-2-4 0 16,0 0 0-16,-5 0 0 15,-8 4 0-15,1 2-5 16,-8 3-48-16,1-4-32 15,-7 1-3-15</inkml:trace>
  <inkml:trace contextRef="#ctx0" brushRef="#br1" timeOffset="256850.9341">18988 2517 74 0,'0'0'1'16,"0"0"0"-16,0 0 0 15,-10 0 4-15,10 0 3 0,-18 5 4 16,6-3 3-16,-2 4 3 15,-2 1 1-15,-1 0-1 16,-6 0-1-16,6 3-2 16,-5 0-3-16,-1 3-3 0,1 1-2 15,2 4-4-15,-1-6 0 16,-3 3-1-16,7 0-1 16,-6 0 0-16,6-6 0 15,0 3 1-15,5-1 4 16,-6-1-1-16,3-4 3 0,-2 3-2 15,1 0 1-15,-1-1 0 16,2 0-2-16,0 1 1 16,-3 1-4-16,2 2 0 15,0 0-2-15,-1 6 0 0,-4 2-1 16,4-2 0-16,3 6 1 16,-5 0 0-16,3 8 0 15,-1-3 0-15,0 2 0 0,1 1 1 16,-3 1 0-16,4 4-1 15,-6-3 1-15,9 4 0 16,-3 1-1-16,1-1 1 16,-1 2 0-16,0-1 0 0,5-1-1 15,-3 1 0-15,3 2 0 16,-2-3 0-16,2 4 0 16,0-4-1-16,3-3-1 15,-1-1-2-15,3 1-4 16,3-6 1-16,-1-4-4 15,3-1 0-15,0-1 0 0,3-3-2 16,-3-5 2-16,4-1 1 16,0-1 4-16,1-3 1 15,-3-1 2-15,-2-9 2 0,5 13-1 16,-5-13 2-16,2 10 0 16,-2-10 2-16,0 11-1 15,0-11 0-15,0 12 0 0,0-12 0 16,0 14-1-16,0-4-1 15,0 2-1-15,3 1-2 16,-3-4-5-16,3 7-10 16,3-1-14-16,2-3-21 15</inkml:trace>
  <inkml:trace contextRef="#ctx0" brushRef="#br1" timeOffset="257750.91">18556 2670 76 0,'0'0'0'0,"12"-15"-1"16,3 3 0-16,7-5 1 0,5-4-1 16,10-3-1-16,6-3 1 15,14-5 1-15,8 2-1 16,-1-2 1-16,10 2-1 15,2 0 1-15,3 3-1 0,5 0-3 16,-1-2 2-16,4-3-1 16,5 3 1-16,0 3 1 15,4-9 0-15,7 4-1 16,-6 0 0-16,9-1 3 0,9 2-1 16,-7-3 0-16,-3 4-1 15,10-4 0-15,-1 4 1 16,0-4 0-16,5 9 0 15,-4-2 1-15,-3 7 0 16,3-3-1-16,7 8 1 0,-10 1 1 16,1 3-4-16,4 2-2 15,-8 1-3-15,8-4-3 16,5 4-7-16</inkml:trace>
  <inkml:trace contextRef="#ctx0" brushRef="#br1" timeOffset="266840.2433">18827 2739 156 0,'0'0'5'0,"0"-9"6"15,0 9 5-15,0-9 1 16,0 9-1-16,-3-9-3 0,3 9-1 15,-10-3 1 1,0 6-3-16,-6 12-8 0,-5 0-4 16,-7 7-2-16,-4 10 2 15,-12 8 2-15,-1 9 1 16,-8 6 0-16,-7 10 0 0,-3 9 1 16,0 6 0-16,-4 1 1 15,2 3-1-15,6 1 1 16,6-9-3-16,6-1 0 0,9-9 0 15,13-11-3-15,11-1-6 16,7-11-11-16,7-1-25 16,12-16-18-16</inkml:trace>
  <inkml:trace contextRef="#ctx0" brushRef="#br1" timeOffset="272383.2141">19928 5738 250 0,'0'0'0'16,"14"-6"0"-16,1 1-1 0,20-1-2 15,4 2 2-15,16-4 0 16,10 1 0-16,20-3 0 15,7 0 1-15,15-2 0 16,12 0 1-16,6 3 0 16,4-8 1-16,13 5-1 0,3 0 1 15,7 0 1-15,8 2-1 16,-2 0 1-16,6-2 2 16,3 5-2-16,3-1 0 15,6 4 0-15,-4-2 0 0,7 6 0 16,-11-2-3-16,1 2 0 15,-10 0 1-15,-7 0-2 16,-11 2 2-16,-6 4-4 0,-13-5 0 16,-15 2-3-16,-5-1-4 15,-20 1-10-15,-10 2-10 16,-13-3-22-16,-8 1-13 16</inkml:trace>
  <inkml:trace contextRef="#ctx0" brushRef="#br1" timeOffset="272796.6615">20280 5770 371 0,'0'0'1'0,"0"0"-2"0,0 0-2 15,0 0 0-15,6-5-1 16,15-1 2-16,20 0-1 15,8-2 1-15,31-2-1 16,19-1 0-16,31-1 1 16,11-3-2-16,33 0 1 15,13 1-2-15,14 1 0 0,18 4 0 16,2-5-3-16,6 5 2 16,-2 2-2-16,0-4-2 15,-4 9-10-15,-8-1-13 0,-14-1-25 16,-7 4-9-16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7:08:14.26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FFC000"/>
    </inkml:brush>
    <inkml:brush xml:id="br3">
      <inkml:brushProperty name="width" value="0.05292" units="cm"/>
      <inkml:brushProperty name="height" value="0.05292" units="cm"/>
      <inkml:brushProperty name="color" value="#92D050"/>
    </inkml:brush>
  </inkml:definitions>
  <inkml:trace contextRef="#ctx0" brushRef="#br0">418 12388 221 0,'0'0'-2'0,"0"0"-1"16,0 0 1-16,0 8 1 0,0 2 3 15,0 13 3 1,0 3 4-16,0 11 1 0,2 13 6 15,3 1 1-15,1 20 3 16,-2 6-3-16,3 9 0 16,1 6-4-16,3 6-1 0,-2 9-1 15,1 9 0-15,0 9-1 16,-2 6-1-16,-4 7 0 16,-1 8 1-16,-3 5-1 0,0 6 1 15,-3 4-2-15,-1 0 0 16,-6 2-1-16,2 1 0 15,-2 4 0-15,1 1-1 16,0 2-1-16,2 4 0 0,2 4-2 16,3 2 0-16,2 0-2 15,0 5-2 1,2-4 3-16,8 2-1 0,-5-95 0 0,2 15 0 16,1-4 0-1,2 9 0-15,0-3-2 16,-2 3 0-16,4-3-6 15,1 8-5-15,-1-7-6 0,1-1-17 16,1-9-48-16,1-1-3 16</inkml:trace>
  <inkml:trace contextRef="#ctx0" brushRef="#br0" timeOffset="3013.3177">450 12521 211 0,'0'0'5'16,"-5"-12"3"-16,0 6 0 15,-3-10 2-15,7 4 0 16,-8-8 2-16,2-2 1 0,2-8 2 16,1 0-5-16,4 3 1 15,0-5 1-15,0 2-1 16,0-2 0-16,4 2 0 16,4 0-1-16,6 1-1 0,2-1 0 15,4 3-3-15,10 1-1 16,2-3-1-16,3 5 0 15,12-1-1-15,0 5-1 16,7 2 0-16,4 4 0 16,2 4 0-16,3 0-1 0,7 3 1 15,3 0-1-15,4-1 0 16,8 4 0-16,-1-7 0 0,6 1 0 16,7-2 0-16,2-4 0 15,8 1 0-15,7 1 0 16,-6-3 0-16,8 2 0 15,1 6 0-15,-3-4 0 0,3 5-1 16,4 3 1-16,-4 2-1 16,0 1 1-16,3 2-1 15,2 0 1-15,1 0-1 16,4 2 1-16,2-2 1 16,4 0-2-16,3 0 1 15,4 0-1-15,-2 0 1 0,2 0 0 16,2 0 0-16,-6 3 0 15,1 2-1-15,-5-1 0 16,-6 7 1-16,1-1-1 0,-5 2 0 16,-5-1 1-16,-1 0-1 15,2 2 0-15,-1-1 0 16,0-2 0-16,2-2 1 16,-5 2-1-16,8-3 1 0,-3-1 0 15,-2 1 0-15,2-5-1 16,3 1 1-16,-5 1 0 15,5-1-1-15,-5 2 0 0,0-2 0 16,-4 2 0-16,2-1 0 16,-3-1 0-16,3 4 0 15,-4-2 0-15,1 2 0 16,-8-2 0-16,6 0 1 16,-3 2-1-16,2-1 0 15,-4-1 1-15,-1 0-1 0,-2-1 0 16,3-4 1-16,-1 3-1 15,-2-3 0-15,2-3 0 16,-5-1 1-16,4 0-1 16,-2 0 0-16,0-1 0 0,0 2 0 15,-2 1 0-15,0 0 0 16,-2 2 1-16,3-3-1 0,-1 3 0 16,-2 0 0-16,2 0-1 15,-1 0 1-15,-2 0 0 16,2 0 0-16,-2 0-1 15,-4 0 0-15,0-2 1 0,0 2-1 16,-2 0 1-16,2 0-1 16,-3 0 1-16,1 2-1 15,-3 1 1-15,10 1 0 16,1 2 0-16,-2-1 1 16,3 0-1-16,9-1 0 15,-2-1 0-15,6-3 1 0,2 0-1 16,-2 0 1-16,3 0-1 15,-3-3 1-15,-1-5-1 16,-1 7 1-16,-4-2-1 0,-3 1 0 16,-4 2 0-16,-2 0 0 15,-5 0 0-15,4 0 0 16,2 0 0-16,-3 0 0 0,1 0 0 16,1 0 0-16,6 0 1 15,0 0-1-15,2 0 0 16,-3-3 1-16,-3 3-1 15,-4-3 0-15,-6 1 1 0,-4 2-1 16,-5 0 0-16,-12 0 0 16,2 2-1-16,-10 1 1 15,-3-3-1-15,-4 3 1 16,-2-3-1-16,-3 0 1 16,-1 0 0-16,-1 0-1 0,-3 0 1 15,0 0 0-15,-1 0-1 16,1 0 1-16,-1 0 0 15,2 0 0-15,0 0 0 16,-1-3 0-16,2 0 0 16,-3-1 0-16,1 1 0 0,-6 1 0 15,0-3 0-15,0 5 0 16,-2-3 0-16,-3-1 0 0,4 1 0 16,-1 0 0-16,2 1 0 15,-4-3 0-15,5 3 0 16,3-1 0-16,-4 1 0 15,5 0 0-15,-2 2 0 0,2-3 0 16,-2 3 0-16,1 0 0 16,2 0 0-16,0 0 0 15,1 0 0-15,-4 0 0 16,3 0 0-16,1 0 0 16,1 3 1-16,4-3-1 0,2 0 0 15,1 2 0-15,2-2 0 16,0 2 0-16,6 1 1 15,-2-1-1-15,1 1 0 16,1 1 0-16,0-4 0 16,0 6 0-16,-1-6 0 0,-1 4 0 15,1-4-1-15,3 3 1 16,-2-3 0-16,0 0-1 16,-1 0 0-16,4 0 1 0,-4 0-1 15,-1-6 1-15,-5 2-1 16,2-1 0-16,0-2 1 15,-5-3 0-15,-2 2 0 0,-1 2-1 16,-1-8 1-16,0 4 0 16,0-2 1-16,-3 2-1 15,0-2 0-15,1-1 0 16,1 1 0-16,-4 3 0 16,2-2 0-16,-3 2 0 0,-6 2-1 15,0-4 1-15,0 5 0 16,-4 2-1-16,-4-1 1 15,2 0 0-15,-3 5-1 16,-2 0 0-16,4-3 1 0,1 3 0 16,-1 0-1-16,-1 0 1 15,4 3 0-15,4-1 0 16,-6 1 0-16,8 2 0 16,-6-1 0-16,0 2 0 0,0 2 0 15,-4-1-1-15,-2 1 1 16,2 4 0-16,-1-2 0 15,-2 4-1-15,-2 1 1 0,5 0 0 16,1 8 0-16,-2-4 1 16,2 4-1-16,-2 1 0 15,2 0 0-15,-2 8 0 16,-1-3 1-16,0 0-1 16,-7 6 0-16,3 0 0 0,-2 1 0 15,-2 5 0-15,0 1 0 16,-4 5 1-16,-2 2-1 15,-5 3 0-15,-2 3 0 16,-3 2 0-16,0 0 1 0,0 5-1 16,-3-3 1-16,-2 3-1 15,2 1 1-15,-2 0-1 16,0 5 0-16,1-2 1 0,-6 8-1 16,-3-1 0-16,-1 1 0 15,-4 4 0-15,-2-3 1 16,3 4 0-16,-7-5 0 15,2 3 1-15,1 1-1 0,1-1 1 16,3 0 1-16,4-3-3 16,-2 2 1-16,0-2-1 15,8 5 1-15,-3-2 0 16,2 0-1-16,3-2 0 16,0 1 0-16,0 1 1 0,-2 0 0 15,-1-3-1-15,1 1 1 16,0 2-1-16,-1-6 1 15,2 6-1-15,-1-3 0 16,-2 3 1-16,-1 3 1 0,1-4-1 16,0 3-1-16,-1 1 1 15,-1 1-1-15,2-1 1 16,2-3-1-16,2 2 1 0,0-4-1 16,-3-1 0-16,4-3 1 15,1 4-1-15,-2-4 1 16,0 1-1-16,0 1 1 15,-3-5-1-15,4-1-1 0,-1 6 0 16,0-7 1-16,3-2 1 16,2 7-1-16,0-8 1 15,0 2-1-15,4 0 1 16,1-7 1-16,2 3 0 16,-3-30-2-16,0-2-1 15,-2 4 0-15,1 2 0 0,-3-6 0 16,0 9 0-16,0-6 0 15,0 2-1-15,0-4-1 16,0 3-5-16,0-6-16 0,0-3-32 16,0-4-25-16,0 1-6 15</inkml:trace>
  <inkml:trace contextRef="#ctx0" brushRef="#br0" timeOffset="5358.2869">435 17640 123 0,'0'0'1'0,"0"0"1"0,13 0 1 15,0 0 3-15,6 0 5 16,1 3 1-16,10-3 3 16,7 0 1-16,8 0 1 0,2 0 0 15,13 0 0-15,-1-3-3 16,16 3-3-16,-1 0-1 16,13-2 0-16,6 2-2 15,3 0 1-15,6 0-1 0,5 5-1 16,3 0 1-16,1-1-1 15,9 2 0-15,1-2-1 16,3 4 0-16,3-1 0 0,6 1 0 16,0-2 1-16,6 2-1 15,4-1-1-15,1-1 2 16,5 5-3-16,2-7 0 16,3 1-1-16,3 0 0 15,3-2-1-15,-1-3 0 16,2 2-1-16,6 0 0 0,-8-2 1 15,4 0 0-15,0 3 0 16,0-3 0-16,-4 2 1 16,1 1-1-16,-1-1 0 15,0 0 0-15,-5 1 0 0,2 2-1 16,-3 0 1-16,0 0-1 16,-1 2 1-16,-1-2-1 15,1 0 0-15,-5-1 0 0,2 2 1 16,-2 2-2-16,-5-1 1 15,0-2-1-15,-1 3 1 16,3-4-1-16,-5 2 0 16,0-1 0-16,0 2 1 0,1-5 1 15,0 3-1-15,-2-2 0 16,2-3 0-16,-5 2-2 16,3 1 2-16,-1-1-2 15,0 0-1-15,-1 1 1 16,-1-1-1-16,3 1 0 15,0-3 2-15,-2 0 3 16,1 0-1-16,-6 0-1 0,1 0 1 16,3 0 0-16,-4 0 0 15,-4 0 0-15,3-3-1 16,-4 1-1-16,1-1 0 0,-3 1 1 16,0 2-1-16,-4-2 1 15,2-1-1-15,-5 3-1 16,-3 0 2-16,3-2-2 15,-6 2 2-15,6 0 0 0,0 0-1 16,-2 2 1-16,2 1 0 16,-4-1-1-16,2-2-1 15,-3 5 1-15,5-3-1 16,-3 3-1-16,0-5 1 16,3 3 0-16,-2 0 0 15,0-2 2-15,1-1-1 16,-4 6 0-16,2-6 0 0,-4 2 0 15,-6-2 1-15,0 3-2 16,-1-2 1-16,-4 2 0 16,-3-3-1-16,1 0 1 15,-5 0-1-15,0 0 0 16,-5 0 0-16,0 0 1 16,-3 0 1-16,-1-3 1 0,-4-1 0 15,0-1-1-15,-1 2 0 16,-1-4 0-16,-2 5 0 15,0-3 1-15,-4 0-3 0,2 0 1 16,-4 3-1-16,-2-3 1 16,-2 2 0-16,-1 1 0 15,-2-1 0-15,2 1 0 16,-5 0 0-16,-3 2 0 16,-1 0 0-16,-1 0 0 15,2 0 0-15,-3 4-2 0,-4-1 1 16,1-1 0-16,2 1-1 15,-5 2 1-15,1-3 0 16,-2 1 0-16,4-1-1 16,-3 0 2-16,1 3 0 15,-2-2 1-15,5-3-1 0,-1 2 0 16,-1 1 2-16,-2-3 0 16,6 0-1-16,-2 0 1 15,2 0 0-15,-1 0 0 16,6 0 0-16,-4-5 1 0,5 5-3 15,-2-5 0-15,6 0 2 16,2 0-2-16,-3 3 0 16,3-3 0-16,-3 2 0 15,0 1-1-15,0-1 1 16,-5 3-1-16,1 0 0 0,-5-2 1 16,2 2-1-16,-5-2 1 15,1 2-1-15,-5 0 2 16,-5 0-1-16,0 0 0 15,-1 0 1-15,-5 0-1 0,-1 0 0 16,-1 0 0-16,-5 0 0 16,2 0 0-16,-4-5 0 15,2-1-1-15,-3 0 0 16,-3-5 0-16,-3 1-2 0,2-1-1 16,-3 2-2-16,-1-8-1 15,-2 0-1-15,-1-3-3 16,2 0-10-16,-2-1-13 15,-1-3-43-15,-1 2-1 0</inkml:trace>
  <inkml:trace contextRef="#ctx0" brushRef="#br0" timeOffset="19673.551">2561 12141 313 0,'0'0'4'16,"0"0"3"-16,0 0 0 15,5-3 1-15,-5 3 1 16,0 0-1-16,9-2 2 0,-9 2 1 16,11-5-2-16,-1 0-1 15,4 0 0-15,9 2 0 16,4-4 1-16,10 0 0 15,7-3 1-15,10 2-3 0,2-2-1 16,10 0-1-16,3 3-1 16,3-1-1-16,3 1-1 15,-1 4 0-15,1 1 0 16,2 0 0-16,0 2 0 0,0 0 0 16,-2 2 0-16,1 3 0 15,-1-1-1-15,1 7 1 16,5-4 0-16,-2 3-1 15,2-1 1-15,5-3-1 0,6 0 1 16,0-5-1-16,9 2 0 16,-3-3 1-16,5 0-2 15,2-3 1-15,-2-1 0 16,-2 1-1-16,-4 3 1 0,-1 0-1 16,-6 3 0-16,1 1 0 15,-3 4 0-15,2 0 0 16,-5 1 0-16,-3-1 0 15,3 2 0-15,-4-3 1 16,0-2-1-16,5 2 0 0,-7 1 1 16,1-5-1-16,-6 1 0 15,4-1 0-15,-9-1 0 16,4 1 0-16,-9 3 1 0,-4-6-1 16,-10 3 0-16,-1 0 0 15,-5 3 0-15,-6-2 0 16,-5 1 0-16,-8 0 0 15,-4 1 0-15,-1-2 0 0,-4-1 0 16,-4-1-1-16,-2 3 1 16,-10-5 0-16,15 5 0 15,-15-5 0-15,10 2 0 0,-10-2 0 16,8 3 0-16,-8-3 1 16,17 2-1-16,-17-2 0 15,13 0 0-15,-13 0 0 16,19 0 0-16,-9 0 0 15,2 0 0-15,1 0 0 16,2 3 0-16,-3-3 0 0,2 0 0 16,2 0 0-16,-2 2 0 15,2-2 0-15,-2 3 0 16,2-3 0-16,-2 0 0 16,6 0 0-16,-3 0 0 0,2 0 0 15,2 0 0-15,2 2 1 16,-4-2-1-16,2 0 0 15,-1 3 0-15,-1-1 0 0,4 0 0 16,-5 1 0-16,-2-1 0 16,2 1 0-16,-6 1 0 15,4 1-1-15,-7-2 1 16,1 2 0-16,-10-5-1 0,15 13 1 16,-10-3 0-16,1 0 0 15,5 2 0-15,-3 5 0 16,2-2 0-16,-1 7 0 0,2 1 0 15,-1 4 0 1,-1 0 0-16,2 0 0 0,1 6 0 16,-3-4 0-16,2 1 0 15,1 5 1-15,-1-3-1 16,-2 0 0-16,1 2 0 16,-3 4 0-16,-1-4 1 0,1 9-1 15,-2-6 1-15,2 3 0 16,-2 2 0-16,-5 0-1 15,1-2 1-15,4 4-1 0,-3-5 0 16,1 2 0-16,-3 0 0 16,2-2-1-16,-2-1 1 15,0-1 0-15,0-5 0 16,0 1 0-16,0-4-1 0,0-2 1 16,0 4 0-16,0-9-1 15,0 2 1-15,2-1 0 16,-2 2 0-16,0-3 0 15,3 0 0-15,-3 1 0 0,0-2 1 16,2 3 0-16,-2 0 0 16,3-2 0-16,-3 0 0 15,0 1 0-15,0-4-1 16,-3-1 1-16,1 2 1 0,-3-4-2 16,-2 2 0-16,-6 1 0 15,-2-6 0-15,-2 3 0 16,-6 1 0-16,-1 0 0 15,-6 0 0-15,-8-1 0 0,1 1 0 16,-11-2 0-16,-1 0 0 16,-6 1 0-16,-7 2 0 15,-2-1 0-15,-8-2 0 0,-3 5 0 16,-8-2 0-16,0-2 0 16,-7 4 0-16,-2-2 0 15,-2 2-2-15,-4-5 1 16,-1 4 1-16,0-4 0 15,-1 2 0-15,-2-2 0 0,-2-1 0 16,2 0 0-16,-2-2 0 16,-4 3 0-16,4-3 0 15,-3 3 0-15,0 0 1 16,4 0-1-16,-1-3 2 16,6 1-2-16,-4 2 0 0,1-6 0 15,8 1 0-15,-4 0 0 16,5-5 0-16,0 5 0 15,0-5 0-15,5 0 0 0,-3-1 0 16,0 0 0-16,4-2 0 16,4 1 0-16,-2 0 0 15,-1-1 0-15,3 2 0 16,3-4 0-16,4 0 0 0,0 0 0 16,5 0 0-16,5 0 0 15,1 0 0-15,7 0 0 16,0-4 0-16,5 2 0 15,4-4 0-15,2 0 0 0,3 0 0 16,3 0 0-16,3-1 0 16,3 0 0-16,4 0 0 15,0-1 0-15,5 0 0 16,0 1 0-16,1 0 0 16,5-1 0-16,2 1 0 0,2 2 0 15,3-2 0-15,0 2 0 16,3 0 0-16,0-3 0 15,-1 0 0-15,2 0 0 0,1-1 0 16,-3-1 0-16,3-2 0 16,-4-3 0-16,2-2 0 15,-1 0 0-15,0-4 0 16,-6-3 0-16,4-3 0 0,0 0 0 16,0-8 0-16,-3-2 0 15,0 0 0-15,1-11 0 16,3 0 0-16,2-5 0 15,-2-1 0-15,1-4 0 16,5-2 0-16,1-1-2 0,-2-2 1 16,3-3 1-16,3-1 0 15,0 0 0-15,0 0 0 16,5-5 1-16,1 1 1 16,-1-3-2-16,7-1 0 0,1 1 0 15,-1-3 0-15,8 3 0 16,-1 0 0-16,4 3 0 15,0 5 0-15,2 7 0 0,-1 5 0 16,-6 4 0-16,2 8 0 16,-6 9 0-16,-1 8 0 15,-3 5 0-15,-5 9-13 16,0-1-17-16,-5 12-55 0,0 0-3 16</inkml:trace>
  <inkml:trace contextRef="#ctx0" brushRef="#br0" timeOffset="22122.7753">7756 14103 330 0,'0'0'4'16,"0"0"1"-16,0 0 0 16,0 0 0-16,0 7-2 0,0-7 0 15,-2 12 1-15,2 3 2 16,-5 5-2-16,3 12 0 16,-5 8 1-16,3 15 2 15,-5 11 2-15,-1 14 1 0,-3 11-2 16,1 6 0-1,-1 5-1-15,-4 4-1 16,-1 1 0-16,4 0-1 0,-4-6 0 16,1-2-1-16,-1-5 0 15,-2-2-1-15,6-6 0 16,-4-4-2-16,6-3 0 16,-6-7 0-16,6-2-1 0,-1-8 1 15,2-3 0-15,3-7-1 16,0-5 1-16,0-7-1 0,1-3 1 15,0-8-1-15,2-7 0 16,-2-4 0-16,3-5-1 16,2-3 1-16,2-10 0 15,0 12-1-15,0-12 1 0,0 9-1 16,0-9 1-16,7 11-1 16,-7-11 1-16,19 9 0 15,-2-3 0-15,0-3 1 16,5-2-1-16,8-1 1 15,2 2 0-15,8-2-1 16,5 0 1-16,3 0 0 16,11-3 0-16,0 0-1 0,9 3 1 15,1-3 0-15,7-2 0 16,7 5 0-16,7-2 0 0,2-2 0 16,7 3 1-16,6-2-1 15,1-5 0-15,7 3 0 16,-1-2 1-16,5 0-1 15,-4-1 0-15,9 1 0 0,-5 0 0 16,0 2 0-16,0 0 0 16,0 0 1-16,0-1-2 15,-1 2 2-15,6-4-1 16,-3 1 0-16,3-1 0 0,1-1 0 16,6-2 0-16,-6 1 0 15,5 1 0-15,-5-1-1 16,-3 5 1-16,0 0-1 15,-6 3 1-15,-5 0-1 16,-6 2 1-16,-7 0-1 0,-1 0 0 16,-9 0 0-16,2 0 0 15,-9 0 0-15,-2 0 0 16,-5 0 1-16,1 0-1 0,-6 0 0 16,-5 0 1-16,-2-3-1 15,-8 3 0-15,-1 0 0 16,-5 0 0-16,-4 0 0 0,-5 3 1 15,1-1-2-15,-4 0 2 16,-4 1-1-16,2 2 0 16,-2-3 0-16,0-2 1 15,-2 3-1-15,1-1 0 16,-7-2 2-16,3 2-2 0,3-2 0 16,-8 0 0-16,-1 0 0 15,4 0 0-15,-8 0 0 16,-3 0 0-16,0 0 0 15,-4 0 0-15,-8 0 0 16,10-2 0-16,-10 2 0 0,0 0 0 16,0 0 0-16,10-15 0 15,-8 0 0-15,6-2 0 16,-4-5 0-16,4-8 0 0,4-7 0 16,-2-6 0-16,3-5 0 15,2-8 0-15,2 0 0 16,-4-6 0-16,4-4 0 15,-2-5 0-15,2 0 0 0,1-9 0 16,2-4 0-16,2-5 0 16,1-5 0-16,4-5 0 15,5 5 0-15,-2 2 0 16,0 7 0-16,-5 14 0 0,0 9 0 16,-3 12 0-16,-4 15 0 15,-9 11 0-15,-2 4 0 16,-3 3 0-16,-2 1 0 15,1-1 0-15,-1 0 0 16,0-3 0-16,1-2 0 16,-2 0 0-16,3-1 0 0,-2 3 0 15,0 1 0-15,1 1 0 16,-3 4 0-16,0 2 0 16,0 3 0-16,0 9 0 0,-3-12 0 15,3 12 0-15,0 0 0 16,-8-12 0-16,8 12 0 15,-1-10 0-15,1 10 0 0,-7-10 0 16,7 10 0-16,-11-10 0 16,11 10 0-16,-11-9 0 15,11 9 0-15,-16-8 0 16,6 4 0-16,-2 1 0 0,-1 0 0 16,-6 1 0-16,1-1 0 15,-10 3 0-15,1-3 0 16,-8 3 0-16,-2-3 0 15,-5 2 0-15,-1-1 0 16,-3-4 0-16,-7 1 0 0,-4 0 0 16,0 0 0-16,-5-3 0 15,-3 1 0-15,-9 0 0 16,1 5 0-16,-7-6 0 0,1 3 0 16,-5 0 0-16,-8-2 0 15,2 2 0-15,-9-3 0 16,5 3 0-16,-8 1 0 15,4-6 0-15,-6 4 0 0,-3-1 0 16,-2 0 0-16,-1 1 0 16,-2 1 0-16,-5 3 0 15,1-3 0-15,-6 5 0 16,1 0 0-16,-1 0 0 0,-3 0 0 16,3-2 0-16,0 2 0 15,0-3 0-15,0 1 0 16,7 0 0-16,0-1 0 15,-2 0 0-15,2 1 0 16,3 2 0-16,-2 0 0 0,-6 0 0 16,-1 0 0-16,-5 5 0 15,-2 0 0-15,-1 2 0 16,0-2 0-16,3 0 0 16,-1 0 0-16,9-2 0 0,7 2 0 15,9-3 0-15,3 0 0 16,17 1 0-16,4-1 0 15,16 2-5-15,7-4-18 16,16-4-60-16,16 4-4 0</inkml:trace>
  <inkml:trace contextRef="#ctx0" brushRef="#br0" timeOffset="24609.9615">13275 15816 386 0,'0'0'1'0,"-7"-12"-1"0,1 5 0 16,2-3 1-16,-4-2 2 16,0-1 1-16,1 1 2 15,2 0 1-15,5 12 1 16,-10-9-1-16,10 9 1 0,-2 9 0 16,2 15-2-16,-6 11-1 15,2 10-1-15,-4 14-1 16,3 10-1-16,-2 14 0 0,1 8-1 15,0 2 1-15,0 7-3 16,2-1 2-16,-1 1 0 16,2-2 0-16,-4-3 0 0,2-4 1 15,-3-4 0-15,1 0 0 16,2-48 0-16,0 2-1 16,0 5-1-16,-3 0 0 15,6 0 0-15,-5 5 1 0,-1-6-2 16,0 0 1-16,1 2 2 15,-3 2-1-15,3-7 1 16,-1 3-1-16,-2-3 1 16,0 0-2-16,4-4 1 15,6-38-1-15,-9 36-1 16,0-1 0-16,1-8 0 16,0 3 0-16,1-10-1 0,0-2 1 15,7-18-2-15,-6 20 2 16,2-1 0-16,4-19 0 15,0 0 0-15,0 0 1 16,0 0 0-16,0 0-1 16,0 0 2-16,0 5 0 0,4 0-1 15,50 27 1-15,-33-27-1 16,9-5 1-16,40 0 0 16,-24 0 0-16,4 0 1 15,8 0-2-15,4 0 2 16,8 0-1-16,4 3 0 15,6-1 0-15,5 0 0 16,2-2-2-16,5 2 1 16,3 2 1-16,5-4-1 0,0 0 0 15,5 2 0-15,1 4 0 16,1-4 0-16,3 2 1 16,1-1-1-16,-1 0 1 15,1 2-1-15,3-5 0 16,-1 0 0-16,2 0-1 0,-2 0 1 15,2-5-1-15,-3 2 0 16,0 0-1-16,1 1 1 16,-2 0 0-16,1 0-1 15,-6-1 2-15,2 0-1 16,-4 3 0-16,0 0 1 16,-4 0 0-16,-4 0 1 0,-1 0-1 15,-3 3 0-15,-3 0 0 16,-4 1 0-1,0 1 0-15,-4-2 0 0,-3 4 0 16,-1-2 0-16,-8-3 0 16,1 3 1-16,-3 0-1 15,-3 0 0-15,-2-3 0 16,-4 3 1-16,-1-2-1 16,-2-3-1-16,-3 2 1 15,-1 1 0-15,-3-3-1 0,0 3 0 16,-6-3 1-16,0 0-1 15,-2 0 0-15,-40 0 0 16,37 0 2-16,-2 0-2 16,-3-3 1-16,0 0 1 0,-2 1-1 15,0-1 0-15,-5-2 0 16,0 1 1-16,-2-1-2 16,-1 0 2-16,-22 5-2 15,27-10 1-15,-2 0-1 16,5-2 1-16,-16 3 1 15,-1 3 0-15,-5-2 0 16,1-2-1-16,-1-2 3 0,0-1-1 16,-4-4 1-16,1-3-2 15,0-2 1-15,-2-6-1 16,2-1 1-16,-2-2-1 16,1-2-1-16,1-5 1 0,0-1-2 15,6-28 3-15,-2-15 0 16,2-5-1-16,6 3 0 15,-5 7 0-15,0 6 1 16,-4-1-2-16,-1 3 1 16,-4-4-2-16,1 2 1 0,-1 2 1 15,0 4 0-15,2 3 0 16,0 5 1-16,0 12-1 16,-1 8 1-16,1 7 2 0,1 4-4 15,-6 1 0-15,2-5 0 16,-2 1 0-16,0-4 0 15,0-2 0-15,0 1 0 16,0 2 0-16,0 4 0 0,0-1 0 16,-2 6 0-16,2 5 0 15,0 9 0-15,0 9 0 16,0-13 0-16,0 13 0 16,0 0 0-16,0 0 0 15,0-10 0-15,0 10 0 0,0-9 0 16,0 9 0-16,-3-10 0 15,3 10 0-15,-6-12 0 16,6 12 0-16,0 0 0 0,-9-13 0 16,9 13 0-16,-15-2 0 15,5 0 0-15,-2-1 0 16,-8 3-3-16,-4-3 2 16,-2-2 0-16,-6 2 1 0,-5 2 0 15,-8-4 0-15,-2-3 1 16,-8 0-2-16,-4 0 1 15,1-1-1-15,-7-6 1 16,-3 5-1-16,0-2 0 16,-5-2 1-16,2 1-1 0,-1 0 1 15,-6 1 0-15,2 0 0 16,-2-1 0-16,-2 3 0 16,4 0 0-16,-7 3 0 15,-1 2 0-15,0 3 0 16,-3-4 0-16,-3 5 0 0,1 1 1 15,-3-6-1-15,-3 4 0 16,3-3 0-16,-2 0-1 0,2 0 2 16,0 0-1-16,5 2 0 15,0 0-1-15,-3-1 1 16,1 4 0-16,-1 0 0 16,-2 0 0-16,-2 2 0 0,-5 3 1 15,-1-2-1-15,-7 2 1 16,0 0 1-16,-2 0-1 15,-1 0 1-15,1-3 0 16,5 5-2-16,0-1 0 16,1-1 0-16,9 2 0 15,-1 0 0-15,7-2 0 0,5 3 0 16,4-1 0-16,-1-2 0 16,8-1 0-16,-1 1 0 15,6 1 0-15,5-1 0 16,3 0 0-16,1-3-6 0,12 6-10 15,-5 11-61-15,7-16-9 16</inkml:trace>
  <inkml:trace contextRef="#ctx0" brushRef="#br0" timeOffset="27241.0543">20045 14846 311 0,'0'0'6'0,"0"0"3"0,0 0 2 15,0 0-1-15,0 0 1 16,0 0 1-16,0 0-1 16,0 0 1-16,0 0-6 15,4 0-3-15,8 2-1 0,1 3 0 16,4 0 0-16,11 0 1 16,1 4 1-16,12-3 1 15,8 2 0-15,8-7 1 0,13 2 1 16,10-3-2-16,14 0 0 15,11 0-1-15,11-3 0 16,11-1-1-16,10 1-1 16,10 1 0-16,6 2 0 15,6 0-1-15,2 0 1 16,1 0-1-16,5 5-1 0,0-2 1 16,-3-2-1-16,5-1 0 15,-5 0 0-15,1-4 0 16,1-4 0-16,-7 1 0 0,0 0 0 15,-7-1-1-15,-9 1 1 16,-5 2-1-16,-12 0 1 16,-11 1 0-16,-16 1 0 15,-13 3 0-15,-18-3 0 0,-16 3 0 16,-14 0 0-16,-13 0 0 16,-8 0-1-16,-17 0-1 15,10 0-1-15,-10 0-2 16,-5 3-2-16,-8 1-4 0,-6 4-8 15,-8 2-18-15,-23-3-38 16,-13 7-6-16</inkml:trace>
  <inkml:trace contextRef="#ctx0" brushRef="#br0" timeOffset="27683.8801">21434 14900 365 0,'-22'-2'-2'15,"-24"-3"-1"-15,-18-1-3 0,-17-1-2 16,-24-1-1-16,-10-1 4 16,-12-1 2-16,-9 0 1 15,14 6 4-15,13-2 2 16,17 6 4-16,14 0 4 0,16 0 0 16,15 6 0-16,9 1-2 15,22 0-1-15,11 3 2 16,14 5-1-16,19-6 0 15,24 2 1-15,18 1-3 16,22 1 1-16,22-6-1 16,26 0-2-16,16 1-1 0,23-3-1 15,15-3-1-15,15 3-1 16,12-3 0-16,5 1 0 16,-5 0-2-16,3-1 1 15,-13 1-1-15,-9-1-1 0,-19 1 1 16,-23-2 0-16,-21 2 0 15,-28-3 1-15,-21 3 1 0,-22-3 0 16,-21 0 1-16,-15 0 1 16,-14 0 0-16,-11 0-1 15,-7 0-1-15,0 0-2 16,0 0-6-16,0 0-13 16,0 0-64-16,-5 0-4 0</inkml:trace>
  <inkml:trace contextRef="#ctx0" brushRef="#br1" timeOffset="33673.0862">8278 12281 245 0,'0'0'6'0,"-9"-12"1"16,-1 0 4-16,-3-3 4 16,0-2 3-16,1 0 4 15,0 1-1-15,-1 2-1 0,1 1-6 16,12 13-1-16,-10 6-3 15,8 24-2-15,-1 19-3 0,0 15-3 16,1 20 0-16,-3 21 2 16,5 14 1-16,-5 12 0 15,5 5-2-15,0-2 0 16,0-7-2-16,0-6 1 0,0-8-1 16,-2-11 0-16,-3-8 0 15,-2-10 0-15,1-12-1 16,-1-8-1-16,-1-13-1 15,1-12 0-15,2-10 0 0,2-11-1 16,3-18-2 0,0 0 0-16,-7-28-2 0,2-16-1 15,0-16 0-15,0-15 1 16,-3-11-1-16,1-18 1 16,2-3 2-16,-2-1 3 0,2-1 1 15,3 5 2-15,-2 1 2 16,4 13 0-16,4 3 1 15,-2 8-1-15,5 4-1 16,3 6 1-16,-3 7 0 0,6 7 1 16,-3 13-2-16,5 3 1 15,-3 8-1-15,6 7 0 0,-1 5-1 16,8 7 1-16,2 1-1 16,6 4 1-16,5 2 1 15,6 5 0-15,13 0 0 16,4 0 1-16,12 0 0 0,7 0 0 15,12 0 0-15,7 0-1 16,7-8-1-16,14 1 0 16,-1-1 0-16,9-2 0 15,-2 3-1-15,6 0 0 16,-6 2 0-16,1 2 0 16,-3 3-1-16,0 0 1 15,2 8-1-15,-2-3 1 0,0 2 0 16,3-2 0-16,4-5 0 15,6 0 0-15,5 0 0 0,4-3 0 16,-1-4 1-16,4 0-1 16,0-3 0-16,0 0 0 15,-10 5 0-15,-2 0-1 16,-13 2 0-16,-7 2 1 0,-10 1-1 16,-11 0 0-16,-5 0 0 15,-10 1 0-15,-8 2 0 16,-8-3-1-16,-4 0 1 15,-8 0 0-15,-9 0 0 0,-4-3 1 16,-8-1-1-16,-4 1 0 16,-8 1 1-16,-6-3 0 15,-6 5 0-15,-8 0 1 16,12-3 0-16,-12 3 0 16,0 0 1-16,0 0-2 15,0 0 0-15,0 0-1 0,0 0-1 16,0 8 0-16,0 1 0 15,0 6-1-15,0 10 0 16,0 7 1-16,-2 15 1 0,0 5 0 16,-4 10 0-16,-4 10 0 15,3 2 0-15,-3 8 1 16,-3 3-1-16,-1 4 0 0,2-3 0 16,-3 4 0-16,3-7 0 15,1 2 0-15,-1-6 0 16,0-1 0-16,4-12 0 15,-2-1 1-15,3-6-1 0,-4-7 1 16,4-8-1-16,-5-4 1 16,-1-8 0-16,-2-5 0 15,0-2-1-15,0-10 1 16,-2 0-1-16,-5-8 0 0,1 1 0 16,-5-6-1-16,-4 4 0 15,-5-5 0-15,-2 4 0 16,-8-2 0-16,-8 1 1 15,-3 4-1-15,-7 1 1 0,-9-6-1 16,-3 8 2-16,-5-4-2 16,-4-4 1-16,-3 2 0 15,1-2 0-15,-7-3 0 16,-1 1 1-16,-1-1-1 0,-4 0 0 16,2 0 0-16,-2 0-1 15,-8-1-1-15,0 1 0 16,-2 0-1-16,-6 0 1 15,-2 0-1-15,-2 0 0 0,-5 0 1 16,-3 0 0-16,-2 4 1 16,-3-1 0-16,3-1 1 15,-1 3 0-15,4-2 1 16,-1 1-1-16,2-4 0 16,7 0 0-16,1 0 0 15,2-7 0-15,1-6 0 0,1 4 0 16,2-1-1-16,-1-4 0 15,-3 3 1-15,2 1-1 0,-4 7 1 16,5 3 0-16,2 0 0 16,8 6 0-16,8 1 0 15,9 0-2-15,18 0-10 16,8 7-43-16,24-10-25 0,17-4-3 16</inkml:trace>
  <inkml:trace contextRef="#ctx0" brushRef="#br1" timeOffset="34969.678">14208 12215 311 0,'0'0'1'0,"-4"-10"-1"16,4 10 4-16,0-15 6 16,0 15 4-16,0-15 3 0,0 15 2 15,0-15 0-15,0 15-1 16,0 0-1-16,0 0-3 15,0 20-5-15,-2 18-4 16,0 19-2-16,-3 22-2 16,0 20 0-16,-5 20 1 0,-3 20 0 15,-1 9-1-15,-4 1 0 16,1-6 0-16,-3-4-1 16,2-15 1-16,-1-16-1 0,-1-5 2 15,2-14-1-15,0-7 1 16,1-6 0-16,3-7-1 15,-2 1 0-15,2-6 0 0,-4-2-1 16,1-4 0-16,4-10 0 16,1-7-1-16,-1-12-1 15,6-7 0-15,0-7 1 16,7-15-1-16,0 9 1 16,0-9-1-16,14-4 1 0,4-1 0 15,2-2 1-15,15-6 1 16,6 1-1-16,15-5 0 15,8-3 1-15,16-3-1 16,15-1 2-16,9-3 0 16,17 3-1-16,9-2 1 0,7 1-1 15,7 5 0-15,5 4 1 16,10 0-1-16,-5 4-1 16,7 3 0-16,-3 0 0 15,3 5 1-15,0-1-1 0,2 2 0 16,-4 3 0-16,-1 0 0 15,-4 0 1-15,3 0-1 0,-5 3 0 16,-7 2 1-16,1-3-1 16,-8 0 0-16,-8 1 0 15,-3-3-2-15,-3 0 0 16,-12 0 0-16,-3-3 0 16,-10-1 0-16,-10-1 0 0,-8-3-1 15,-12 3 2-15,-9 0 1 16,-15-2 1-16,-5-1 0 15,-15-4 1-15,-9 0 0 16,-3-8 1-16,-5-10 0 0,-4-7-1 16,5-13 0-16,-2-11-2 15,3-9 0-15,3-9 1 16,3-16-1-16,5 1 1 16,4-4 1-16,-1-4 1 15,1 1-1-15,-3 1 1 0,-2-1 1 16,-7 7-1-16,-7 2-1 15,-6 3 1-15,-2 2-1 0,-12 8-2 16,-4 4 0-16,-4 4 0 16,-3 5 0-16,0-2 0 15,-4 6 0-15,-4 5 0 16,-1 2 0-16,-7 9 0 16,-6 1 0-16,-12 15 0 0,-16 8 0 15,-13 18-9-15,-13 4-10 16,-21 0-61-16,-12 14-6 15</inkml:trace>
  <inkml:trace contextRef="#ctx0" brushRef="#br1" timeOffset="35525.8656">12099 12326 371 0,'0'0'0'0,"7"-14"0"15,11-14 1-15,15-9 1 16,17-15 1-16,21-17 3 0,24-16-1 15,31-13 2-15,24-14 0 16,33-7 1-16,24 0-1 0,32 0 0 16,21 0-2-16,22 10-2 15,8 8 0-15,13 9 0 16,-2 14-3-16,3 5 1 16,-12 11 0-16,-15 8-1 0,-19 1 0 15,-22 12 2-15,-24 1-2 16,-33 5 1-16,-27 5-1 15,-40 11-1-15,-25 2-2 16,-27 5-2-16,-26 4-5 0,-15 8-4 16,-19 0-15-16,-2 12-38 15,-6 10-13-15</inkml:trace>
  <inkml:trace contextRef="#ctx0" brushRef="#br1" timeOffset="36372.7132">14351 12111 309 0,'0'0'1'0,"0"0"-3"15,0 0-1-15,0 0 0 16,18 7 0-16,1-4 1 16,19 2 1-16,16-2 3 0,19-3 2 15,17 0 4-15,29 0 4 16,17-6 1-16,18-3 2 16,20-4 1-16,8 0 3 0,11 1-3 15,8 0-2-15,12 2-2 16,-4 4-1-16,2 5-1 15,0 1-2-15,3 7-3 16,0 3-1-16,-8 0-1 16,-5 1-2-16,-7-5 1 15,-10 1-1-15,-13 1-1 0,-22-3 1 16,-18-2-1-16,-30-1 0 16,-21-2 0-16,-26 2 1 15,-18 1 0-15,-20-3 0 16,-16 0 0-16,3 10-1 0,-10-8-3 15,-5 8-8-15,-6-7-26 16,-7 9-44-16,-3 1-1 16</inkml:trace>
  <inkml:trace contextRef="#ctx0" brushRef="#br1" timeOffset="37354.9315">16467 12116 300 0,'0'0'1'15,"0"0"2"-15,0 0 1 0,-10-5 4 16,10 5 4-16,-10-5 1 16,10 5 1-16,-12-18 3 15,2 4 1-15,-1-6-2 0,4-5-2 16,-2-7-3-16,-2-13-2 15,4-6-2-15,0-17-1 16,4-11-2-16,3-11 0 16,4-6-2-16,9-4 0 15,5-3 1-15,2 4-1 0,4 8 0 16,1 12-1-16,0 9 0 16,0 13 1-16,0 14-1 15,-5 7 0-15,-2 11-1 16,-6 0 1-16,3 7 0 0,-5 1-1 15,-3 2 1-15,1 5 0 16,-3 1-1-16,-3 2 0 16,-2 7 0-16,12-13 0 15,-12 13 0-15,0 0 0 0,7-10 1 16,-7 10-1-16,0 0 0 16,0 0 1-16,0 0-1 15,0 0 1-15,0 0-1 16,0 0 1-16,0 0-1 0,0 0 0 15,0 0 0-15,0 0 0 16,0 0-1-16,0 0 1 16,0 0 0-16,0 0 0 15,0 0-1-15,0 0 1 0,0 0 1 16,0 0-1-16,6-12 0 16,-6 12 0-16,7-12 0 15,5 1 0-15,-1-3 0 16,6-2 0-16,6-5 0 0,4-5 0 15,5-1 1-15,10-5-1 16,6-7 0-16,7-2 0 16,4-2 0-16,8-3 0 0,-1 0 0 15,9-4 0-15,3 3 0 16,7 3 0-16,-3 4 1 16,-1 1-1-16,2 1 1 15,-4 6 0-15,-2 5-1 0,-8 7 1 16,-7-1-1-16,-11 6 0 15,-12 6 0-15,-9 1 0 16,-8 4 1-16,-8 1-1 0,-5 3 0 16,-9 0 1-1,0 0 0-15,0 0-1 16,0 0 1-16,0 0 0 0,0 0 0 16,0 0 0-16,0 0 0 15,0 0-1-15,0 0-3 16,0 0-4-16,0 0-13 0,0 0-33 15,-5 10-31-15,5-10-3 16</inkml:trace>
  <inkml:trace contextRef="#ctx0" brushRef="#br1" timeOffset="38205.0886">18262 9714 471 0,'0'0'2'0,"0"0"0"16,0 0 0-16,0 0-2 15,0 0 0-15,0 0 0 0,7 7 0 16,1 10 0-16,4 10-2 16,3 8-1-16,3 7 1 15,-1 8 1-15,5 1 1 0,-2 2-1 16,-2-6 0-16,-5-8 0 15,-4-9 1-15,1-7 1 16,-5-9 1-16,-5-14 0 16,0 0 0-16,-5-17 1 15,-5-18-1-15,0-7 1 0,-2-13-1 16,-1-11-1-16,3-14 1 16,3 3-1-16,0 1 1 15,7 6 0-15,0 5 1 16,7 17-1-16,5 5 0 15,3 13-1-15,7 13 0 0,6 7-2 16,6 10 1-16,7 0-1 16,-2 15-1-16,3 9 1 15,-1 8-2-15,-12 9-1 0,-2 8-2 16,-12 3-1-16,-10-2-3 16,-5 2-3-16,-7-5-4 15,-8-5-6-15,-8-7-6 0,4-8-1 16,-3-7 5-16,7-10 0 15,-1-5 3-15,9-5 4 16,7 0 8-16,-5-8 10 16,5-1 11-16,5 0 4 0,5 0 1 15,7 1 1-15,-2 4 1 16,3 1-2-16,4 3-3 16,3 0-3-16,-1 0-3 15,1 9-3-15,0 2-1 16,-2 2-3-16,-4 1-2 15,-1 1 1-15,-6 0 0 0,-4-3 2 16,0 0 2-16,-4-4 1 16,-4-8 1-16,0 0 1 15,0 0 2-15,-4 0 0 0,4 0 0 16,-13-13-2-16,8 1-7 16,2-2-8-16,3-3-26 15,18-1-41-15,-3 0-3 16</inkml:trace>
  <inkml:trace contextRef="#ctx0" brushRef="#br1" timeOffset="38472.229">19135 9815 359 0,'0'0'3'0,"0"0"0"16,0 0 1-16,-8 3 0 0,8-3 1 16,-17 14 0-16,5-4-1 15,-4 2 0-15,7 3-2 16,-4-3-1-16,5 5 0 15,6-4 0-15,2 0 1 0,7-3 1 16,9-5 0-16,0-5 1 16,7 0 2-16,0-5 0 15,-4-5 1-15,1-6 1 0,-4 0-2 16,-4-2 0-16,-9 1-2 16,-3-1-3-16,-6 6-2 15,-12 3-6-15,-1 6-10 16,-6 3-24-16,-5 3-38 15,5 6-4-15</inkml:trace>
  <inkml:trace contextRef="#ctx0" brushRef="#br1" timeOffset="38921.0887">19497 9792 410 0,'0'0'3'16,"0"0"0"-16,-7-10 0 0,-1 5 0 15,-9 0 1-15,0 1 0 16,-11-2-1-16,1 6 2 0,-6 0-5 16,1 10 0-16,2 3 0 15,5 6-3-15,6 2 1 16,0-2-2-16,15 3 0 0,4-4 0 16,4-4 2-16,15-6 0 15,0-6 1-15,6-2 1 16,5-12 2-16,2-10 2 15,-2-8 1-15,0-10-1 0,-2-9 1 16,-9-9-1-16,-6 0 0 16,-3-7 1-16,-10 4 0 15,0 5-1-15,-10 10 0 16,-5 8-2-16,2 16 0 16,-3 10-2-16,-2 17 0 15,3 16-1-15,2 13-2 0,6 10 0 16,5 8 1-16,2 5 0 15,4 5 1-15,12-3 0 16,3-1-1-16,9-12-3 0,0-4-3 16,6-7-5-16,0-11-5 15,-2-4-12-15,4-4-25 16,-9-14-24-16,0-2-5 0</inkml:trace>
  <inkml:trace contextRef="#ctx0" brushRef="#br1" timeOffset="39211.2642">19744 9718 324 0,'0'0'0'16,"0"0"0"-16,-3 8-1 0,3-8 1 16,-5 14-1-16,5-4 0 15,0 2 1-15,0 0-2 16,2 1 4-16,6 0-1 16,-1-3 1-16,6 2 2 0,2-7 2 15,-2-2 3-15,1-3 1 16,2 0 2-16,-2-11 0 15,0-1 0-15,2-3-2 16,-2-3 0-16,-3 1-1 16,-2 5-2-16,1-2-2 0,-4 4-2 15,-6 10-4-15,5-13-1 16,-5 13-1-16,0 0-1 16,0 10-2-16,0-10-5 0,0 20-8 15,0-8-18-15,0 3-36 16,9 0-3-16</inkml:trace>
  <inkml:trace contextRef="#ctx0" brushRef="#br1" timeOffset="40002.2495">20228 9634 372 0,'0'0'4'0,"0"0"1"0,-13-5 2 16,4 5-1-16,-3-3 0 0,-1 3-1 15,-2 3 0-15,0 4 0 16,3 3-3-16,5 5-2 16,-2 2-1-16,9 2-1 0,3-1 0 15,7 0 1-15,10-4 0 16,0-4-1-16,10-2 0 16,0-8 0-16,3-3 1 0,1-9 1 15,-2-3 1-15,-2-6 0 16,-8-10 2-16,-4-3 0 15,-3-4 3-15,-8 1 1 0,-5 0 1 16,2 6 0 0,-4 0-2-16,-4 9-3 0,-1 7-1 15,5 15-1 1,-14 7 0-16,9 16-4 0,3 7-1 16,-2 7 0-16,4 7 0 15,0 3 4-15,6 3-4 16,1-3-1-16,5-8 0 0,-1-1-2 15,-1-11 0-15,2-7 0 16,-4-3 0-16,-8-17-1 16,14 5 1-16,-14-5 1 0,10-15 2 15,-4-2-1-15,-2-2 1 16,4-1 1-16,-5-4 0 16,6 7 1-16,-4 3-2 0,2 2-1 15,-4 4 1-15,-3 8 0 16,10-5 1-16,-10 5 1 15,15 0 0-15,-5 0 2 0,5 0 2 16,2 0 3-16,6-3 1 16,-3-6 1-16,2-1 1 15,3-5 3-15,-5 2 0 16,-6-4 1-16,-1 5-1 16,-6-5-2-16,-4 6-1 15,-6 2-4-15,-11 4-1 16,-1 5-2-16,-6 0-5 15,0 5 0-15,1 4-2 0,-1 6 0 16,7 0 2-16,5 2-1 16,7 1 1-16,8 0 1 0,8-1 0 15,4 0 0-15,2 0 1 16,5-5-2-16,0 3 1 16,-3-2 0-16,-3-4 0 0,-6 1 2 15,-11-2 1-15,-2-8 0 16,-11 10 0-16,-9-5 1 15,-5-2-3-15,-5 2-16 16,0-3-38-16,-2-2-16 0</inkml:trace>
  <inkml:trace contextRef="#ctx0" brushRef="#br1" timeOffset="40323.34">21196 9561 381 0,'0'0'4'16,"-13"0"-1"-16,1 0 0 0,-4 0 0 15,2 8-1-15,-4-1 0 16,1 7 0-16,-1 0 0 16,9 4-2-16,3-1-1 15,6-3 0-15,10 3 1 0,8-6 1 16,4-2 1-16,3-5 0 15,0-4 2-15,2-6 1 16,-3-6 0-16,-3-6 1 16,-8 1 0-16,-6-5-2 15,-5 2 0-15,-4 2-3 0,-10 1-1 16,-6 10-5-16,-5 2-5 16,2 5-14-16,-2 2-26 15,5 8-27-15,6 0-4 0</inkml:trace>
  <inkml:trace contextRef="#ctx0" brushRef="#br1" timeOffset="40519.8137">21571 9329 448 0,'0'0'2'0,"0"0"0"16,-8-7 0-16,8 7-1 15,-15 0-1-15,5 4 1 16,1 14 0-16,-4 6-1 0,5 11 0 15,4 10-3-15,4 10-4 16,0-1-5-16,2 8-15 16,5 0-26-16,1-12-23 15,2-7-8-15</inkml:trace>
  <inkml:trace contextRef="#ctx0" brushRef="#br1" timeOffset="40654.4537">21518 9735 337 0,'0'0'9'16,"0"-12"5"-16,0 12 1 15,7-15 1-15,2 3-2 16,-2 1 0-16,11-4-1 0,6 3-3 16,5-2-24-16,-6 6-62 15,30-2-3-15</inkml:trace>
  <inkml:trace contextRef="#ctx0" brushRef="#br1" timeOffset="41020.9486">21770 9926 471 0,'0'0'1'16,"0"0"-1"-16,0 0 0 0,0 0 0 15,0 0-1-15,0 15 0 16,0 5 1-16,0 9-1 15,0 12 0-15,0 7 0 16,0 8 1-16,0 5-4 0,0 6-8 16,0-2-14-16,-2-14-40 15,-4 2-14-15</inkml:trace>
  <inkml:trace contextRef="#ctx0" brushRef="#br1" timeOffset="41219.6515">21491 10026 464 0,'0'0'3'0,"0"0"0"0,0-8 1 15,0 8-1-15,4-18 1 16,9 6 0-16,17-1 0 16,5-4 0-16,17 5-4 0,8 0-3 15,9 0-7-15,7 4-11 16,-5 0-60-16,-9 10-2 15</inkml:trace>
  <inkml:trace contextRef="#ctx0" brushRef="#br1" timeOffset="41395.1943">21529 10429 428 0,'0'0'2'0,"0"0"1"0,-13 6-1 15,13-6 1-15,-5 9 1 16,5-9 0-16,7 12 1 15,9-4 1-15,9-1-2 0,9-4-1 16,11-3-4-16,5-3-6 16,16-4-14-16,-6 2-40 15,10-12-21-15</inkml:trace>
  <inkml:trace contextRef="#ctx0" brushRef="#br1" timeOffset="42602.7632">22195 10219 410 0,'0'0'5'16,"0"0"1"-16,-13-3 1 0,13 3-1 15,-10 0 1-15,10 0-1 16,-15 12 1-16,10 0-1 16,3 6-4-16,2 5-2 15,0 1 0-15,0 1 1 16,2 0-1-16,3-3 0 16,1-2-1-16,1-6 1 0,-2-1 0 15,-5-13 0-15,9 8 1 16,-9-8-2-16,21-15 1 15,-12-1-1-15,7-3 2 16,0-3-2-16,2 2 0 0,3-2 0 16,-7 4-2-16,-2 5 0 15,-1 4 0-15,-11 9 0 0,12-3-1 16,-12 3 0-16,2 7 1 16,-2 1 0-16,5-1 1 15,2 3 1-15,3 3 2 0,9-3 0 16,0-5 1-16,6 3 0 15,0-8 0-15,7 0 0 16,-4-3 0-16,1-7 0 16,-5-2 0-16,-3-1 0 15,-8-2 0-15,-4 3-2 0,-6-1-1 16,-3 4-1 0,0 9 0-16,-8-13-2 0,-1 13-1 15,1 0-1-15,8 0 0 16,-12 3 1-16,12-3 0 15,0 0 1-15,0 10 2 0,0-10 0 16,16 2 2-16,-3-2 2 16,4 0 0-16,4-2 1 15,-1-3-1-15,-1 0 1 0,1-1-2 16,0 5 1-16,-3-2-2 16,-1 1-1-16,-4 2-2 15,1 0 1-15,-13 0-1 0,12 9 0 16,-7 1-1-16,-3-2 1 15,3 4 0-15,1-4 1 16,1 1 2-16,2-5-1 16,3-1 2-16,6-3 0 15,3-4 0-15,-2-7 2 0,8-6-1 16,1-5 2 0,-3-11 1-16,2 4 1 15,-4-10 1-15,-4 3 2 0,-4 2 1 16,-7 7-2-16,-1 0 0 15,-1 6-4-15,-6 12-2 0,0 9-1 16,-4 5-2-16,2 13-2 16,2 6-2-16,0 6 1 15,0 2 0-15,6 3 1 0,-2 2 2 16,4-5-1-16,1-5 0 16,4-4 1-16,-3-9 1 15,2-4 0-15,3-7 0 0,0-3 1 16,5-10-1-16,0-5-1 15,5-2-1-15,2-5 0 16,0 1-2-16,-2 6 0 16,-2-2-2-16,-6 7-2 15,-2 3 2-15,-8 7 0 0,-7 0 1 16,3 15 0 0,-3-3 1-16,-3 3 0 0,3 0 2 15,0 3 3-15,3-3 0 16,7-3 0-16,7-2 1 15,6-3 0-15,4-5 0 0,3-2 1 16,5 0-1-16,2-7 1 16,-3-5-2-16,5-6 0 0,-2-2-1 15,-8 1 1-15,-4 1 0 16,-8-2-2-16,-2 5-2 16,-7 6-1-16,-8 9 0 15,0 0 0-15,-15 5 0 0,2 7-2 16,1 3 0-16,2 0 1 15,0 0 2-15,8-3 1 16,2 1 1-16,0-13 1 16,14 7 1-16,2-7 1 15,3-7 2-15,6-6 1 0,2 1 1 16,-4-1 1-16,0-2-3 16,-4 5 0-16,-4 6 0 15,-7 4-1-15,-4 10 1 16,-4 9-3-16,-4 9-9 15,-8 21-58-15,1-12-8 16</inkml:trace>
  <inkml:trace contextRef="#ctx0" brushRef="#br1" timeOffset="50154.4882">2536 14489 292 0,'0'0'6'0,"0"-10"2"15,0 10 3-15,-6-10 0 16,6 10-1-16,-1-12-3 16,1 12-2-16,0 0 0 0,0 0-6 15,0 14-2-15,0 19-1 16,1 9 1-16,5 23 1 15,1 15 3-15,0 18 2 16,4 9 0-16,-4 6 1 0,0 10-2 16,-2-10-2-16,1-4 1 15,-6-15-2-15,0-15-1 16,0-12 0-16,0-7 0 0,0-21-1 16,0-3 1-1,0-15 1-15,17-6 0 16,8-7 1-16,10-8 1 0,12 0 0 15,14-5 0-15,14-8 1 16,13 3-1-16,19-5 1 0,7 2-1 16,16 1 1-16,3 2-1 15,19 3-1-15,2 2 1 16,5 2-1-16,6 1 1 16,1 0-1-16,-2 2 0 0,5-3 0 15,3 3 1-15,-9 0 1 16,2 0-1-16,-4 0 1 15,2 3 1-15,-7 1-3 0,-8 4 1 16,-6 4-2-16,-7-1-1 16,-6 1 1-16,-5 0-2 15,-9-2 0-15,-11 0 0 16,-5-3 1-16,-12 1 0 16,-5-3 2-16,-8 0 1 0,-8-5 0 15,-7 0 0-15,-7 0 1 16,-4 0 1-16,-6 0 0 15,-3-7 0-15,-3-1-1 16,-4-2 1-16,-3 0-2 0,-6-5 1 16,-1 2-1-16,1-4-2 15,-6 0 1-15,-2-5-1 16,3-2 1-16,-6-5 0 16,-2-2-1-16,-3-9 1 0,-7-5-1 15,0-9-1-15,0-8 2 16,-5-7-1-16,-5-13 2 15,3-5 1-15,-6-10-1 16,8-4 1-16,1-3 1 0,4-3 1 16,0 6 1-16,2 2 0 15,3 9 0-15,3 6-1 16,-1 13 1-16,-4 3-1 0,-3 15 0 16,0 2 0-16,-5 12 0 15,-6 4-1-15,4 3 0 16,-3 8-1-16,0 3-1 15,0 4 0-15,1-1 0 16,-2 6-2-16,-1 0 0 16,-1 2-2-16,-4 1 0 0,-7 4-1 15,-7 2 1-15,-8 3 0 16,-14 5 0-16,-9 5 1 16,-14 2 1-16,-9 3 0 0,-14-1 1 15,-11 1 0-15,-5 3 0 16,-4-6 0-16,-8 3 0 15,-4-5 1-15,-4-3-1 0,1 1 1 16,-3-1 0-16,1-2-1 16,-6-3 1-16,-3 3-1 15,0 1 0-15,-2 1 0 16,-7-2 0-16,0 1 0 16,-6 0 0-16,1-3 0 0,0 0 0 15,0-3 0 1,3 2 0-16,4-2-1 0,5 0 1 15,10-2 0-15,6-4 0 16,11 2 0-16,10-4-1 16,10 1-1-16,14-1-4 0,10 0-14 15,5 1-52-15,22 7-4 16</inkml:trace>
  <inkml:trace contextRef="#ctx0" brushRef="#br1" timeOffset="52059.9662">2741 15943 322 0,'0'0'1'16,"0"0"-1"-16,0 0-1 0,-9 8 1 16,2 10 0-16,-3 11 0 15,-3 10-1-15,1 18 1 0,-5 15-2 16,2 17 1-16,-6 23 2 16,5 7 1-16,-5 7-1 15,7 10 1-15,1-71-1 16,6 9 1-16,-5-3-1 0,1 4 2 15,1-8-2-15,1 2-1 16,-2-7-1-16,2 0 0 16,1-12-1-16,0-1 0 15,0-4 0-15,4-5-1 0,2-5 1 16,2-1 0-16,2-7 1 16,8 1 0-16,10-6 1 15,3-7 0-15,9-8 0 16,3-2 0-16,9-3-2 15,7 1 1-15,9 0 0 16,8-3-1-16,5 2 1 0,6 3 1 16,10 0 1-16,6 2 0 15,9 3 2-15,3 0-1 16,3 2 1-16,4 2 0 0,6 0 0 16,-5-4-1-16,8 2 1 15,-1-5-1-15,0 3 0 16,0-5 0-16,2 0 0 0,0-2 0 15,-2-3 0-15,-3 0 0 16,1-6-1-16,-1-1-1 16,-5-3 0-16,-2 0-2 15,-2-2 0-15,-6-3 0 16,-4 1-1-16,-1-2 1 16,-5 4 0-16,1-1-1 0,-3 1 2 15,-8 5 0-15,-2 2 1 16,-5-2 1-16,-3 2 0 15,-1 0 0-15,-6 3 1 16,-5-1-1-16,-7-2 1 0,2 2-1 16,-5 2 0-16,-1-2 0 15,0 3-1-15,-4 0-1 16,1 0 0-16,-9 0 0 0,1 4 0 16,-5 1 0-16,0 1 0 15,-5-1 0-15,0-1 0 16,-3 1 1-16,-3 0 1 15,-4 0 0-15,3 0 0 16,-6 0 0-16,-2 0 1 0,-5-3 0 16,0 3 1-16,-10-5 0 15,15 5 1-15,-15-5 2 16,0 0 1-16,0 0 1 16,0 0 1-16,0 0 0 0,0 0-2 15,6-8 0-15,-6-4-1 16,0 0-3-16,0-7-1 15,0-10 0-15,0-37-1 16,0-21-1-16,0-7 0 16,0-12 1-16,0-6 0 15,4-2 0-15,-2 1 0 0,3 26-1 16,-2 8 1-16,0 9 1 16,-3 3 0-16,0 9 0 0,-3 7 1 15,-2 1-1-15,-4 4 0 16,5 3-1-16,-1 4 1 15,3 5-1-15,2-1-1 16,0 2-1-16,0 3 0 0,5 5 0 16,1 6 1-16,0 6-1 15,2 3 1-15,-8 10 0 16,7-9 0-16,-7 9 2 16,0 0-1-16,0 0 0 15,0 0 1-15,0 0-2 0,0 0 1 16,0 0-1-16,0 0 1 15,0 0-1-15,0 0 0 16,0 0-1-16,0 0 0 16,0 0-1-16,-2-10 1 0,2 10-1 15,-19-5 0-15,8 2 0 16,-8-4 1-16,0 5-1 16,-3-6 1-16,-7 4-1 0,-6-4 1 15,-6 1-1-15,-3-2 1 16,-8 0-2-16,-3-2 1 15,-10 2 0-15,-2-6 1 16,-2 8-1-16,-5-5 1 0,1-1 0 16,-5 3 0-16,0 3 1 15,-2 2-1-15,3-1 0 16,-5 4 1-16,0 0-1 16,-2 2 0-16,-6 0 1 15,1 0-1-15,-3 0 1 0,-4 0 0 16,2 0 0-16,-3 0 0 15,1-3 1-15,-1 1-1 16,5-3 0-16,-2-1 0 16,2 1 0-16,-6 1-1 0,4-1 1 15,-6 2 0-15,1 1 0 16,-3 0 0-16,-1 2 0 16,0-3 0-16,1 1 0 0,0-1 1 15,5-5 0-15,3-1 0 16,2-5 1-16,5-1-1 15,0-4 0-15,-2 0 1 0,8-3 0 16,0 5 0-16,1 2-1 16,2 2 0-16,6 3 1 15,8 4-1-15,12 6-5 16,7-4-15-16,16-1-35 16,13 5-22-16,16 0-6 15</inkml:trace>
  <inkml:trace contextRef="#ctx0" brushRef="#br1" timeOffset="54048.669">8356 16102 365 0,'0'0'1'0,"0"0"-2"16,0 0-3-16,0 0 0 15,0 0-1-15,0 0 1 0,-11 0 1 16,9 7 1-16,2 15 0 16,0 13 2-16,-3 15 2 15,3 15 1-15,-2 19 1 16,2 20 1-16,-5 13 0 15,-5 3-2-15,2-56 0 0,-1 6 1 16,-1 0-1-16,-5 7 1 16,0-9 0-16,-5 4 0 15,3-4-1-15,-3 0 0 16,-5-5 1-16,5-4 0 0,-4-7-1 16,-1 0 0-16,2-7-2 15,-2-1 1-15,6-3-2 16,-4-5-4-16,5-6 0 15,1-6 0-15,4-6 0 0,6-5-1 16,2-4 1-16,5-9 0 16,5 10 1-16,5-7 3 15,10-3 1-15,7 0 0 16,8 0 0-16,5 0 1 0,12-3 0 16,3 0-1-16,9 1 0 15,8 0-1-15,8 2 0 16,7-3-1-16,5 1 1 15,7-1-1-15,3 1 1 0,8 0-2 16,4-1 2-16,-2 3 2 16,8-2-2-16,-2-1 1 15,2 0 0-15,1 1 0 16,5-1 1-16,-3 2-1 0,0-5 0 16,-5 1 1-16,10-1-1 15,-5-1 0-15,0 2-1 16,1-2 0-16,-2-1-1 0,-3 1 1 15,0 0-1-15,-3 0 0 16,-3-1 1-16,-4 1-1 16,-5 0 1-16,-1 2 0 15,-6-3 0-15,-5 4 1 16,-5 1-1-16,-5 0 1 0,-6 1 0 16,-4-1-1-16,-4 3 1 15,-7 0 0-15,-2 0-1 16,-8 0 1-16,-1 0-1 15,-6 3 0-15,-1-3 0 0,-1 2 0 16,-5 1 0-16,-5 0 0 16,-2-2 1-16,0-1-1 15,-5 3 0-15,-2-3 0 16,-1 0 0-16,-2 2 0 0,-2-2-1 16,-3 3 1-16,-1-3-1 15,4 0 0-15,-9 0 0 16,4 0 1-16,-3-3 0 15,-10 3 1-15,15-14 1 0,-8 2 0 16,-2-6 0-16,1-5 0 16,-2-20 1-16,1-30-1 15,0-11 0-15,-5-13-2 16,0-7 1-16,3-5-1 0,-1 0 1 16,3 7 0-16,1 18-1 15,-2 10 1 1,1 5 1-16,-2 7 1 0,-1 5 0 15,-2 2 0-15,0 6-1 16,2 2 1-16,-2 2-1 0,5 4 0 16,-2 3-1-16,2 6 0 15,0 1 0-15,0 11-1 16,0 6 2-16,-3 1-1 0,-2 13 0 16,0 0 0-16,0-9 1 15,0 9-1-15,0 0 0 16,-7 0 0-16,7 0-1 15,-18 0 0-15,9 0-1 16,-6 0 1-16,-3-3-1 0,-2 3 0 16,-2-2 0-16,-7 0 0 15,-6-3 0-15,-1 0 1 16,-7 0-1-16,-3 0 0 16,-6 0 1-16,-5-2 0 0,-9 2 0 15,-3-1 0-15,-5 2 1 16,-11-2-1-16,-4 1 0 15,-8 2 0-15,-2-1-1 16,-11-1 1-16,-5 5 0 0,-4 0 0 16,-3 0 0-16,-7 0-2 15,0 0 2-15,-8 0-1 16,1 0 2-16,-4 0-2 16,-1 0 0-16,-1-5 0 0,-2-2 0 15,3 1 0-15,-1 2 1 16,2 1 1-16,-1 3 0 15,-1 3 1-15,5 4-1 16,3 8 1-16,5 0-1 0,5 5 0 16,7 2-1-16,12 3-2 15,15 0-8-15,14-5-19 16,11-1-47-16,27-1-5 16</inkml:trace>
  <inkml:trace contextRef="#ctx0" brushRef="#br1" timeOffset="55601.3795">13416 15877 330 0,'0'0'2'0,"0"0"0"15,0 0 1-15,-9-3-1 0,9 3 1 16,-10 0 0-16,10 0-1 16,-10 3 1-16,5 8-1 15,2 14 0-15,3 16 0 0,0 7 0 16,0 23 0-16,0 9 0 15,0 18-2-15,-2 9 3 16,-3 9-2-16,-7 0 1 16,-3-7-1-16,-6-2 0 15,-3-11 0-15,-1-4 1 0,10-53-1 16,3 8-2-16,-6-7 0 16,6-1 0-16,-3-1-1 15,0 1-1-15,3-6 2 16,-3 2 1-16,0-3 0 0,2-3 0 15,1-2 0-15,2 1 0 16,2-4-2-16,1 1 0 16,0-5-1-16,1 3 0 15,4-6-1-15,2-2 0 0,0-3 1 16,8-2 1-16,2-3 1 16,2 1 1-16,8-3-1 15,3-1 2-15,4-1 0 16,4-1 0-16,7 2 0 15,2-1 1-15,5 0 0 16,10 3 0-16,5-4 1 0,2 4 0 16,5-2 1-16,4-2-1 15,7 4-1-15,3-4 2 16,9 3-3-16,-1 0-1 0,8-3 1 16,3 1-1-16,4-1-1 15,4-2 1-15,2 0 0 16,5 0 0-16,0 0-1 15,2 0 2-15,2 0-1 0,1 0 0 16,-1-5 1-16,3 3-1 16,-3-1 0-16,3 1 0 15,-4 0 1-15,-1-1-1 16,3 1 1-16,-3-1-1 16,0 0 1-16,-3 1-1 0,-2-2 0 15,-3 1-1-15,4 3 1 16,-9-3-1-16,0-2 1 15,-2 2-1-15,-3-1 1 16,-3 2-1-16,-3-2 0 16,-4 2 1-16,-6-1-1 0,-1 1 1 15,-8 2 0-15,-1 0 0 16,-6 0-2-16,-5 0 2 16,-5 2 0-16,-5 1 0 0,-2 3 0 15,-5-3 0-15,-5 3 0 16,-6-1-1-16,-2 2 1 15,-6-2 0-15,-1 1 0 16,-6-1 0-16,-1-1 0 0,-9 1-2 16,2 0 2-16,-11-5-1 15,0 0-1-15,7 10-1 16,-7-10-2-16,0 0 0 0,-10 12 0 16,2-7 1-1,-1-3 0-15,-3 4-2 0,-1-1-8 16,-2-4-16-16,0 7-34 15,-2-8-4-15</inkml:trace>
  <inkml:trace contextRef="#ctx0" brushRef="#br1" timeOffset="60404.5172">11405 2917 203 0,'0'0'9'0,"0"0"4"15,-14-1 6-15,14 1 1 16,-13-3 1-16,13 3 0 15,-13-3-2-15,13 3-1 0,0 0-7 16,0 0-4-16,13 0-2 16,10-5 0-16,14-7-1 15,13-3 0-15,17-12 2 0,22-5 0 16,21-13-1-16,12-9-1 16,14-8-3-16,21-8 0 15,17 1-3-15,12-12 0 16,6-1-1-16,11-3 0 0,6-6 2 15,10 2-1-15,5-3 1 16,-110 47-2-16,13-7 3 16,0 2 1-16,12-10 1 15,0 9 0-15,11-5 0 16,1 1 1-16,10-5-1 16,-11 6 3-16,5-2 0 0,-5 10-2 15,4-4 0-15,-14 3-1 16,-2 3-1-16,-10 4 0 15,1 3 0-15,-17 5-1 16,-12 4-1-16,-18 9-2 16,-13 4-5-16,-14 8-6 0,-15 4-21 15,-18 3-40-15,-7 3-6 16</inkml:trace>
  <inkml:trace contextRef="#ctx0" brushRef="#br1" timeOffset="61695.1753">11329 3055 172 0,'0'0'6'0,"0"0"2"0,-8-3 2 16,8 3 4-16,0 0 0 16,0 0 3-16,-12-8-1 15,12 8 1-15,0 0-5 16,0 0-2-16,0 0-3 0,-12 0-2 15,12 0-1-15,-11 8-1 16,6 2 1-16,0 2 1 16,-2 5 1-16,-3 5 0 0,2 6 1 15,1 6 0-15,-2 4 0 16,0 7 1-16,5-1-2 16,1 6-1-16,3-4-2 15,5-2 1-15,8-3-1 0,1-4 0 16,7-11 1-16,6-2 0 15,5-10 1-15,-2-9 1 16,7-5 0-16,-4-2 0 16,1-10 1-16,-2-6-1 0,3-7 0 15,-12-2-1-15,2-5 0 16,-5-8-1-16,-3-4 0 16,-9-1-1-16,2-2-1 15,-9-2-1-15,-1 1 0 16,-4 4-1-16,-6 4 0 0,-2 3 0 15,-9 8 0-15,2 9-1 16,-6-1 0-16,0 6 1 16,-2 6-1-16,2 4 0 15,-3 2 0-15,9 3-2 16,-4 3-2-16,8 4-3 0,-3 6-6 16,12 4-15-16,-5 8-37 15,11 0-13-15</inkml:trace>
  <inkml:trace contextRef="#ctx0" brushRef="#br1" timeOffset="62430.7723">11562 3617 194 0,'0'0'3'16,"0"0"1"-16,0 0 0 15,0 0 3-15,0 0 2 0,8-3 2 16,-2 1 0-16,7-1 2 16,4-4-2-16,2-3 0 15,18-2-1-15,-3-8 0 16,18-6-2-16,6-1-1 15,13-7 1-15,12-6-2 16,14-6 0-16,7-4 0 16,18-5-2-16,10 1-1 0,7-11 1 15,15 3 0-15,7-7-1 16,11-3 0-16,7-5-1 16,13 0-1-16,2-2 1 0,0 0-2 15,7 2 0-15,6 0-3 16,-4 1-1-16,-6 1 1 15,1 8 0-15,-3 1 1 0,1-4 1 16,-5 3-1-16,-4 3 1 16,-11 2 2-16,-4 5 1 15,0 2 0-15,-21 6 0 0,-7 4-1 16,-79 28-2-16,0-2 0 16,-8 1 2-16,-1 4 2 15,-8-3 3-15,0 5 0 16,-9 0 0-16,-2 0-1 15,-7 5 4-15,-3-1-2 16,-6 4-1-16,-2-4-4 16,-9 5-2-16,0 1-1 0,-10 2-5 15,0 0-3-15,0 0-9 16,0 0-15-16,-10 2-43 16,10 9-3-16</inkml:trace>
  <inkml:trace contextRef="#ctx0" brushRef="#br1" timeOffset="63220.8012">16077 1196 179 0,'0'0'7'0,"0"0"3"15,0 0 4-15,15-7 0 16,-5 2 3-16,1 1 0 16,8-4 3-16,1 0-1 15,6-5-6-15,-26 13-2 0,36-15-3 16,38-21-1-16,-29 16 0 16,4-2-2-16,6-6 0 15,-2 6 0-15,4-2-1 16,-5 1 2-16,-2-3-1 15,0 7 0-15,-6-3-2 0,-2 3 1 16,-42 19-1 0,35-15-1-16,0-1 0 15,-10 3-1-15,-1 4-2 0,-24 9-2 16,0 0-3-16,0 0-5 16,0 0-7-16,0 0-4 15,0 0-10-15,0 0-9 0,0 0-11 16,0 0-6-16,0 0-7 15</inkml:trace>
  <inkml:trace contextRef="#ctx0" brushRef="#br1" timeOffset="63849.9245">16929 733 151 0,'0'0'6'0,"0"0"2"0,0 0 1 15,0 0 2-15,0 0-2 16,0 0 1-16,0 0-1 16,0 0 1-16,0 2-6 15,-3 7-2-15,-19 57-1 0,22-46-1 16,-5 1 1-16,5 5 0 16,-3 0 0-16,3 5 1 15,0-6-1-15,0 7-2 16,0-5-13-16,0 7-44 15,0-6-5-15</inkml:trace>
  <inkml:trace contextRef="#ctx0" brushRef="#br1" timeOffset="65147.6824">16703 862 244 0,'0'0'7'0,"0"0"4"16,0 0 2-16,0 0 1 16,0 0 2-16,0 0 1 0,0 0-1 15,0 0 1-15,0 0-6 16,5 0-3-16,57 25-4 15,-45-11 1-15,1 1-3 16,5 7-1-16,-1 4-1 16,0 1 1-16,2 0-1 0,0 7 0 15,-2 4 0-15,0 3 1 16,-4 5 0-16,-1 0 0 16,-7 0 1-16,-10-19 3 15,10 62 0-15,-10-8 0 0,-12-9 1 16,-16-14-1-16,-4-17 0 15,-5-11 0-15,-1-12-2 16,11-11-7-16,-3-2-6 16,8-2-22-16,11-3-45 15,-1 0-2-15</inkml:trace>
  <inkml:trace contextRef="#ctx0" brushRef="#br1" timeOffset="65267.4022">16753 1649 310 0,'0'0'1'16,"0"0"-4"-16,-3 10-30 16,3-10-32-16,0 8-3 15</inkml:trace>
  <inkml:trace contextRef="#ctx0" brushRef="#br1" timeOffset="66939.4047">10843 3649 128 0,'0'0'1'15,"0"0"-1"-15,6-8 1 16,1 4 2-16,6-4-1 0,4-3 3 16,8-3 1-16,3-3 0 15,6-3 3-15,6-10-1 16,7 3 0-16,6-5-1 0,14-5-2 16,4-3 0-16,12-2-2 15,11-3 0-15,10-6-1 16,0-2-1-16,19-3-1 15,11-4 1-15,5-4 0 16,-2-3 0-16,12-3 0 0,0 2-1 16,5-2 0-16,3 0-1 15,-3 1 0-15,1 4-1 16,-1 3-3-16,0 3-3 16,-7-1 2-16,1 1-2 0,-4 7 2 15,-4 3 0-15,-9 1 0 16,-11 4 0-16,-6 2 3 15,-12 7 2-15,-16 5 2 16,-10 0-1-16,-17 8 2 16,-9 2 4-16,-18 6 3 15,-8 2 3-15,-11 4-2 16,-13 8-1-16,11-10-2 0,-11 10-9 16,-11 0-20-16,4 10-30 15,-3-1-7-15</inkml:trace>
  <inkml:trace contextRef="#ctx0" brushRef="#br1" timeOffset="67812.5996">14115 2142 73 0,'0'0'2'0,"0"0"0"0,11 0 4 16,1-4 0-16,10-1 1 15,3-2 3-15,16-6-2 16,5 1 1-16,14-13-2 0,9-3 0 16,16-9-2-16,9-5-1 15,18-7-2-15,2-1 0 16,-47 20-2-16,11-7 0 16,10 2 2-16,15-4 2 15,4-3-2-15,4-3 2 16,12 4-2-16,6-9 1 0,10 3 3 15,8-6-1-15,4 4-3 16,6-6 0-16,5-4 2 16,4 4-2-16,3-1-1 15,4 1 2-15,-8 1-2 16,-13 9-4-16,-13 1-9 16,-14 8-14-16,-14 7-30 0,-4 2 2 15</inkml:trace>
  <inkml:trace contextRef="#ctx0" brushRef="#br1" timeOffset="69266.1649">14091 2152 342 0,'0'0'3'0,"0"0"3"16,0 0 0-16,-13-2 2 0,13 2 0 15,-13 0 2-15,3 0-2 16,0 2 1-16,0 8-3 16,1 0-3-16,1 5 0 15,3-3-1-15,5 6-1 0,-2-3 2 16,6-1 2 0,7-1-1-1,6-8 0-15,3-5 3 16,2 0-2-16,-2-8 3 0,5-4 0 15,-4-7-1-15,-9-1-1 16,-3 2 0-16,-6-2 1 16,-3 5-2-16,-3 1-1 15,-9 2-1-15,-6 7-2 0,2 2 0 16,-7 3-1-16,-2 8-1 16,0 1 0-16,3 6 0 15,4-3-1-15,-2 3 1 0,8 0 0 16,6-2 0-16,5-1 0 15,1-2 1-15,7-5 0 16,9-5 0-16,2 0 1 16,5-5 1-16,2-5-1 15,0-2 1-15,-1-4 0 0,-1 2 0 16,-3-1 1-16,-10 0-1 16,-3 3 0-16,-4 2 0 15,-6 0 0-15,-4 6-2 16,-7-2 0-16,-7 6 0 0,1 6-2 15,-5 3 1-15,1 6-1 16,-2 2 0-16,4 2 1 16,2 4 1-16,10-1 1 15,8-2 0 1,4-8-2-16,12-2 1 16,7-2 1-16,6-8 0 15,3-8-1-15,0-2 0 16,0-6-1-16,-5-1 2 0,-5-7 0 15,-4 2 1-15,-8-3 0 16,-8 6-2-16,0 2 0 16,-12 2 0-16,-5 0 0 0,-3 12 0 15,-7 3 0-15,-1 7 0 16,-1 8-3-16,3 3 2 16,-1 7-1-16,8-3 1 15,5 2-1-15,8-3 1 0,6-4 0 16,6-5 1-16,10-4 0 15,9-8 0-15,4-5 0 16,7-7 1-16,-1-11 0 16,2-2 0-16,-4-2 0 15,-4-5 1-15,-8-3 0 16,-8 8-1-16,-8 2 1 0,-7 5-2 16,-15 8 0-16,-8 7 0 15,-7 8 0-15,-1 9-2 16,-4 8 0-16,2 4 1 0,2 3-1 15,6 2-2-15,8-3-4 16,8 1-9-16,6 6-60 16,18-29-10-1</inkml:trace>
  <inkml:trace contextRef="#ctx0" brushRef="#br1" timeOffset="76236.5811">14108 2089 317 0,'0'0'8'0,"0"0"2"16,-3-12 3-16,3 12 0 15,-12-12 3-15,12 12-1 0,-20-9 0 16,8 4 1-16,-4 5-8 16,2 0-3-16,-4 5-2 15,-4 4-1-15,2 15-1 16,0-3-1-16,0 4 0 15,6 7 0-15,4 0 2 0,8-1 1 16,2-5-1-16,4-1 1 16,16-7-1-16,5 0 2 15,2-12 0-15,10-3-2 0,0-3-1 16,4-9 0-16,1-5-2 16,-2-1 1-16,-5-4 1 15,-5-6-1-15,-7 0 0 16,-7-2 1-16,-9-3-1 15,-7 3 2-15,-7 1-1 0,-13-3 1 16,-5 12-2-16,-2 0 0 16,-8 7-1-16,0 5 1 15,-2 5-2-15,2 10 1 0,2 5-1 16,7 5 1-16,2 5 0 16,10 0-1-16,6-1 1 15,6 3 0-15,4-5 0 16,14-4 1-16,2-5 0 15,11-9 0-15,4-4 1 16,4 0 0-16,2-9 0 0,-2-6 0 16,1-6 1-16,-8-1-1 15,-6-5 1-15,-4-3-1 16,-15 0 1-16,-5 3-2 16,-5 5 0-16,-15 5 0 0,-4 9 0 15,-12 8-1-15,-1 11-1 16,0 8-3-16,0 8-9 15,3 2-29-15,9 5-39 0,6 0-3 16</inkml:trace>
  <inkml:trace contextRef="#ctx0" brushRef="#br1" timeOffset="82279.7159">16136 3144 268 0,'0'0'6'0,"0"0"4"16,0 0 4-16,-7-3 1 16,7 3 1-16,0 0-1 0,0 0-2 15,0 0 2-15,0 0-6 16,0 0-2-16,14-3-3 15,16 3-1-15,7 0 0 16,14-2 1-16,15 0 1 0,14-4 0 16,12-4-1-16,8 1 0 15,2-4-2-15,7 1-1 16,1-1 1-16,-2 4-1 16,-3-1 0-16,-3 2 0 15,-12-2-1-15,-7 8 0 16,-4-4 1-16,-17 4-1 0,-15 2 0 15,-10 0 0-15,-8 0-1 16,-13 0 0-16,-5 0 0 0,-11 0-4 16,0 0-4-16,-2 6-13 15,-15 3-37-15,2-4-16 16</inkml:trace>
  <inkml:trace contextRef="#ctx0" brushRef="#br1" timeOffset="83079.8266">15994 3338 288 0,'0'0'8'15,"0"0"-2"-15,0 0-1 16,0 0 3-16,0 4 2 16,0 10 2-16,3 6 0 15,-3 7 0-15,3 8-7 16,-3 2 2-16,3 8-1 0,-1-2-1 16,0 3-2-16,3-6-3 15,-2-1 0-15,-1-4 1 16,0-8 1-16,-2 1-1 15,0-4 1-15,-2-6 0 0,-3-4 0 16,0-3 0-16,5-11 1 16,-10 14 0-16,10-14-1 0,0 0 2 15,-10 8-1-15,10-8 0 16,0 0 0-16,0 0-1 16,0 0-2-16,0 0 0 15,0 0-1-15,0 0 0 16,10-8-1-16,5 6 1 0,5-4-1 15,8 1 2-15,7 1 0 16,6-4 0-16,7 1 0 16,8 0 0-16,7 1 0 15,4-1 0-15,5 2 0 16,3 3 0-16,2-3 0 0,3 2 0 16,-1 3 1-16,3 0-1 15,-2-1 0-15,-4-5 1 16,4 1-1-16,-6-2 1 0,2 1 0 15,-10 2-1-15,-1-4 1 16,-10 3 0-16,-14 0-1 16,-2 2 0-16,-13 2 0 0,-8 1 0 15,-6 0 1-15,-12 0-1 16,0 0 0-16,0 0-2 16,0 0-2-16,0 0-7 15,0 0-15-15,-12 0-45 16,12 0-6-16</inkml:trace>
  <inkml:trace contextRef="#ctx0" brushRef="#br1" timeOffset="83383.0607">17605 3134 321 0,'0'0'5'0,"0"0"4"0,0 0 1 16,-2-10 0-16,2 10 0 15,0 0 1-15,0 0 0 0,2 12 1 16,4 11-5-16,1 11-2 16,0 7-2-16,-3 14-1 15,4 8 2-15,-5 6-2 0,0-2 0 16,-3-3-3-16,0-2-3 15,-3-8-6-15,-8 1-9 16,7-18-32-16,2 1-25 16,0-12-5-16</inkml:trace>
  <inkml:trace contextRef="#ctx0" brushRef="#br1" timeOffset="83529.6814">17554 3606 265 0,'0'0'0'0,"0"0"-6"0,0 0-26 15,0 0-29-15,0 0 1 16</inkml:trace>
  <inkml:trace contextRef="#ctx0" brushRef="#br1" timeOffset="84105.6418">17596 2975 338 0,'0'0'2'0,"0"0"2"0,0 0 1 16,20-12 0-16,1 2 0 15,17-3 2-15,9-7 1 16,15-7-1-16,21-7 0 16,13-6-4-16,21-15-1 15,14-9-1-15,19-5 1 0,17-8-4 16,15-8 0-16,16-7 0 15,16 3 2-15,3-7 0 16,6 5 1-16,2-1 0 16,-110 50-1-16,10-5 2 0,-4-1 0 15,14 2-1-15,-10 3 0 16,11-4 0-16,-14 5-1 16,8-3-1-16,-9 6 2 0,-2-2-2 15,-14 7-5-15,1 3-5 16,-16 1-8-16,2 0-53 15,-17 10-7-15</inkml:trace>
  <inkml:trace contextRef="#ctx0" brushRef="#br1" timeOffset="84825.9485">15838 3329 185 0,'0'0'9'15,"0"0"6"-15,-3-10 3 16,3 10-1-16,0 0 1 15,0-7-1-15,0 7 2 0,5-10-2 16,8 7-5-16,6-7-6 16,9-4-3-16,12-9 1 15,12-4-1-15,18-15 1 16,20-7-1-16,19-11 0 16,17-12-1-16,28-10-1 15,13-8 0-15,27-13-2 0,17-1-2 16,14-7-2-16,0-4 0 15,24-9 0-15,5 3 1 16,-123 61-2-16,14-6 0 16,6 1-1-16,11-3 3 0,-1 3 2 15,13-7-1-15,-10 8-1 16,8-3-1-16,-13 6-3 0,-2 3-8 16,-9 6-15-16,-1 0-35 15,-23 12-3-15</inkml:trace>
  <inkml:trace contextRef="#ctx0" brushRef="#br1" timeOffset="85459.1879">17462 3896 56 0,'0'0'1'15,"0"0"0"-15,0 0 0 0,7-7 1 16,-7 7 1-16,20-14 0 16,-5 3 1-16,12-4 1 0,13-7 0 15,14-10-1-15,10-10 1 16,22-11 9-16,13-13 3 15,27-11 2-15,24-14-1 16,19-8 1-16,17-4 1 16,23-5-1-16,3-6-1 15,17 2-8-15,12 6-4 0,-1 2-3 16,-3 10-1-16,-8 7-2 16,-13-2-5-16,-18 19-7 15,-6 7-24-15,-35 5-16 16,-10 12-13-16</inkml:trace>
  <inkml:trace contextRef="#ctx0" brushRef="#br1" timeOffset="86372.9356">16695 3451 187 0,'0'0'6'16,"0"0"2"-16,-2 8 2 15,2-8 1-15,0 0 0 16,0 0 0-16,0 0 1 0,0 0 0 15,10 4-16-15,-2-4-30 16,6-3-23-16,6 2-5 16</inkml:trace>
  <inkml:trace contextRef="#ctx0" brushRef="#br1" timeOffset="86510.6083">17026 3355 163 0,'0'0'-1'0,"0"0"-9"0,-7-3-19 16,7 3-19-16</inkml:trace>
  <inkml:trace contextRef="#ctx0" brushRef="#br1" timeOffset="87113.5901">16718 3459 297 0,'0'0'6'0,"0"0"3"15,0 0 4-15,-2-11 1 16,2 11 0-16,0 0 1 16,0 0-2-16,0 0-1 0,0 0-6 15,0 0-4-15,-8 5-3 16,8-5-1-16,-2 15-1 16,2-5 0-16,0-3 1 15,0 3 1-15,2 2 1 16,-2-12 2-16,17 7 0 0,-6-7 0 15,3 0 2-15,-1-7-1 16,2-2 2-16,-2-4 1 0,-1-1-1 16,-5-1 0-16,0-3-2 15,-4 5 0-15,-3 1-1 16,-3 0-3-16,3 12 0 16,-17-10-2-16,4 10 0 0,1 5-2 15,0 0-3-15,-1 10-6 16,1-8-7-16,5 5-6 15,1-5-9-15,6-7-23 16,4 21-17-16</inkml:trace>
  <inkml:trace contextRef="#ctx0" brushRef="#br1" timeOffset="87428.3168">16800 3483 159 0,'0'0'3'0,"5"-10"-2"0,-5 10 1 15,18-13 0-15,-6 1 1 16,11 2-12 0,-1 0-23-16,15-2-16 0</inkml:trace>
  <inkml:trace contextRef="#ctx0" brushRef="#br1" timeOffset="87609.832">17432 3200 328 0,'0'0'4'16,"0"0"2"-16,7-9-1 0,-7 9 1 16,7-16-1-16,-7 16 0 15,21-13 1-15,-7-1-8 16,4 4-11-16,2 0-21 15,6-5-33-15,13 0-6 0</inkml:trace>
  <inkml:trace contextRef="#ctx0" brushRef="#br1" timeOffset="87765.9763">18170 2825 327 0,'0'0'4'0,"0"0"-1"16,9-1 1-16,-9 1 0 15,18-5 0-15,-10-2 0 16,9 1-3-16,2-6-7 16,7 2-21-16,8 7-34 0,2-11-9 15</inkml:trace>
  <inkml:trace contextRef="#ctx0" brushRef="#br1" timeOffset="87911.5524">18944 2527 268 0,'0'0'5'0,"0"0"1"16,0 0-1-16,0-10-1 16,0 10-2-16,7-7-5 0,-7 7-18 15,24-16-36-15,-6 6-9 16</inkml:trace>
  <inkml:trace contextRef="#ctx0" brushRef="#br1" timeOffset="88054.179">19360 2314 255 0,'0'0'3'0,"0"0"-1"15,5-9 1-15,-5 9-1 0,11-9-2 16,-11 9-10-16,14-12-33 16,-1 9-19-16</inkml:trace>
  <inkml:trace contextRef="#ctx0" brushRef="#br1" timeOffset="88762.9209">16723 3428 154 0,'0'0'4'0,"0"0"3"0,0 0 4 16,13 0 1-16,-1 0 1 15,6-5-1-15,7-2 3 16,7-8-1-16,11-2-5 0,15-3-4 15,9-10-3-15,11-5-2 16,16-9-1-16,3-1-1 16,13-9-3-16,16-1-1 15,1-7 0-15,-1-2-1 16,17-1 3-16,-1-1 0 0,3 1 2 16,7-5 3-16,2 2 5 15,1-2 1-15,-1 3 0 16,0-2-2-16,-2 7 2 15,-3 0-2-15,-5 5 0 16,0 5-6-16,-10 5-10 0,-18 5-22 16,-5 2-22-16,-5 15-9 15</inkml:trace>
  <inkml:trace contextRef="#ctx0" brushRef="#br1" timeOffset="89299.2681">16920 3435 172 0,'0'0'5'0,"16"-17"0"0,14-3 1 16,11-4 1-16,16-13 0 15,16-8 0-15,18-7-1 16,26-10 2-16,16 0-3 16,12-4-2-16,-1-2 1 0,15-1 4 15,7 0 0-15,9-3 3 16,9 0 0-16,-5 0 2 15,2-2 0-15,5 0-4 16,7 1-2-16,-10 2-1 0,-7 8-2 16,-9 7-3-16,-18 1-4 15,-12 14-8-15,-25 3-8 16,-27 11-18-16,-23 17-27 0,-28 0-10 16</inkml:trace>
  <inkml:trace contextRef="#ctx0" brushRef="#br1" timeOffset="89712.2579">17212 3319 198 0,'0'0'6'0,"25"-20"4"15,5-2 1-15,20-13 4 16,8-5 1-16,31-8 0 0,18-10 2 16,22-12 0-16,5 2-5 15,22-7-4-15,9-4-3 16,6 0-3-16,11 0-1 16,-1-1-5-16,-2-2-8 15,1 5-12-15,-14 6-12 0,-7 8-14 16,-9 9-4-16</inkml:trace>
  <inkml:trace contextRef="#ctx0" brushRef="#br1" timeOffset="90659.8995">19197 2452 350 0,'0'0'6'0,"0"0"4"16,5-10 4-16,-5 10 1 15,2-9 0-15,-2 9 1 16,1-13 1-16,-1 13 0 0,0-7-6 16,0 7-4-16,0 0-3 15,-3 0-1-15,3 0-1 16,-18 13-1-16,18-13-1 16,-10 14 0-16,3-4 0 15,4 0 0-15,3-1 1 16,0-9-1-16,5 12 1 0,5-4-1 15,1-8 2-15,1 0-1 16,5-2 1-16,-2-8 1 0,3 0-1 16,-5-2 1-16,-3-1 0 15,1-2 2-15,-8 1-5 16,-3 1 0-16,-10 5 0 16,-4-1 0-16,-8 6 0 0,-2 3 0 15,-3 3 0-15,-3 3 0 16,3 8 0-16,-1 1 0 15,6 0 0-15,5-1 0 16,6 1 0-16,9 0 0 0,4-5 0 16,14-3 0-16,5-5 0 15,9-2 0-15,6-7 0 16,3-8 0-16,-3 1 0 16,4-6 0-16,-4-2 0 15,-8-1 0-15,-7-2 0 0,-10 6 0 16,-9 2 0-16,-6 0 0 15,-17 5 0-15,-1 10 0 16,-10 2 0-16,2 2 0 16,-8 12 0-16,6 1 0 0,2 4 0 15,5 1 0-15,13-1 0 16,4 2 0-16,8-8 0 16,13-4 0-16,6-4 0 0,14-5 0 15,2 0 0-15,2-10 0 16,-7-5 0-16,-2 3 0 15,-9-8 0-15,-11 5 0 16,-14 3 0-16,-10 4 0 0,-14 6-3 16,-3 2-9-16,-8 10-25 15,7 4-46-15,0 5-1 16</inkml:trace>
  <inkml:trace contextRef="#ctx0" brushRef="#br1" timeOffset="91781.2834">16511 3638 179 0,'0'0'9'0,"0"0"6"16,0 0 2-16,0 0 1 0,0 0 0 15,-2-7 0-15,2 7 0 16,2-10 0-16,9 7-9 16,6-3-3-16,5-4-3 15,11-3 0-15,12-6 0 0,15-2 0 16,7-8-1-16,20-8 0 16,12-5-1-16,18-12 1 15,9-12-1-15,17 0-2 16,13-6-1-16,5-2 2 15,3-3 0-15,5-2-1 0,-6 4 0 16,0 3-1-16,-9 8-4 16,-9-1-7-16,-9 11-8 15,-14 0-22-15,-5 16-18 0,-20 6-10 16</inkml:trace>
  <inkml:trace contextRef="#ctx0" brushRef="#br1" timeOffset="92230.2607">16825 3587 106 0,'0'0'14'16,"0"0"7"-16,0 0-1 0,0 0 0 15,5-5 3-15,-5 5 0 16,23-15 2-16,-6-6 1 0,12 5-14 16,14-12-2-16,11-6 0 15,19-11 3-15,21-11 0 16,13-9 0-16,20-5-2 15,17 1 2-15,15-7-1 0,3-2-2 16,6 4-1-16,-1 2-2 16,-2 3-2-16,-1 5-1 15,-13 2-1-15,-4-1-1 16,-15 12 0-16,-15 1-2 0,-9 10 1 16,-21 6-1-1,-20 10-1-15,-19 6-2 0,-11 7-5 16,-21 10-4-16,-16 1-9 15,-11 13-38-15,-13 4-16 16</inkml:trace>
  <inkml:trace contextRef="#ctx0" brushRef="#br1" timeOffset="92862.5705">16557 3596 42 0,'0'0'0'15,"0"0"1"-15,0 0 0 0,0 0 1 16,0 0 2-16,0 0 0 15,0 10 0-15,0-10 1 16,0 0 0-16,-3 11 0 0,3-11-1 16,0 0 6-16,0 0 3 15,0 0 3-15,0 0-1 16,7 1 2-16,5-5 0 16,10-6-1-16,8-7 1 0,8-6-4 15,10-9-5-15,19-8-5 16,13-6 0-1,16-9-1-15,14-7 0 0,14-7-1 16,15-6-2-16,15 0 1 16,5-3 0-16,15-1 0 15,2-3 0-15,5 0-1 0,4 2 0 16,1 2-1-16,4-2 1 16,1-2-4-16,5 5-1 15,-14 4-1-15,-8 3 2 0,-5 5-2 16,-7 7-9-16,-24 3-14 15,-13 10-8-15,-28 6-8 16</inkml:trace>
  <inkml:trace contextRef="#ctx0" brushRef="#br1" timeOffset="93562.2945">15385 4362 14 0,'0'0'2'0,"-25"9"-2"16,4 2 1-16,-8 4-2 16,-7 0-10-16</inkml:trace>
  <inkml:trace contextRef="#ctx0" brushRef="#br1" timeOffset="93874.4687">15530 4130 0 0,'87'-51'3'15,"23"-8"0"-15,8-11 1 16,24-5-2-16,0 2-1 0,-6 4 0 15,-1 3 1-15,-8 5-4 16,-10 4-8-16</inkml:trace>
  <inkml:trace contextRef="#ctx0" brushRef="#br1" timeOffset="94336.4325">15120 4478 54 0,'0'0'2'0,"5"-12"3"0,14 0 1 16,9-8 1-16,10-7 1 16,12-9 3-16,16-10 4 0,18-12 3 15,18-5 2-15,7-7-1 16,11-5 1-16,11 0-3 16,0-3 0-16,5 6-5 0,1 5-7 15,-13 8-19-15,-7 15-27 16,-19 6-16-16</inkml:trace>
  <inkml:trace contextRef="#ctx0" brushRef="#br1" timeOffset="94677.9011">14394 4887 98 0,'0'0'2'0,"-10"8"-2"0,10-8-2 16,-10 9-1-16,10-9 2 16,0 0 1-16,0 0 1 15,14 0 0-15,16-12-1 0,19-13 0 16,11-12 4-16,16-10 3 15,18-15 1-15,7-12 4 16,24-15 3-16,17-3 2 16,19-10 1-16,3-4 1 0,13 2-1 15,-3 2 0-15,8 5-12 16,-2 17-43-16,-20 7-18 16</inkml:trace>
  <inkml:trace contextRef="#ctx0" brushRef="#br1" timeOffset="96085.832">19209 2230 201 0,'0'0'9'15,"0"0"4"-15,0 0 6 0,6-16 3 16,-6 16 2-16,4-12 1 16,-4 12 1-16,0-13-2 15,0 13-6-15,-14-2-5 16,1 4-5-16,-7 14-4 0,-1-2-1 16,5 13 0-1,-2 6 0 1,8-1 1-16,8 0 0 15,7-2 0-15,12-6 1 16,5-1 1-16,14-10-3 0,3-13-1 16,5 0 1-16,-1-10-1 15,-3-10 1-15,-3-3 0 16,-5-1-1-16,-4-3-2 16,-11-6 0-16,-6 1 1 0,-5 0 0 15,-6 5-1-15,-12-1-1 16,-8 8-1-16,-10 5 1 15,-5 6 2-15,-4 9-2 0,-6 9 1 16,3 9-1-16,-2 2 2 16,8 7 2-16,4 3 0 15,12 2 0-15,10-5 1 0,10 0-1 16,7-7 1 0,18-3 0-16,10-7-1 0,7-4-2 15,5-6 0-15,3-11 0 16,0-1-1-16,-5-7-2 15,-2-6 0-15,-14-3 0 16,-9-1 0-16,-7-1 0 0,-13 3 0 16,-9 1-1-16,-12 7 2 15,-9 7 0-15,-10 7 0 16,-2 5 0-16,-8 12 0 0,5 10-1 16,2 0-1-16,14 8-7 15,0 0-37-15,25-3-31 16,15-4-3-16</inkml:trace>
  <inkml:trace contextRef="#ctx0" brushRef="#br2" timeOffset="113367.153">8811 4620 212 0,'0'0'4'0,"0"0"2"0,-11-4 2 16,11 4 1-16,0 0 1 15,0 0 0-15,0 0 2 0,0 0 0 16,0 0-3-16,0 0 1 16,0 0-1-16,0 0-1 0,11-14 2 15,-4 10-1-15,5-4 0 16,8-2 0-16,3 0 0 15,-2-2-1-15,7 2-2 0,-3-5 0 16,5 0-3-16,-3 3 0 16,3-1-1-16,-3 1 0 15,1-1-1-15,2 1 0 16,0-3 0-16,2 1 1 16,0-1-1-16,5-3 1 0,4-2-1 15,1 1 1-15,4-4-1 16,4-4 1-16,3 2-1 15,-1-2 1-15,1-2-1 16,1 1 1-16,1 1-1 0,-2 0 0 16,0-1 1-1,-3 3-2-15,-3 1 1 0,3-2 0 16,-3 5 0-16,0-4 0 16,0 0-1-16,-2 0 1 0,0 0-1 15,-3 2 1-15,1-3-1 16,-1 3 1-16,0-1-1 15,0 0 1-15,-2-1 0 16,2 5-1-16,-3 2 1 16,2-1-1-16,-4-1 0 0,3 3 1 15,-3-1-1-15,1 3 1 16,1-2-1-16,-3 0 1 16,1-3-1-16,-3 3 2 0,6-3-1 15,-3-1 0-15,-1 1 1 16,-2 1-2-16,1 2 1 15,-3 2 0-15,3-6 0 16,-3 7-1-16,0 2 0 0,-2-3 0 16,2 1-1-1,1-2 2-15,2 4-1 0,-2-3 0 16,1 0 0-16,-2 0 0 16,0 0 0-16,1 1 1 15,-6-1-1-15,1 3 0 0,-3-4 0 16,-6 4 0-16,6-1 0 15,-1-2 0-15,-5 4 0 16,11-5 0-16,-4 0 0 16,7 1 0-16,1-4 0 0,0 0 0 15,3 2 0-15,-3-1 0 16,-4 2-1-16,2-2 1 16,0 2 0-16,-4 4-1 0,2-3 1 15,-7 3 0-15,2 3 0 16,-1-4 1-16,1 1 1 15,0-1-1-15,-4 0 1 16,2 4-1-16,-3-2 1 0,-3 2-1 16,3-1 0-16,-7 5-1 15,-1 3 0-15,-5-3-1 16,-7 5 1-16,11-2 0 16,-11 2 0-16,0 0-1 15,0 0 0-15,0 0-2 0,0 0-1 16,0 0-3-16,0 0-7 15,0 0-21-15,0 9-42 16,0-9-2-16</inkml:trace>
  <inkml:trace contextRef="#ctx0" brushRef="#br2" timeOffset="113918.6665">12042 2764 304 0,'0'0'8'0,"0"0"6"16,-10 0 0-16,10 0 1 16,0 0 3-16,-7 3 0 15,7-3 2-15,0 0 1 0,10 0-7 16,4 0-4-16,2 0-1 16,9-5-1-16,2 0 0 15,4 0-1-15,5-2-3 0,-4 0 0 16,3-6-1-16,-3 8-1 15,3-6 0-15,-8 7-1 16,-3-1-1-16,-5 5 0 16,-4 0 1-16,-3 0-1 15,-8 7 0-15,2 6 2 16,-6 6 0-16,-6 4 0 0,-6 4-2 16,-6 8 0-16,-3 3 0 15,-4 0 0-15,-5 5 0 16,-2-4 0-16,4-1 0 15,1-1 0-15,8-7 0 0,0-7 0 16,8-3 0-16,3-4 0 16,5-6 0-16,3-10 0 15,7 6-11-15,4-9-18 0,3-8-54 16,9-1-3-16</inkml:trace>
  <inkml:trace contextRef="#ctx0" brushRef="#br2" timeOffset="114616.8089">11239 3435 20 0,'0'0'2'0,"20"-7"-1"0,2 2 0 15,13-8 0-15,2-1 0 16,13-3 0-16,7-3-2 15,13-2-3-15,0-9-5 16,4 5-4-16</inkml:trace>
  <inkml:trace contextRef="#ctx0" brushRef="#br2" timeOffset="115093.1325">15727 1531 65 0,'0'0'8'0,"14"-10"-1"16,4 5 2-16,6-5 3 16,3-2 0-16,8-4-1 15,1 2 2-15,3-4 0 16,3 1-7-16,1-3 0 16,1 3-2-16,4-5-1 0,-4 4 0 15,1-4-4-15,0 5-15 16,0-3-33-16,-7 5-5 15</inkml:trace>
  <inkml:trace contextRef="#ctx0" brushRef="#br2" timeOffset="115655.1685">10872 3563 107 0,'0'0'2'0,"16"-11"2"0,-1 4 1 16,13-4 3-16,5-9-1 15,8 4 2-15,12-9 0 0,13-2 1 16,9-3-1-16,7-7-1 16,8-4-2-16,11 0-1 15,2-1 0-15,14-11-2 16,10 5 1-16,1-10 0 0,-1-6 0 15,15 5-2-15,0-6 1 16,-1 1-2-16,6-1 0 0,2-5 2 16,-3 4-3-16,4 1-3 15,1 6 1-15,-6-5-1 16</inkml:trace>
  <inkml:trace contextRef="#ctx0" brushRef="#br2" timeOffset="116058.1301">16244 1344 235 0,'0'0'1'16,"9"-7"-1"-16,3 2 2 15,6 0-1-15,2-2-1 0,4 0 1 16,2-1 1-16,3-1 1 16,3-3 1-16,3-2 0 15,3 2 2-15,2-3 1 16,-2-2 0-16,11 0 1 0,-5-3 0 16,6 0-1-16,3 2-1 15,-11 1-2-15,0-5 0 16,-42 22-1-16,38-20-2 15,-4 1 1 1,1-2-1-16,0 1-1 0,-6 1 1 16,4-1 0-16,-8 6-1 15,2-4-1-15,-2 3-4 0,-4 0-8 16,-21 15-15-16,26-15-38 16,-1 0-4-16</inkml:trace>
  <inkml:trace contextRef="#ctx0" brushRef="#br2" timeOffset="116769.5996">11532 3207 152 0,'0'0'6'0,"20"-9"3"0,8-1 3 16,9-7 1-16,15-6 1 15,13-7 2-15,22-9 2 16,22-10-1-16,14-4-5 0,6-4-2 16,17-7-4-16,8-6-2 15,10-1-1-15,8-3 0 16,1-3-5-16,12 2 1 16,6-8-4-16,10-2 2 15,3-4 1-15,7-1-1 0,6 4 1 16,-1-1 0-16,-111 45-2 15,9-4 3-15,2 3 2 16,6-6 1-16,-6 6 0 0,12-3 2 16,-3 1-1-16,4-2 1 15,-5 2 2-15,8-2 1 16,-8 5-2-16,8-3 0 16,-10 1-1-16,0 1-1 0,-3 2 0 15,0-5 1-15,-12 7-2 16,-10 4 0-16,-13-4-1 15,-4 9 0-15,-13 1-2 16,-7 4-2-16,-10 7-7 16,-8 4-19-16,-12 1-38 15,-8 3-4-15</inkml:trace>
  <inkml:trace contextRef="#ctx0" brushRef="#br2" timeOffset="119305.067">14738 1305 286 0,'0'0'7'16,"0"0"4"-16,0 0 3 15,0 0 2-15,0 0 2 16,-8-9 2-16,8 9 1 0,0 0 1 15,0 0-6-15,0 0-3 16,-9-11-2-16,9 11-3 0,0 0 0 16,-7-9 0-16,7 9-3 15,0 0-1-15,0 0 0 16,-7-10 0-16,7 10-1 16,0 0-1-16,0-13-1 0,0 13 0 15,0-7 0-15,0 7 0 16,1-11-1-16,-1 11 0 15,11-12 0-15,-11 12 1 16,13-7 0-16,-13 7-1 16,16-12 1-16,-4 4-1 0,0 4 0 15,-3-4 1-15,8 4 1 16,-2-2-2-16,3 1 0 16,0 0 0-16,-1 1 0 15,3-2 0-15,3 6 0 16,-4-3 0-16,1 3 0 0,3-2 0 15,1 2 0-15,-4 0 0 16,3 0 0-16,-3 7 0 0,1-7 0 16,2 6 0-16,-2-2 0 15,-2 7 0-15,1-7 0 16,0 4 0-16,-5 2 0 16,2 0 0-16,-1 0 0 0,-2 2 0 15,2 0 0-15,-2 0 0 16,-2 2 0-16,4-5 0 15,-4 6 0-15,2-3 0 16,-3 0 0-16,-2 3 0 16,3 0 0-16,1-3 0 15,-3 3 0-15,-3 0 0 16,6 1 0-16,-6-2 0 0,1 1 0 16,2 2 0-16,-3-2 0 15,3 0 0-15,3 8 0 16,0 6 0-16,-1 7 0 0,0-7 0 15,-6 0 0-15,5-1 0 16,-5-4 0-16,-1 3 0 16,-3-4 0-16,0 1 0 15,1 1 0-15,-3-2 0 0,1 4 0 16,-1 2 0-16,0-2 0 16,0 3 0-16,0 0 0 15,-1 0 0-15,-4 1 0 0,-5-2 0 16,2 0 0-16,-1 0 0 15,1-3 0-15,-5 6 0 16,1-5 0-16,0 1 0 16,-1-3 0-16,-1-1 0 15,-2 1 0-15,2-5 0 0,-4 2 0 16,0-5 0-16,1 3 0 16,-6-1 0-16,1-1 0 15,-2 0 0-15,2-1 0 16,-4-2 0-16,-3 2 0 0,4 1 0 15,-3-4 0-15,1 4 0 16,0 0 0-16,0-9 0 16,3 3 0-16,3-2 0 0,1-5 0 15,-2 2 0-15,1-4 0 16,-1-3 0-16,3 2 0 16,-2 4 0-16,1-5 0 15,3 2 0-15,-1 2 0 0,6-2 0 16,-1-1 0-16,1 1 0 15,3-3 0-15,9 0 0 16,-14 0 0-16,14 0 0 16,0 0 0-16,-10-3 0 15,10 3 0-15,0 0 0 0,0 0 0 16,0 0-18-16,0 0-70 16,8-8-3-16</inkml:trace>
  <inkml:trace contextRef="#ctx0" brushRef="#br2" timeOffset="120004.4351">15022 2415 404 0,'0'0'7'0,"0"0"3"0,0 0 2 15,3-8-1-15,-3 8 2 16,0 0 0-16,0 0 0 15,-3 8 2-15,-6 0-7 0,-3 2-3 16,-1 4-5-16,-7 3 0 16,0-1 0-16,-2 0 0 0,-1 0 0 15,-3 2 0-15,0-4 0 16,-1 1 0-16,0-1 0 16,-2-2 0-16,5 1 0 15,5 0 0-15,2-7 0 16,4 0 0-16,2 2 0 15,11-8 0-15,0 0 0 0,0 0 0 16,-2 7 0-16,2-7 0 16,10 5 0-16,0-2 0 15,5 2 0-15,3-3 0 16,2 0 0-16,-1 6 0 0,4-6 0 16,-1 6 0-16,2-1 0 15,-1 1 0-15,0 1 0 16,-1 1 0-16,-3 1 0 0,-1-2 0 15,-1 2 0-15,-4-4 0 16,-2-2 0-16,-2 0 0 16,-9-5 0-16,10 7 0 15,-10-7 0-15,0 0 0 0,0 0 0 16,7 5 0-16,-7-5 0 16,0 0 0-16,0 0 0 15,0 0 0-15,0 0 0 16,0 0 0-16,0 0 0 15,0 0 0-15,0 0 0 0,0 0 0 16,4-10-45-16,-4 10-44 16</inkml:trace>
  <inkml:trace contextRef="#ctx0" brushRef="#br2" timeOffset="130016.6845">2787 12131 0 0,'-6'-10'16'0,"6"10"11"16,-10-12 11-16,10 12 7 15,-10-15 2-15,10 15 4 0,-11-14-1 16,11 14-1-16,-12-6-11 16,12 6-7-16,0 0-11 15,-11 0-4-15,11 0-4 0,0 0-3 16,0 0-2-16,0 0-1 16,5-8 0-16,8 6-1 15,-1-3 0-15,10-3 0 16,1 1 0-16,7 0 0 15,0 2 0-15,4 0-1 0,4 3 0 16,-1-1 1-16,4 3-5 16,-1 0 0-16,6 0 0 15,1 0 0-15,5 3 0 0,3-3 0 16,5 0 0-16,2-6 0 16,5-1 0-16,0 0 0 15,-1 2 0-15,5 2 0 16,-2 0 0-16,-4 3 0 0,-1 0 0 15,-2 6 0-15,1-1 0 16,-1 2 0-16,2-2 0 16,4-3 0-16,6-2 0 15,4 0 0-15,3-7 0 16,4-3 0-16,2 1 0 0,3-4 0 16,-3 5 0-1,-1 0 0-15,-4 1 0 0,3 5 0 16,-8-1 0-16,-1 3 0 15,-2 0 0-15,-5 0 0 0,-1 0 0 16,-2 0 0-16,1 0 0 16,-2 3 0-16,-5-1 0 15,2 1 0-15,0-3 0 0,-2 4 0 16,-1-1 0-16,-2 0 0 16,0-1 0-16,-2 1 0 15,-3-2 0-15,3 7 0 16,-3-2 0-16,-2-2 0 0,2-1 0 15,-5 2 0-15,1 1 0 16,-2-4 0-16,2 0 0 16,0 0 0-16,-4-2 0 15,-2 3 0-15,1-3 0 0,1 2 0 16,-7-2 0-16,4 6 0 16,-9-6 0-16,5 4 0 15,-7-1 0-15,4-1 0 16,-4 3 0-16,-2 0 0 15,-1-2 0-15,1 1 0 0,-1 1 0 16,-4 0 0-16,3-2 0 16,-8-1 0-16,2-2 0 15,-3 5 0-15,1-5 0 0,-6 3 0 16,3-1 0-16,-5 1 0 16,2-2 0-16,1 5 0 15,-2-4 0-15,0 1 0 16,2 3 0-16,-1-5 0 0,3 2 0 15,-1 0 0-15,2 2 0 16,-2-3 0-16,-1-2 0 16,2 5 0-16,0 0 0 15,0-3 0-15,0 1 0 16,-2 2 0-16,4 0 0 0,-4 2 0 16,6-2 0-16,-8 2 0 15,8 1 0-15,-7 0 0 16,1 1 0-16,-3 0 0 15,-1 0 0-15,2 1 0 0,-2 3 0 16,1 1 0-16,1 1 0 16,-4 2 0-16,3 5 0 15,-1-1 0-15,2 6 0 0,-2 0 0 16,2 2 0-16,1 1 0 16,-2 2 0-16,-3 0 0 15,6 3 0-15,-5 3 0 16,2-5 0-16,4 8 0 0,-4-7 0 15,-4 6 0-15,3-2 0 16,-4-2 0-16,-5 1 0 16,5-2 0-16,-3-3 0 15,-2 1 0-15,0-1 0 16,0-3 0-16,0 3 0 16,0-1 0-16,0 3 0 0,-2-2 0 15,-1 3 0-15,1 2 0 16,2-2 0-16,-3 3 0 15,1-5 0-15,0 0 0 0,-5-1 0 16,3 0 0-16,2-5 0 16,-2 0 0-16,3-1 0 15,-4-1 0-15,5-4 0 0,0-1 0 16,-3 1 0-16,3-1 0 16,0-1 0-16,0-2 0 15,0 5 0-15,0-5 0 16,0 7 0-16,0-3 0 0,0-1 0 15,0-1 0-15,0-1 0 16,3-2 0-16,-3-1 0 16,0-6 0-16,0-9 0 15,0 15 0-15,0-15 0 16,0 7 0-16,0-7 0 16,0 11 0-16,0-11 0 0,-7 9 0 15,7-9 0-15,-8 17 0 16,-2-10 0-16,0 7 0 15,-5-4 0-15,1-1 0 0,-14 4 0 16,3-1 0-16,-12-2 0 16,0 2 0-16,-8 5 0 15,-4-4 0-15,-4 2 0 16,-4 0 0-16,2-1 0 0,-2 1 0 16,2-3 0-16,3 3 0 15,-3-4 0-15,3-1 0 16,-1-1 0-16,2 2 0 15,-2-6 0-15,1 2 0 0,-6-2 0 16,-2-3 0-16,0 6 0 16,-3-6 0-16,-4 5 0 15,0-4 0-15,-5 4 0 16,2 1 0-16,-4 1 0 0,-1 0 0 16,1 0 0-16,-7-1 0 15,2 1 0-15,-3-1 0 16,-2-1 0-16,-2 3 0 15,1-2 0-15,0-1 0 0,-4-2 0 16,4 2 0-16,0 1 0 16,-4-2 0-16,4 2 0 15,1-2 0-15,-3-2 0 16,0 2 0-16,2-1 0 0,0-2 0 16,4-3 0-16,1 4 0 15,0-2 0-15,4-2 0 16,-2 6 0-16,4-4 0 0,-2 1 0 15,3 1 0-15,1 1 0 16,-1 0 0-16,4 0 0 16,-3 0 0-16,2 2 0 15,5-4 0-15,3-1 0 16,5-2 0-16,0 0 0 0,8 0 0 16,1-2 0-1,6-3 0-15,5 0 0 0,-1-3 0 16,6 1 0-16,2 1 0 15,0 0 0-15,2-2 0 0,5 4 0 16,-5-1 0-16,8 2 0 16,-3-2 0-16,4 2 0 15,1 0 0-15,4 2 0 16,1 1 0-16,1-2 0 0,1-2 0 16,1 2 0-16,1-1 0 15,2-1 0-15,-2 4 0 16,0-3 0-16,-1 1 0 0,10 2 0 15,-13 0 0-15,13 0 0 16,-9 0 0-16,9 0 0 16,-10 0 0-16,10 0 0 15,-11 2 0-15,11-2 0 0,-14 4 0 16,1-1 0-16,1 0 0 16,-1-3 0-16,-2 2 0 15,6-2 0-15,-4 4 0 16,-2-4 0-16,5 0 0 15,0 0 0-15,3-4 0 0,-3-1 0 16,0 1 0-16,0-1 0 16,0-5 0-16,-5 0 0 15,3-5 0-15,-4-2 0 16,2-3 0-16,-2-3 0 0,0-4 0 16,0-7 0-16,0 2 0 15,-2-11 0-15,0 1 0 16,4-3 0-16,-2-3 0 0,4-5 0 15,2-1 0-15,-3-1 0 16,4-2 0-16,4 0 0 16,0-2 0-16,3-3 0 15,2 5 0-15,0-2 0 16,0-2 0-16,7 7 0 0,-2 0 0 16,0 3 0-16,2-2 0 15,-5 3 0-15,4 8 0 16,-4-2 0-16,3 5 0 15,-5-7 0-15,3 7 0 0,-3-3 0 16,0 2 0-16,0-1 0 16,0-5 0-16,0 1 0 15,2 1 0-15,3 2 0 16,0-6 0-16,1 2 0 0,1 1 0 16,0 1 0-16,5 0 0 15,-1 6 0-15,-2 6 0 16,-2 5 0-16,2 9 0 15,-5 3 0-15,-1 6 0 0,-3 9 0 16,0 0 0-16,0 0 0 16,0 0 0-16,0 9 0 15,0 12 0-15,0 13 0 0,-7 7 0 16,-2 22 0-16,-4 12 0 16,-1 16 0-16,0 11 0 15,-7 12 0-15,2-1 0 16,-4 4 0-16,3 4 0 15,1-7 0-15,1-3 0 0,6-4 0 16,-3-6 0-16,7-4 0 16,1-2 0-16,4-12 0 15,0 2 0-15,-2-11 0 0,5-7 0 16,-2-2 0-16,2-14 0 16,0-1 0-16,0-13 0 15,0-3 0-15,0-8 0 16,0-8 0-16,0-4 0 0,2-4 0 15,-2-3 0-15,0-7 0 16,3 10 0-16,-3-10 0 16,0 0 0-16,8 12 0 15,-8-12 0-15,0 0 0 0,9 10 0 16,-9-10 0-16,18 5 0 16,-5-2 0-16,7-2 0 15,2-1 0-15,3 0 0 16,9 0 0-16,9 0 0 15,1 0 0-15,7-4 0 0,6 2 0 16,3-4 0-16,5 2 0 16,8-1 0-16,2 2 0 15,2-2 0-15,3 5 0 16,1-2 0-16,4 2 0 0,0 0 0 16,-1 0 0-16,3-2 0 15,3-1 0-15,0 0 0 16,1 1 0-16,4-3 0 0,4-1 0 15,-2 0 0-15,8 1 0 16,-4 0 0-16,7 1 0 16,-4-4 0-16,3 2 0 15,-1-4 0-15,2 2 0 16,-8-4 0-16,3 3 0 0,-4-1 0 16,-1 2 0-1,-1-1 0-15,-6 2 0 0,1 2 0 16,-2-3 0-16,-5 4 0 15,2-2 0-15,-6-2 0 0,2 2 0 16,-4 0 0-16,-2-4 0 16,-8 2 0-16,4-1 0 15,-8 1 0-15,-1 1 0 0,-7 0 0 16,-2-1 0-16,-6 1 0 16,-1 2 0-16,-6 0 0 15,-4-3 0-15,-1 4 0 16,-2 1 0-16,-2-3 0 0,1 3 0 15,-7-6 0-15,0 7 0 16,-2-5 0-16,0 1 0 16,-3 1 0-16,-4 1 0 15,-1 1 0-15,-2-2 0 0,0 3 0 16,-5 0 0-16,2 2 0 16,-1 0 0-16,3 0 0 15,-2 0 0-15,1 0 0 16,-1 2 0-16,4-2 0 15,-2 2 0-15,-1-2 0 0,2 0 0 16,-6 0 0-16,7 0 0 16,-7 0 0-16,4 0 0 15,2 0 0-15,-2 0 0 16,4-2 0-16,0 0 0 0,-2-1 0 16,5 0 0-16,0-1 0 15,0-4 0-15,0 1 0 16,0-3 0-16,-1 2 0 0,1-2 0 15,3-2 0-15,-4 0 0 16,2 0 0-16,-1-1 0 16,4-2 0-16,-4 1 0 15,5-4 0-15,-3-2 0 16,0-3 0-16,-1-1 0 0,4-6 0 16,-6-2 0-16,-1-10 0 15,0-6 0-15,-4-3 0 16,4-8 0-16,-1-6 0 15,-2-2 0-15,-3-5 0 0,6 3 0 16,1-3 0-16,-4 2 0 16,2 4 0-16,-1-1 0 15,-4-2 0-15,-2 0 0 16,-5-4 0-16,0 7 0 0,0-4 0 16,-5 1 0-16,0 4 0 15,0 8 0-15,0 5 0 16,0 8 0-16,0 7 0 0,-3 7 0 15,1 7 0-15,-3 6 0 16,3 3 0-16,-1 2 0 16,-3 1 0-16,6 11 0 15,-7-15 0-15,7 15 0 16,-2-12 0-16,2 12 0 0,-7-8 0 16,7 8 0-16,0 0 0 15,-14-7 0-15,14 7 0 16,-16-3 0-16,9 3 0 15,-6 0 0-15,-4 0 0 0,-3 0 0 16,-3 0 0-16,-7 0 0 16,-2 0 0-16,-8 0 0 15,-2 0 0-15,-5-5 0 0,-3 3 0 16,-4-1 0-16,-9 1 0 16,1 0 0-16,-8-3 0 15,-1 2 0-15,-7-2 0 16,-3 3 0-16,-1-3 0 0,-6 0 0 15,-1 2 0-15,-6 1 0 16,4-1 0-16,-6 3 0 16,-6 0 0-16,2 0 0 15,-3 5 0-15,-4 1 0 0,-1 1 0 16,-3 3 0 0,-2 2 0-16,-1-5 0 0,-4 3 0 15,2 0 0-15,-3-3 0 16,-1 2 0-16,-1-5 0 15,2-1 0-15,0-1 0 0,0 1 0 16,1-3 0-16,4 0 0 16,-2-5 0-16,0 2 0 15,3-4 0-15,-2 4 0 0,6-3 0 16,0 2 0-16,1 2 0 16,2-1 0-16,7 1 0 15,4 2 0-15,7 0 0 16,3 0 0-16,9 2 0 15,6 1 0-15,8-1 0 0,11 3 0 16,3-5 0-16,17-5-52 16,2 5-38-16,5-7-2 15</inkml:trace>
  <inkml:trace contextRef="#ctx0" brushRef="#br2" timeOffset="135307.8293">12090 2254 349 0,'0'0'7'16,"0"0"5"-16,0 0 3 15,0-10 1-15,0 10 1 0,-3-7 2 16,3 7 0-16,-2-15 0 15,2 15-7-15,0-12-3 16,0 12-3-16,19-11-3 0,-1 11-1 16,4 0 0-16,5 3-2 15,0 8 2-15,6 1 0 16,-6 2-2-16,-2 3 0 16,-5 3 0-16,-8 0 0 15,-7 3 0-15,-5-4 0 0,-12 1 0 16,-8 2 0-16,-5-2 0 15,3 0 0-15,-3-7 0 16,5-6 0-16,1-5 0 16,6-2 0-16,6-9 0 15,7-11 0-15,7-8 0 0,11-6 0 16,3-3 0-16,4-4 0 16,3 5 0-16,-3-2 0 15,0 8 0-15,-3 6 0 0,-7 5 0 16,-8 11 0-16,-7 8 0 15,0 0 0-15,0 12 0 16,-2 6 0-16,-1 1 0 16,3 6 0-16,0 2 0 0,13-7 0 15,4 2 0-15,13-7 0 16,9-3 0-16,4-9 0 16,15-13-77-16,1 5-12 15</inkml:trace>
  <inkml:trace contextRef="#ctx0" brushRef="#br2" timeOffset="137685.0263">14289 2065 176 0,'0'0'8'0,"0"0"5"0,0 0 6 16,-7-9 4-16,7 9 3 15,0 0 1-15,-12-8 0 16,12 8 3-16,-14 0-6 16,14 0-4-16,-10 0-6 0,10 0-4 15,0 0-1-15,0 0-2 16,0 0 1-16,6 0 0 16,14-4-1-16,13-11 1 15,11-8 0-15,11-9 1 0,14-3-1 16,18-9-1-1,8 1 0-15,7-8-1 0,-46 28-4 16,4-4-2-16,10 2 0 16,6-4 0-16,4 1 0 15,10-4 0-15,0 3 0 0,11-7 0 16,-1 4 0-16,9-2 0 16,-1-4 0-16,10-1 0 15,-1 2 0-15,4-8 0 0,2 3 0 16,4 1 0-16,-5-7 0 15,0 9 0-15,-8-7 0 16,-7 7 0-16,-9-3 0 16,-2 7 0-16,-9 4 0 15,-7-1 0-15,-11-1 0 16,-5 6 0-16,-9 2 0 16,-8 6 0-16,-4-2 0 0,-43 21 0 15,30-12 0-15,4-3 0 16,-11 5 0-1,0 3 0-15,-23 7 0 0,19-7 0 16,1 2 0-16,-20 5 0 16,0 0 0-16,0 0 0 15,0 0 0-15,0 0 0 0,0 0-3 16,0 0-23-16,0 0-60 16,0 0-4-16</inkml:trace>
  <inkml:trace contextRef="#ctx0" brushRef="#br2" timeOffset="138338.8853">17225 619 388 0,'0'0'6'16,"0"0"1"-16,0 0 1 16,0 0 1-16,0 0 1 0,0 0 2 15,0 0 2 1,0 0 1-16,0 0-5 0,0 0 0 15,0 0 0-15,3 0-1 16,4 2-6-16,53 26-3 16,-35-21 0-16,5-2 0 15,2 1 0-15,2 0 0 0,4 2 0 16,0-1 0-16,-1-1 0 16,-3 3 0-16,2-2 0 15,-6 1 0-15,3 1 0 16,-33-9 0-16,48 44 0 15,-41-25 0-15,-7 6 0 0,-4-1 0 16,-6 2 0-16,-8 5 0 16,0-1 0-16,-3 0 0 15,-2 2 0-15,-1 6 0 16,0-8 0-16,0 4 0 0,4-5 0 16,0 1 0-16,5-5 0 15,2-5 0-15,8-5-17 16,5-5-73-16,0-10-2 15</inkml:trace>
  <inkml:trace contextRef="#ctx0" brushRef="#br2" timeOffset="138900.8242">17870 649 407 0,'0'0'7'0,"0"0"3"16,0 0 4-16,0 0-1 16,0 0 3-16,0 0-1 15,0 0 2-15,0 0-5 16,0 0-12-16,0 0 0 15,0 0 0-15,0 0 0 16,0 0 0-16,4-2 0 16,1-4 0-16,3 5 0 0,49-12 0 15,-35 17 0-15,-22-4 0 16,20 25 0-16,-2-5 0 16,-11 0 0-16,-2 2 0 0,-3-2 0 15,3 2 0-15,-5 3 0 16,-5 0 0-16,0-5 0 15,-4-1 0-15,9-19 0 16,0 0 0-16,-11 6 0 16,2-1 0-16,-1 2 0 15,-1-23 0-15,11-11 0 0,7 5 0 16,2 0 0 0,5-2 0-16,-1-2 0 0,-1 4 0 15,0 0 0-15,-12 22 0 16,20-22 0-16,-2-1 0 15,-18 23 0-15,22 0 0 16,1 0 0-16,-23 0 0 16,28 23 0-16,2 1 0 0,-6-4-87 15,-1-1-4-15</inkml:trace>
  <inkml:trace contextRef="#ctx0" brushRef="#br2" timeOffset="141068.9878">14190 2162 293 0,'0'0'7'16,"0"0"1"-16,0 0 3 16,0 0 4-16,0 0 2 0,0 0 4 15,0 0 1-15,0 0 0 16,0 0-4-16,0 0-3 15,-12 0-1-15,12 0-2 16,-23-10-4-16,10 6-1 0,-3-4-1 16,-5 1-1-16,-4-3 1 15,-5-3-2-15,-2-5-4 16,-5 3 0-16,0-6 0 16,-8-1 0-16,-4-6 0 15,-4-7 0-15,-2-2 0 0,-7 5 0 16,-2-6 0-16,-3 2 0 15,-6-1 0-15,36 17 0 16,-5 0 0-16,-6-2 0 16,-3 2 0-16,1-2 0 0,-10-3 0 15,5 2 0-15,-7-3 0 16,2 1 0-16,-4-3 0 16,-2 1 0-16,1 0 0 15,0-1 0-15,-3 1 0 0,1 0 0 16,3-3 0-16,1 4 0 15,6 2 0-15,7 0 0 16,6 5 0-16,2-4 0 16,6 9 0-16,4-4 0 15,5 3 0-15,3 3 0 0,4-1 0 16,4 3 0-16,3 1 0 16,2 2 0-16,11 7 0 15,-13-8 0-15,13 8 0 0,-7-12 0 16,7 12 0-16,0 0 0 15,0 0 0-15,-10-11 0 16,10 11 0-16,0 0 0 16,0 0 0-16,-10-7 0 15,10 7 0-15,0 0 0 0,0 0 0 16,0 0 0-16,-10-8 0 16,10 8 0-16,0 0 0 15,0 0 0-15,0 0 0 16,-10 0 0-16,10 0 0 15,0 0 0-15,0 0 0 0,-10-3 0 16,10 3 0-16,0 0 0 16,0 0 0-16,0 0 0 15,-10-1 0-15,10 1 0 0,0 0 0 16,0 0 0-16,0 0 0 16,-9-8 0-16,9 8 0 15,0 0 0-15,0 0 0 0,0 0 0 16,0 0 0-16,-9-7 0 15,9 7 0-15,0 0 0 16,-7 4 0-16,7-4 0 16,-5 17 0-16,3-7 0 0,-1 4 0 15,1 0 0-15,0 4 0 16,-1-1 0-16,-3 2 0 16,4 1 0-16,2 1 0 15,-2 3 0-15,-1-2 0 16,1 0 0-16,-1 0 0 15,3-1 0-15,-2-1 0 0,2-6 0 16,0-1 0-16,0-13 0 16,-2 9 0-16,2-9 0 15,0 0 0-15,-8-9 0 16,3-1 0-16,2-2 0 0,-2-5 0 16,3-3 0-16,-3-1 0 15,0 1 0-15,1 1 0 16,1-5 0-16,-3 0 0 0,2 2 0 15,1 3 0-15,-2-4 0 16,5 7 0-16,0 2 0 16,0 2 0-16,0 2 0 0,0 0 0 15,0 10 0-15,5-7 0 16,-5 7 0-16,13-5 0 16,-3 2 0-16,-1 1 0 15,4 2 0-15,-1 0 0 16,6 2 0-16,-1 1 0 15,3-1 0-15,-3 1 0 0,8 0 0 16,0-3 0-16,0 4 0 16,3-4 0-16,-3 0 0 15,1 0 0-15,-1 0 0 0,0 0 0 16,0-3 0-16,-2 3 0 16,-4-1 0-16,-1 1 0 15,-1 0 0-15,-3-3 0 0,-1 3 0 16,-6-3 0-16,-7 3 0 15,16-2 0-15,-16 2 0 16,0 0 0-16,0 0 0 16,2-13 0-16,-2 13 0 15,0 0 0-15,-8-4 0 0,8 4 0 16,0 0 0-16,-10-8 0 16,10 8-86-16,-9-5-8 15</inkml:trace>
  <inkml:trace contextRef="#ctx0" brushRef="#br2" timeOffset="141849.7052">11065 760 350 0,'0'0'9'0,"0"0"5"16,0 0 3-16,0 0 0 16,0 0 2-16,0 0 1 15,0 0 0-15,0 0 0 16,0 0-9-16,0 0-4 0,0 0-3 15,0 0-1-15,0 0-3 16,0 0 0-16,0 0 0 16,0 0 0-16,0 0 0 15,0 0 0-15,5 0 0 16,0 5 0-16,0 1 0 16,54 28 0-16,-29-24 0 15,-5-8 0-15,0 0 0 0,-2-4 0 16,-1-5 0-16,0-3 0 15,-2 0 0-15,-20 10 0 16,21-19 0-16,0 1 0 16,-21 18 0-16,0 0 0 15,3-12 0-15,1 1 0 16,2 1 0-16,-2-2 0 0,-4 12 0 16,0 0 0-16,0 0 0 15,0 0 0-15,0 0 0 16,8 5 0-16,-3 0 0 15,63 77 0-15,-68-82 0 16,32 37 0-16,-15-14 0 0,-2-3 0 16,-5-4 0-16,-3-1 0 15,-7 5 0-15,-2-3 0 16,-8 1 0-16,-3 0 0 16,-6-1 0-16,1-8 0 0,-7 7 0 15,4-4 0 1,-3 2 0-16,5 2 0 0,-6-1-80 15,9-6-12-15</inkml:trace>
  <inkml:trace contextRef="#ctx0" brushRef="#br2" timeOffset="144102.0887">14005 2192 170 0,'0'0'3'0,"0"0"2"0,0-5 3 15,0 5 2-15,0 0 4 16,0 0 1-16,0 0 2 15,0 0 3-15,0 0-3 16,0 0 0-16,0 0-1 0,0 0-1 16,0 0-3-16,0 0 0 15,4 5-2-15,-4-5 1 16,0 0-4-16,0 0 1 16,0 0-1-16,0 0-1 0,0 0 0 15,0 0 0-15,0 0 0 16,0 0-1-16,0 0 1 15,0 0 0-15,2 7 0 0,-2-7 1 16,0 0-1-16,0 0 1 16,10-7 0-16,-5-5 0 15,0 1 1-15,2-8-1 16,0-5 0-16,3-4-1 16,3-14-1-16,-3-3-2 0,3-10-3 15,-8 24 0-15,2-4 0 16,-2-5 0-16,2-7 0 15,1 3 0-15,-1-9 0 16,-2 2 0-16,2-8 0 16,2-2 0-16,0 3 0 15,-4-5 0-15,0 1 0 0,-3 3 0 16,6-6 0-16,-5 9 0 16,2-4 0-16,-1 6 0 15,-1-1 0-15,-2 11 0 0,5-1 0 16,-6 45 0-16,2-37 0 15,2-1 0-15,-2 9 0 16,-2-1 0-16,0 8 0 16,3-1 0-16,-3 23 0 15,2-17 0-15,-1-3 0 16,-1 20 0-16,0 0 0 16,0 0 0-16,0 0 0 0,0 0 0 15,0 0 0 1,0 0 0-16,0 0 0 0,0 0 0 15,0 0 0 1,0 0 0-16,0 0 0 0,0 0 0 16,0 0 0-16,0 0 0 15,0 0 0-15,0 0 0 16,0 0 0-16,0 0 0 0,0 0 0 16,0 0 0-16,0 0 0 15,0 0 0-15,0 0 0 16,0 0 0-16,0 0 0 15,0 0 0-15,0 0 0 16,0 0 0-16,0 0 0 0,0 0 0 16,0 0 0-16,0 0 0 15,0 0 0-15,-3 0 0 16,-2 0 0-16,-1 0 0 16,-48 62 0-16,54-62 0 15,-25 40 0-15,10-21 0 16,0 6 0-16,2-4 0 15,-2 1 0-15,0-3 0 16,3 1 0-16,12-20 0 0,0 0 0 16,0 0 0-16,0 0 0 15,0 0 0-15,0 0 0 16,0 0 0-16,0 0 0 16,0 0 0-16,0-5 0 0,0 0 0 15,17-67 0-15,-1 43 0 16,-2 2 0-16,-1-1 0 15,1-2 0-15,2 3 0 0,-6 8 0 16,3-4 0 0,-13 23 0-16,0 0 0 0,0 0 0 15,0 0 0-15,9-2 0 16,3-1 0-16,-1 0 0 16,8 23 0-16,-8 8 0 15,1-11 0-15,-3 6 0 16,23 28 0-16,-32-51-7 15,30 45-81-15,-5-17-3 16</inkml:trace>
  <inkml:trace contextRef="#ctx0" brushRef="#br3" timeOffset="151943.5158">13208 1332 338 0,'0'0'6'16,"0"0"3"-16,0 0 1 16,0 0 4-16,0 0 2 0,0 0-1 15,0 0 2-15,0 0 1 16,3 5-5-16,-3-5-2 15,0 0-1-15,0 0-1 16,0 0-2-16,0 0-1 0,0 0 1 16,0 0-2-16,9 0-5 15,-9 0 0-15,0 0 0 16,0 0 0-16,5-12 0 16,-5 12 0-16,0-12 0 15,0 12 0-15,0-15 0 0,-3 5 0 16,3 10 0-16,-6-18 0 15,6 18 0-15,-13-15 0 16,5 6 0-16,1-2 0 0,-2 7 0 16,-2-6 0-16,-3 5 0 15,-2 0 0-15,2 3 0 16,-2 2 0-16,2-3 0 16,-2 3 0-16,-3 0 0 0,6 0 0 15,-4 3 0-15,-1 1 0 16,-2 2 0-16,3-2 0 15,-3 6 0-15,3 0 0 16,0 0 0-16,0 1 0 16,-1-2 0-16,0 3 0 15,1 1 0-15,2-1 0 0,0-2 0 16,0 5 0-16,-2-3 0 16,4 3 0-16,-2-3 0 15,0 3 0-15,3 3 0 0,0-6 0 16,-1 3 0-16,1-1 0 15,2 4 0-15,0-6 0 16,3 6 0-16,-4-3 0 0,4-3 0 16,7-2 0-16,-11 20 0 15,-1-3 0-15,5-2 0 16,0-1 0-16,3-4 0 16,3-3 0-16,1-5 0 15,0 5 0-15,0-1 0 0,5 2 0 16,-3-1 0-1,3-2 0-15,2 0 0 0,-1 0 0 16,0 2 0-16,0-2 0 16,-1-5 0-16,2-1 0 15,-1 6 0-15,-1-1 0 16,0-2 0-16,-1-3 0 0,1 3 0 16,6-1 0-16,-2-2 0 15,1 6 0-15,3-15 0 16,4 3 0-16,-2-3 0 0,0 0 0 15,0 0 0-15,2 0 0 16,1-3 0-16,-4-7 0 16,-1 3 0-16,2-3 0 0,-2 2 0 15,-4 1 0-15,1 2 0 16,-10 5 0-16,13-9 0 16,-13 9 0-16,0 0 0 15,10 0 0-15,-10 0 0 16,0 0 0-16,4 8 0 15,-4-8 0-15,0 0 0 0,0 0 0 16,0 0 0 0,0 0 0-16,0 0 0 0,0-3 0 15,0 3 0-15,0-14 0 0,0 14 0 16,0 0 0-16,-7 3 0 16,7 8-22-16,4-11-69 15,-4 0-4-15</inkml:trace>
  <inkml:trace contextRef="#ctx0" brushRef="#br3" timeOffset="152466.8252">12832 1759 361 0,'0'0'10'0,"0"0"4"0,0 0 1 16,-7-6 3-16,7 6 0 15,0 0 2-15,0 0 0 16,-12-7 1-16,12 7-7 16,0 0-14-16,0 0 0 0,0 0 0 15,12 0 0-15,0 0 0 16,1 0 0-16,2 2 0 15,7 1 0-15,1-1 0 0,-1 1 0 16,3-3 0-16,-3 0 0 16,0 3 0-16,2-3 0 15,-5 0 0-15,-4 1 0 0,-3 2 0 16,-2-3 0-16,0 5 0 16,-10-5 0-16,10 5 0 15,-10-5 0-15,0 13 0 16,0-13 0-16,-2 20 0 15,-3 2 0-15,-6 0 0 16,-1-2 0-16,0 8 0 16,-3-6 0-16,0 7 0 0,-3-2 0 15,6-4 0-15,-1-11 0 16,6 6 0-16,-1-3 0 16,8-15 0-16,-10 16 0 0,10-16 0 15,-2 16 0-15,2-16 0 16,0 0-68-16,8 9-26 0</inkml:trace>
  <inkml:trace contextRef="#ctx0" brushRef="#br3" timeOffset="158583.8461">11152 3185 120 0,'0'0'3'0,"0"0"1"0,0 0-1 15,0-10 1-15,0 10-1 16,0 0 1-16,10-12-1 16,-10 12 1-16,11-15-3 15,-11 15-1-15,16-18 0 0,-6 6 0 16,8 0 1-16,-4-3-1 15,6 1 0-15,3-4 1 16,5-2-1-16,4 1 0 16,-1-7 3-16,9-1-2 15,3 0 1-15,6-5-2 16,4 0 1-16,3-5 0 0,3-4-1 16,-8 5 2-16,11 1-4 15,-7 5 0-15,5 1-1 16,-6 4 1-16,-1-1-1 0,-6 7 1 15,0-3-1-15,3 2 1 16,-6 1 0-16,9-5-1 16,-4 3 2-16,-1-7-1 15,9 4-1-15,-4 2 1 16,3-1 1-16,1 4 0 0,-2 1 2 16,-1 3 0-16,-6 3 1 15,0 2 3-15,-9 3 1 16,4-2 1-16,-4 3-1 15,-2-8-2-15,6 13 1 0,-6-10 0 16,5 7-2-16,-5-9 1 16,4 11-3-16,-7-6 1 15,0 8 1-15,-1 6 3 0,-3-2 0 16,-3 9-2-16,-4-6 1 16,2 8 1-16,-8-5-3 15,3 8 1-15,-3-3-1 16,-6 2-3-16,1 2 1 0,-5-1 1 15,-1 7 1-15,-1 0 1 16,-3 6-1-16,-2 1 1 16,0 1 1-16,-2 2-1 15,-7 1 2-15,5 0-3 16,-5 0 0-16,-2-1 0 0,-2 3 0 16,-1-9-3-16,-4 8-1 15,-7 1-1-15,1-4 0 16,-6 8 0-16,0-7-1 15,-8 5-1-15,4-3-1 0,-6 8 1 16,1-7 0-16,1 0 1 16,-7 4 1-16,6-2-1 15,-11 2 0-15,0-5 2 0,-5 6 0 16,-4-1 1-16,-6-5 0 16,0 0 0-16,-2 0-1 15,0 0-12-15,-5-10-23 16,2 7-8-16</inkml:trace>
  <inkml:trace contextRef="#ctx0" brushRef="#br3" timeOffset="158853.1268">11147 3892 123 0,'-13'0'7'16,"-7"0"1"-16,-10 0 2 16,-3 3-1-16,-13-3 3 0,2 0 0 15,-11-3 2-15,0-8 2 16,5-3-4-16,16-7-2 15,-1-3 1-15,15-10-1 0,0-7 0 16,8-3-4-16,2-6 2 16,5 1-5-16,5-9-2 15,5 4 0-15,5 0-1 16,10-3-1-16,7 0-1 16,8-4 0-16,13-2-2 0,11-3 3 15,13-4 0-15,15-2-5 16,17 2-21-16,8-1-33 15,17-1-1-15</inkml:trace>
  <inkml:trace contextRef="#ctx0" brushRef="#br3" timeOffset="160298.8022">15068 1276 140 0,'0'0'1'0,"0"0"1"0,4-7 2 16,-4 7 0-16,15-5 1 15,-3-4 1-15,3 5-1 0,8-9 4 16,2 1-3-16,7-1 0 16,4-4-1-16,2-2-1 15,14-12 1-15,6 7-2 16,4-6 2-16,5 0 0 15,7-6 0-15,4 8 0 16,4-9 2-16,9 4-1 0,4-1-1 16,2 2-1-16,6 0 1 15,-6 4-3-15,6 2-1 16,-5 6 0-16,-1-3-2 16,0 10 1-16,-10 8-2 15,-6 3 0-15,-6 2-2 16,-1 5 1-16,-8 3 1 0,-2 4 0 15,-10 13 2-15,-4 0-1 16,-10 6 2-16,-2-2 0 16,-11 7 1-16,-5-1 0 15,-7 10 0-15,-2-8 0 16,-11 9 0-16,-2-1-1 0,-5 2 0 16,-5-2 0-16,-7 6 1 15,2-31 1-15,-32 84 2 16,-20-15-2-16,-12-6 1 15,-4-6-1-15,-9-9 1 0,0-3-1 16,1-8 0-16,11-5-3 16,-4-4 0-16,1-4 0 15,-7 1 0-15,4-6 0 0,1 0 1 16,3-3-1-16,3-7 1 16,4-4 0-16,1-3 0 15,3-7 0-15,2-5-1 16,4-2 1-16,-1-8-1 0,-5 0-2 15,0-3-1-15,-4-5 0 16,0-2-1-16,-5 1 0 16,9-4 1-16,1 1 1 15,6-5 0-15,9-6 2 16,7-3 0-16,9-12 0 0,11-7 0 16,8-5 0-16,11-5 1 15,6-1-1-15,3 29-3 16,0-8-2-16,5 3 2 15,2-5 0-15,11 2 1 0,2-9-1 16,8 5-1-16,9-6 0 16,9-2 3-16,7-9 0 15,14-3 0-15,10 0-3 16,14-7-14-16,5 6-34 0,10 2-8 16</inkml:trace>
  <inkml:trace contextRef="#ctx0" brushRef="#br3" timeOffset="170517.2156">13753 1070 256 0,'0'0'6'16,"0"0"3"-16,0 0 4 0,0 0 2 15,0 0 1-15,-6-10 2 16,6 10 1-16,0 0 1 15,-3-10-4-15,3 10-4 16,0 0-3-16,0 0-2 0,0 0-2 16,0 0-1-16,0 0-2 15,0 0 0-15,0 0-2 16,0 0 0-16,0 0 0 16,0 0 0-16,0 0 0 0,0 0 0 15,0 0 0-15,-7 10 0 16,7-10 1-16,0 10 0 15,0-10 0-15,0 13-1 16,0-13 1-16,0 9-1 0,0-9 1 16,5 8 1-16,-5-8-2 15,2 12 2-15,-2-12-2 16,6 10 1-16,-6-10 0 16,5 12 0-16,-5-12-1 0,8 10 1 15,-8-10-1-15,9 10 1 16,-9-10-1-16,0 0 0 15,13 12 0-15,-13-12 1 0,7 8 0 16,-7-8-1-16,0 0 1 16,12 7 1-16,-12-7-1 15,0 0 0-15,13 11 0 16,-13-11 1-16,12 4-1 16,-12-4 1-16,8 3-1 0,-8-3 0 15,13 7 0-15,-13-7 1 16,12 3-1-16,-12-3 1 15,15 0-2-15,-15 0 1 16,12 7 0-16,-12-7 0 0,18 3-1 16,-11-1 1-16,3 0-1 15,3-2 0-15,-5 3 1 16,2-3 0-16,2 2-1 0,0-2 1 16,-6 3 0-16,6-3-1 15,0 2 1-15,0-2-1 16,-2 0 1-16,0 0-1 15,-1 0 0-15,2 0 1 0,-1 0-1 16,-1 0 1-16,-1 0 0 16,2 0-1-16,0 0 1 15,0 0 0-15,0 0 0 16,0 0 0-16,0 0 0 16,0-2-1-16,-1-3 1 15,2 5-1-15,1-3 0 0,-2 1 1 16,5 0 0-16,-4-1 0 15,3-4-1-15,-2 4 0 16,2 1 1-16,2-3-1 0,-4 2 1 16,3-1-1-16,-3 1 0 15,4-2 0-15,-4 1 1 16,3 1 0-16,-3-2 0 0,0-1-1 16,1 4 0-16,-1-2 1 15,1-2 0-15,-2 3-1 16,3 1 1-16,-2-3-1 15,-2 0 0-15,3 0 1 0,-6 1 0 16,5 1 0-16,-3 0 0 16,0-2 0-16,-2 1-1 15,3-2 1-15,1-1 1 16,-2 2-1-16,-2 0-1 16,4 1 1-16,-11 4 0 15,14-11 0-15,-14 11 1 0,13-15 1 16,-13 15-3-16,15-10 0 15,-10 3 0-15,-5 7 0 16,13-15 0-16,-13 15 0 0,0 0 0 16,0 0 0-16,0 0 0 15,5-10 0-15,-1-2 0 16,-1 2 0-16,2 0 0 16,-5 10 0-16,0-12 0 15,0 0 0-15,2 0 0 0,0-2 0 16,-2 4 0-16,0 1 0 15,0-1 0-15,0-3 0 16,0 13 0-16,0-12 0 16,0 3 0-16,0-4 0 15,3 0 0-15,-3 13 0 16,0-10 0-16,0 1 0 16,0-2 0-16,0-1 0 15,0 12 0-15,0-9 0 0,0-1 0 16,0-1 0-16,3-1 0 15,-3 12 0-15,0 0 0 16,0-9 0-16,0-2 0 16,0 1 0-16,0-2 0 15,0 12 0-15,0 0 0 0,0 0 0 16,0 0 0-16,0 0 0 16,0 0 0-16,0 0 0 15,0 0 0-15,0 0 0 16,0 0 0-16,0 0 0 15,0 0 0-15,0 0 0 0,0 0 0 16,0 0 0 0,0 0 0-16,0 0 0 0,0 0 0 15,0 0 0-15,0 0 0 16,0 0 0-16,0 0 0 16,-6 0 0-16,2 0 0 15,-1 0 0-15,-32 0 0 16,24 4 0-16,3 4 0 15,-23 20 0-15,13-14 0 0,20-14 0 16,0 0 0-16,-10 6 0 16,0-1 0-16,0-3 0 15,0 6 0-15,10-8 0 16,0 0 0-16,0 0 0 0,0 0 0 16,0 0 0-16,0-6 0 15,0 2 0-15,4-1 0 16,16-33 0-16,-14 26 0 15,4-1 0-15,0 1 0 16,0 2 0-16,-2 0 0 16,0 0 0-16,2-1 0 15,-10 11 0-15,0 0 0 16,0 0 0-16,0 0 0 16,0 0 0-16,0 0 0 0,0 0 0 15,0 0 0-15,2 0 0 16,3 6 0-16,-3-3 0 15,1 5 0-15,7 23 0 16,-10-19 0-16,-5 2 0 16,2-2-17-16,1-2-70 0,-1 3-4 15</inkml:trace>
  <inkml:trace contextRef="#ctx0" brushRef="#br3" timeOffset="171357.126">14475 710 265 0,'0'0'6'15,"0"0"4"-15,0 0 2 16,0 0 3-16,0 0 3 0,0 0 0 16,0 0 3-16,0 0 1 15,0 0-6-15,0 0-3 16,0 0-3-16,0 0-2 15,0 0-3-15,0 0-1 16,3-4-2-16,3 1-2 16,-1-2 0-16,-1 1-1 15,0 1 2-15,2-2-2 0,1 5 1 16,-7 8 1-16,0 4-2 16,-3 0 3-16,3-12-1 15,-2 9 2-15,0 2-1 16,-4-2 1-16,2 4 0 15,4-13 0-15,0 0 1 16,0 0 0-16,0 0 0 0,0 0-1 16,0 0 1-16,0 0-1 15,0 0 1-15,4-4-1 16,4-1-2-16,-6-1 1 16,31-29-2-16,-26 26 1 15,3-1-2-15,20-12-1 16,-9 14-7-16,-21 8-15 0,25 0-57 15,-3 3-4-15</inkml:trace>
  <inkml:trace contextRef="#ctx0" brushRef="#br3" timeOffset="176310.7904">14110 996 27 0,'0'0'-2'15,"0"0"1"-15,0 0 3 16,-2 9 8-16,2 1 5 0,-3 7 4 16,3 9 1-16,0 6 3 15,-2 34 6-15,-3 36-1 16,5 17-2-16,0 17-7 16,0 18 1-16,0 5 0 15,2 6 0-15,3-11 0 16,2-14-4-16,-1-2-1 0,-1-5-1 15,-5-4-2-15,0-5-4 16,0-5-3-16,0-15-4 16,0-11-1-16,0-8-4 0,0-13-1 15,0-10-4-15,0-17-1 16,3-6-2-16,-3-16-13 16,0-8-41-16,0-1-4 0</inkml:trace>
  <inkml:trace contextRef="#ctx0" brushRef="#br3" timeOffset="176462.4226">13985 3337 350 0,'0'0'1'0,"0"0"0"16,0 0-2-16,0 0-1 15,-4 5-13-15,4 5-34 16,0-10-17-16</inkml:trace>
  <inkml:trace contextRef="#ctx0" brushRef="#br3" timeOffset="178474.4896">11299 3062 296 0,'0'0'6'0,"3"-12"3"0,-1 1 4 16,0 4 1-16,-2-5 2 15,0-3 2-15,0-1 0 16,-2 4 0-16,-8 5-7 0,0 2-2 16,-5 5-3-16,0 12-2 15,-2 11-2-15,-8 7-1 16,2 14 0-16,1 6-1 15,-1 9 1-15,6 6 0 0,8 1-1 16,4 1 1-16,5-6-1 16,7-1 0-16,12-13 0 15,9-7 1-15,10-8 0 16,4-12 0-16,5-12 0 16,5-8 2-16,0-6-1 0,3-11 1 15,-3-10 1-15,-5-5-1 16,-1-8 0-16,-12-4 1 15,-4-6 0-15,-6-7-1 16,-11-2 0-16,-8-3-1 0,-5-2-1 16,-8 3 1-16,-9 5-2 15,-8 3 2-15,-7 12-1 16,-5 9 0-16,-8 14-2 16,-5 14 0-16,-5 16 1 0,-2 15-1 15,2 17-2-15,4 16-11 16,8 15-65-16,19 6-5 15</inkml:trace>
  <inkml:trace contextRef="#ctx0" brushRef="#br3" timeOffset="180463.1721">13593 1130 50 0,'0'0'2'0,"0"0"1"0,0 0 3 15,0 0 3-15,-2 6 3 16,2-6 1-16,0 15 2 16,4-4-1-16,5-1 0 15,0 5-2-15,6-1-15 0,3 1-44 16,7 2-4-1</inkml:trace>
  <inkml:trace contextRef="#ctx0" brushRef="#br3" timeOffset="183274.295">11915 2646 48 0,'8'-8'1'0,"24"-7"1"0,18-7-1 16,12-3 2-16,15-5-2 15,20-3 1-15,14 1 1 16,17-4-2-16,2 11-2 15,-4 8-2-15,-7 3 0 16,3 10-1-16,-3 4-1 0,-10 12 1 16,-9 9-1-16,-8 6-6 15,-7 9-11-15</inkml:trace>
  <inkml:trace contextRef="#ctx0" brushRef="#br3" timeOffset="183525.6232">11470 4151 150 0,'-15'0'2'0,"-17"-12"2"15,-8-13-5-15,-12-12-6 16,2-15 0-16,-2-12 2 15,0-13 0-15,2-12 4 16,23-13-3-16,27-7-1 0,20 3 5 16,37-5 1-16,25 2-29 15,24-1-12-15</inkml:trace>
  <inkml:trace contextRef="#ctx0" brushRef="#br3" timeOffset="190156.4018">3331 12485 318 0,'0'0'9'0,"0"-10"4"15,2 0 2-15,1 3 4 16,-3-8 1-16,0 2 0 15,0-3 1-15,0-2 0 0,0 2-8 16,-10 4-5-16,-4 8-2 16,-5-1-3-16,-1 5-3 15,-3 5 0-15,-2 4-1 0,2 9-1 16,1 0 1-16,2 2-1 16,7-1 0-16,8-4 1 15,5-1 1-15,8-4-1 16,12-2 1-16,5-3 1 15,7-2 0-15,4-3 0 0,4 0 0 16,4 0-1-16,-3 0 1 16,-3 0-1-16,-6 4 0 15,-7 2 0-15,-4 2-1 16,-5 1 0-16,-8 3 0 16,-8 0 0-16,-2 6 1 0,-16 1-1 15,-10 3 0-15,-4 2 1 16,-10 0 0-16,-5 0 0 15,-3 2-1-15,3-7 1 0,2-1-1 16,8-6-1-16,7-2-3 16,10-8-4-16,10 1-10 15,10-3-61-15,0 0-1 0</inkml:trace>
  <inkml:trace contextRef="#ctx0" brushRef="#br3" timeOffset="190738.8301">3729 12396 430 0,'0'0'4'16,"0"0"2"-16,0-8 2 0,0 8-1 15,0 0 0-15,0-9 0 16,0 9-1-16,0 0 0 15,0 0-3-15,2 12-3 16,1 0-1-16,2 3-1 0,0 5 1 16,2 0 0-16,-3 2-1 15,4-5 1-15,1 1 0 16,-4-6-1-16,-3-2 1 16,-2-10 1-16,5 10 1 0,-5-10 0 15,0 0 1 1,0-10 0-16,-3-2 0 0,1-4 1 15,-3 2-2-15,3-4 0 16,-3 4-1-16,5 1 0 16,0 1 0-16,0 12-1 0,5-12 0 15,4 12 0-15,3 0 0 16,0 3-1-16,6 4-1 16,0 3 0-16,2-3 0 0,-3 3-2 15,-1-1 1-15,-5 2 0 16,3-5 1-16,-14-6 0 15,12 14 2-15,-12-14 2 0,0 0 1 16,0 0 0-16,7-6 2 16,-7-6-1-16,2-1 0 15,3-1-1-15,1-3 0 16,-1-1-2-16,2 1 0 0,2 7 0 16,2-1-1-16,-1 6 0 15,-1 5-1-15,2 5-1 16,1 6-3-16,-5-1-7 15,9 7-17-15,0 8-36 16,2-8-15-16</inkml:trace>
  <inkml:trace contextRef="#ctx0" brushRef="#br3" timeOffset="191495.1487">4353 12376 355 0,'0'0'4'0,"0"0"2"15,-18-3 0-15,6 3 1 16,-4 0 2-16,3 6-2 16,-5 0 0-16,1 2 0 0,-1 5-3 15,8-3-3-15,3 4 0 16,5 2-1-16,2-7-1 16,7 4 1-16,5-6 0 15,3-2 2-15,2-5-1 0,4 0 1 16,-1-8 2-16,-1-4-1 15,1-2 1-15,-3-3 0 16,-4-1 1-16,-3 3-2 16,-3-1 1-16,-1 7-2 15,-6 9-2-15,0-10 0 0,0 10-1 16,-9 3 0-16,5 9-2 16,1 0 0-16,3 3 0 0,0-2 1 15,3 1 1-15,6-1 0 16,4-3 1-16,8-5 0 15,0-5 0-15,7-3 1 16,2-9 0-16,2-5 1 0,-2-6 1 16,-1-4 0-16,-3-3 1 15,-9-6 0-15,-7-2 0 16,-5-1 0-16,-5 1 1 16,-5 6 0-16,-7 2-1 0,-3 8-1 15,0 5-2-15,2 11 1 16,-2 6-2-16,3 13 0 15,3 9-1-15,6 3 0 16,3 10 0-16,0 0 0 16,7 4 1-16,8-3-1 0,2-3 1 15,6-5-1-15,2-6 1 16,5-5-1-16,-3-7 1 16,3-7 1-16,0-3-1 0,-6-10 1 15,2-7 1-15,-6-6-1 16,-4-7 0-16,-6-2 0 15,-6-7 0-15,-4-1 0 16,-1-3 0-16,-4 7 0 0,-9 1 0 16,4 5 0-16,1 7 1 15,-3 9-1-15,12 14 0 16,-15-5-1-16,11 10 1 16,0 15 0-16,4 11-1 0,0 5 1 15,8 8-1-15,2 9 1 16,10 1 0-16,2 0-2 15,13 3-8-15,3-2-43 16,14-18-32-16,7-9-1 16</inkml:trace>
  <inkml:trace contextRef="#ctx0" brushRef="#br3" timeOffset="192579.47">9866 14008 354 0,'0'0'8'0,"3"-12"3"0,-3 0 4 16,3 3 0-16,-3-5 1 15,3 4 0-15,-1-2-1 16,-2 12 1-16,0 0-7 0,10 18-2 16,-8 12-5-16,3 6-1 15,0 12 0-15,0 8 1 16,0 4-1-16,0-1-1 16,2 2-3-16,-4-10-5 15,3-1-11-15,-6-1-49 0,7-11-16 16</inkml:trace>
  <inkml:trace contextRef="#ctx0" brushRef="#br3" timeOffset="192957.7536">10307 14273 411 0,'0'0'4'0,"0"0"1"16,-10-10 1-16,2 8-1 0,-6 2 2 15,-4 0-2-15,-1 0 2 16,-9 6-1 0,3 3-4-16,0 6-1 0,2 2-1 15,4 1 1-15,6-1-1 16,6-1 0-16,7 0 0 0,5 0 0 16,8-7 0-16,6-4 1 15,6-5 1-15,-2 0-1 16,4-8 1-16,1-6 0 0,-7-2 0 15,-3-4 0-15,-5 3 0 16,-2 0 0-16,-5 3-1 16,-4 2-2-16,-2 12 0 15,0 0-1-15,-4 0 0 0,-1 6 0 16,5 14-1-16,-3-3-2 16,6 6-3-16,2-3-6 15,9 0-13-15,4 2-37 16,4-12-16-16</inkml:trace>
  <inkml:trace contextRef="#ctx0" brushRef="#br3" timeOffset="193824.8777">10441 14269 381 0,'0'0'8'0,"0"0"2"16,0 0 1-16,0 0 2 0,0 0-1 15,0 0 1-15,0 0-1 16,0 0 1-16,13 0-7 15,1 0-2-15,4 1-3 0,5 8 0 16,-2-1-1-16,7 4 0 16,-6 0-1-16,-1-3-1 15,-7 6-1-15,-1-5 1 16,-9 0 0-16,-4-10 0 0,0 15 0 16,-11-15 2-16,2 0 0 15,-5-3 0-15,1-5 1 16,0 2 0-16,1-4-1 15,5 0-1-15,5-3 0 16,4 6-4-16,8-2-6 0,10-2-6 16,2 5-5-16,13-2 1 15,2-2-1-15,6-1 3 16,1 4 6-16,-2-5 7 16,1 2 10-16,-11-3 11 0,0 1 5 15,-12 3 3-15,-7 1-2 16,-13 8 0-16,5-15-6 0,-5 15-3 15,-18-6-4-15,3 6-3 16,-5 6-3-16,1 2-1 16,-4 1-1-16,6 4 0 15,4 1 0-15,6 1 0 16,1 0-1-16,6-3 1 0,11 3 0 16,1-4 1-16,5-2-1 15,3 5 0-15,5-8 1 16,-2 4-1-16,2 0 0 15,-3 2 1-15,1 1-2 0,-1 4 0 16,-2 3-1 0,-6 0-2-16,-5 4 0 15,-7 1-2-15,-2 3 0 0,-13-4 0 16,-2-1 0-16,-10-7 2 16,3-1 1-16,-6-7 3 0,4-3 0 15,4-5 2-15,5-8 0 16,7-9 0-16,8-5-1 15,5-2 0-15,13-11-1 0,4 0 0 16,11-2-1-16,4-3 0 16,0 3 1-16,3 2 1 15,-2 3 0-15,-9 5 2 16,-2 0 0-16,-9 7 2 16,-3 2-1-16,-10 3 1 0,-3 6-2 15,-2 9 0-15,-2-11-2 16,2 11-2-16,-18 3-1 15,8 7-1-15,0 6 0 16,0-2 0-16,-2 6 0 16,4-1 1-16,3 4 1 15,5-4 0-15,4-1 2 0,7-3 0 16,9-2 0-16,11-1-1 16,11-8-5-16,15-6-48 0,4 2-26 15,9 0-3-15</inkml:trace>
  <inkml:trace contextRef="#ctx0" brushRef="#br3" timeOffset="194628.6064">15475 16000 465 0,'0'0'2'0,"0"0"1"0,0 0 1 15,0 0 0-15,0 0 0 16,0 0-1-16,8 2 2 16,-1 13-1-16,-2 8-1 15,5 7-2-15,0 4 0 0,2 6-1 16,-2 4-1-16,1 1-3 15,-2-5-5-15,-5-5-9 16,6-9-33-16,4-2-34 16,-2-12-3-16</inkml:trace>
  <inkml:trace contextRef="#ctx0" brushRef="#br3" timeOffset="194974.5292">15980 16151 462 0,'0'0'2'0,"0"0"0"0,-7-4 0 16,-4 1 1-16,-6 0 0 16,-1 1 1-16,-7 2 0 0,-5 0 0 15,-2 8-2-15,-2 4 0 16,0 0-1-16,10 5 0 16,-1 1-1-16,8-1 0 0,8 1 0 15,9-5 0-15,2-4 0 16,13-4 0-16,10-5 0 0,0 0 1 15,0-7 0-15,5-3 0 16,-7-5 0-16,0 2 0 16,-2 1 1-16,-9 2-1 15,-12 10 0-15,13-10-1 0,-13 10 0 16,0 0 0-16,2 7-1 16,-2-7-1-16,2 18-1 15,3-6-3-15,5-3-5 16,0-1-13-16,7-8-43 15,4 3-18-15</inkml:trace>
  <inkml:trace contextRef="#ctx0" brushRef="#br3" timeOffset="195723.1277">16107 16100 373 0,'0'0'7'16,"0"0"5"-16,0 0 0 0,0 0 1 16,-10-8 0-16,10 8-1 15,0 0 0-15,0 0 0 16,0 0-7-16,10 0-4 15,5 5-3-15,-1 4-2 0,4 6-1 16,1 0-3-16,-1 2-2 16,-3 1-1-16,-7-1 0 15,-3-4 2-15,-5 2 3 16,0-15 2-16,-11 9 4 16,1-9 4-16,3 0 2 0,7 0 1 15,-13-17-2-15,13 5 0 16,4 0-3-16,8-1-4 15,2-1-3-15,6 1-2 16,8 2 0-16,4-1 1 16,4-3 2-16,0 6 3 0,-1-1 3 15,-5-2 5-15,-6 4 3 16,-1-1 1-16,-8 0 0 16,-15 9-1-16,5-14-2 0,-5 14-1 15,-18-3-3-15,6 3-3 16,-8 3-1-16,0 2-2 15,-2 4 1-15,4 4 0 0,6 5 0 16,-1-1-1-16,10 2 0 16,6-2 0-16,10 1 1 15,4 0-1-15,3-1 1 16,5 1 0-16,3-2 1 16,-1 1-1-16,3 1 1 0,-6 0-1 15,-4 2-1-15,-2-1 0 16,-6 6 0-16,-4-4 0 15,-8 3-1-15,-12-7 1 16,-11 3 1-16,-6-3-1 16,-7-2 4-16,2-4-1 15,-1-4 2-15,3-7 0 0,4 0 1 16,11-10-2-16,7-5 1 16,10-10-1-16,17-4-3 0,10-6-1 15,11-8 0-15,9-1-1 16,5-1 2-16,3 1 1 15,-1 1 2-15,-9 9 1 16,-5 5 2-16,-10 5 1 0,-8 7 0 16,-10 8-1-16,-12 9 0 15,0 0-1-15,-4 2-1 16,-6 8-2-16,-3 4-1 16,8 7 0-16,0 1 0 0,8 5 1 15,10-5-1-15,8 3-3 16,12-7-6-16,14-18-64 15,8 10-9-15</inkml:trace>
  <inkml:trace contextRef="#ctx0" brushRef="#br3" timeOffset="197366.4143">14148 2068 300 0,'0'0'5'0,"0"0"0"16,0 0 2-16,-6 0-1 0,6 0-6 15,-9 0-23-15,9 0-41 16,0 9-1-16</inkml:trace>
  <inkml:trace contextRef="#ctx0" brushRef="#br3" timeOffset="197518.7811">14148 2068 383 0,'-22'47'1'16,"22"-47"-1"-16,0 0-10 0,0 0-25 16,0 0-36-1,0 0-5-15</inkml:trace>
  <inkml:trace contextRef="#ctx0" brushRef="#br3" timeOffset="198855.2345">9643 4063 85 0,'13'-13'3'0,"24"-7"-2"0,16-11 0 15,28-15 2-15,24-8-1 16,31-15-1-16,16-14-16 15,45-15-23-15,16-2-2 16</inkml:trace>
  <inkml:trace contextRef="#ctx0" brushRef="#br3" timeOffset="202605.878">9663 11935 400 0,'0'0'1'0,"0"0"-1"0,0 0-1 15,0 0 1-15,5 12 1 16,10 8 2-16,10 15 2 16,15 14 1-16,14 21 1 0,13 14 1 15,15 16 1-15,15 9 1 16,13 12-1-16,3 5-1 16,12-7-2-16,-5-3-2 15,-1-10-1-15,-2-7 0 0,-7-14-1 16,-1-10 0-16,-15-14-1 15,-5-13 0-15,-12-12 0 16,-9-9 0-16,-14-6 0 16,-6-11 0-16,-14-3 1 15,-9-4 0-15,-7-1 1 0,-8 1 0 16,-10-3 0-16,7 0 0 16,-7 0 0-16,0 0-3 15,0 0-4-15,0-5-3 0,0 5-9 16,2-20-27-16,1 2-43 15,7 0-1-15</inkml:trace>
  <inkml:trace contextRef="#ctx0" brushRef="#br3" timeOffset="203254.8971">15679 11863 481 0,'0'0'0'16,"0"0"0"-16,0 9-1 16,2 8 0-16,8 7 1 0,5 13 0 15,11 18 1-15,6 11 1 16,10 11 1-16,10 15 0 0,8 9 1 15,7 11 1-15,0 1 1 16,10 1-1-16,-3-2-2 16,1 1-3-16,4-6 0 15,-1-5 0-15,-2-11 0 0,0-6 0 16,-5-13 0-16,2-8 0 16,-4-9 0-16,-4-3 0 15,-6-10 0-15,-6-5 0 0,-9-3 0 16,-7-5 0-16,-8-5-2 15,-3-7-3-15,-10 0-6 16,-9-9-10-16,-7-8-56 16,9 5-9-16</inkml:trace>
  <inkml:trace contextRef="#ctx0" brushRef="#br3" timeOffset="204062.5708">5069 14640 456 0,'0'0'0'0,"0"0"-1"16,-5-10 0-16,5 10-1 16,0 0 0-16,0 0 1 15,2 6 1-15,21 20 1 16,16 21 1-16,19 20 1 0,17 20 0 16,12 17 2-16,17 12 0 15,6 5-1-15,0 4-1 16,1-13-2-16,-11-13 1 15,-12-19-1-15,-10-17 0 0,-16-16-1 16,-11-16-2 0,-10-15 0-16,-14-11-1 0,-7-5-1 15,-7-9-2-15,-9-11-2 16,-4-3-5-16,0-2-10 16,-12 6-37-16,-1-11-19 15,1 5-6-15</inkml:trace>
  <inkml:trace contextRef="#ctx0" brushRef="#br3" timeOffset="204478.6325">4578 15729 502 0,'0'0'1'0,"-1"0"-2"16,-2 6-1-16,3 14 0 15,18 20 1-15,12 19-1 16,14 20 1-16,16 17-1 16,20 14 1-16,19 17 1 15,11 9 0-15,9-1 1 0,1-2 0 16,1-17 1-16,-10-12 0 16,-58-57-3-16,7 3 0 15,-8-11-1-15,-1 0-4 16,37 21-7-16,-6-19-15 0,-17-8-49 15,-10-25-9-15</inkml:trace>
  <inkml:trace contextRef="#ctx0" brushRef="#br3" timeOffset="213502.8584">7316 4743 164 0,'0'0'7'0,"10"0"4"16,7-2 3-16,19 2 4 15,13-2 0-15,31 2 2 16,24 0-1-16,38 0 2 0,22 2-6 15,37 6-9-15,18 6-24 16,27-2-44-16,20 6-5 16</inkml:trace>
  <inkml:trace contextRef="#ctx0" brushRef="#br3" timeOffset="215485.6095">16278 4967 240 0,'0'0'1'0,"0"0"0"16,0 0 0-16,5 0 2 15,10-3 2-15,1 0 1 16,20 1 2-16,12 0 1 0,16-1 1 16,15 1 2-16,26-1-2 15,24 3 0-15,13 0-1 0,20 0-3 16,14 0 0-16,10 3-2 16,19-1 0-16,8 3-2 15,4 0 1-15,1 2-1 16,14-2 0-16,1-2 1 0,2-1-2 15,6-2 1-15,9 0 0 16,-1-2 1-16,9-6 1 16,6-4 1-16,0 0 1 15,12-1 3-15,-10 1-1 16,5 3 1-16,-11 0 0 16,1 7-1-16,-12 0-2 0,-11 2-1 15,-14 0-1-15,-10 0-1 16,-16 0-1-16,-15 2 1 15,-12-2 1-15,-17 0 0 16,-16-6 1-16,-12 2 1 0,-15-1 0 16,-17 2 1-16,-16 1-1 15,-14-3-2-15,-16 3 1 0,-14-1-2 16,-11 1 0-16,-9 2-1 16,-14 0-1-16,8 0 1 15,-8 0-2-15,0 0 1 16,0 0-3-16,0 0-5 15,-12 5-17-15,0 2-59 0,-22-2-3 16</inkml:trace>
  <inkml:trace contextRef="#ctx0" brushRef="#br3" timeOffset="216345.0226">1820 5509 209 0,'0'0'-2'16,"0"0"2"-16,0 0 5 0,8 16 5 16,13-13 3-16,22 3 2 15,19-1 0-15,32-2 1 16,26-3 2-16,27-3-2 16,26-5-3-16,17 2-5 15,11-3-1-15,2 6-3 16,-3-1-5-16,1 4-43 0,5 4-24 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7:12:12.683"/>
    </inkml:context>
    <inkml:brush xml:id="br0">
      <inkml:brushProperty name="width" value="0.05292" units="cm"/>
      <inkml:brushProperty name="height" value="0.05292" units="cm"/>
      <inkml:brushProperty name="color" value="#92D050"/>
    </inkml:brush>
  </inkml:definitions>
  <inkml:trace contextRef="#ctx0" brushRef="#br0">997 2913 265 0,'0'0'5'0,"0"0"2"15,0 0-2-15,0 0-2 0,0 0-2 16,0 0 2-16,0 0 3 16,10 0 1-16,14 0-3 15,6 0 1-15,13 3 1 16,10-2 4-16,14 4 0 0,17-1 0 16,13 0-2-16,4 4-1 15,14-3-3-15,14 0 1 16,8 2-2-16,9-2 0 0,12 0 0 15,5 0 1 1,13 0-2-16,9 0 0 16,13-3 0-16,4 1 0 0,12 1-1 15,9-1 1-15,6 5-1 16,10-6 1-16,2 2 0 16,10 2-1-16,-5-1 1 0,5-2-1 15,1 1 1-15,6-4 0 16,-2 0 0-16,-2 0-1 15,1-3 1-15,-3 2 0 16,1-2 0-16,-2 0 0 0,-10-2 0 16,-7 5-1-16,-10 0 1 15,-7 5 0-15,-17-2 0 16,-5 0 0-16,-19-2-1 16,-9 4 0-16,-16 1 1 0,-12-1-1 15,-14-3 0-15,-16 3-1 16,-17 1 2-16,-10-4-2 15,-15-2 1-15,-18 3 1 0,-11-1 0 16,-8 0 0 0,-12-2-2-16,-11 0-4 15,-7 0-7-15,-14-2-10 0,-6-5-36 16,-10 7-20-16,-16 0-6 16</inkml:trace>
  <inkml:trace contextRef="#ctx0" brushRef="#br0" timeOffset="2412.8345">1293 2794 185 0,'0'0'3'0,"0"0"5"16,0-10 3-16,15 10 3 0,5-3 4 15,9 3 1-15,8-2 2 16,15 0-1-16,16 2-2 15,5 0-4-15,14-3-3 16,7-2-3-16,10 3-3 16,8-1-2-16,5-2-2 0,5 1 1 15,9-1 0-15,1 0 0 16,5-1 2-16,1 2 0 16,7-4 1-16,0 1 1 0,6 2-1 15,3-1 1-15,3 2-2 16,5-1 1-16,4-1 0 15,8 4-2-15,0-2 1 16,7-2-1-16,4 6 0 16,-5-2-1-16,2 2 1 15,-3 0-2-15,-2 0 0 0,-3 0 0 16,-6 5-1-16,-5 2 0 16,-4 1 0-16,-3-1 1 15,1 1-1-15,-2 2 0 0,3-5 1 16,-1 3 0-16,2-4-1 15,2 1 1-15,6-2 0 16,-6-3-1-16,1 2 0 16,0 1 0-16,-1 1 0 0,-9-1-1 15,-3 2 0-15,-10 0 0 16,-5 2 0-16,-2-5 0 16,-2 3-1-16,-6 1 1 0,-2-4 0 15,-1 0 0-15,1 0 1 16,-3-2 0-16,-1 3 0 15,1-3-1-15,-10 0 1 16,-3 0-1-16,-3 0 0 16,-6 3 0-16,-5-3 1 15,-5 2-1-15,-5 1-1 0,-5 1 0 16,-7-1 0-16,-3 0 0 16,-5-3 0-16,-6 3 0 15,-2-3 0-15,-5 0 0 16,-2 0 1-16,-7 0 0 0,-3 0 0 15,-5 0 1-15,-2-3 0 16,-5 0 0-16,0 3 0 16,-13-4 0-16,1 1 1 0,-3 3-1 15,-10 0 0-15,12-3 0 16,-12 3 0-16,0 0 0 16,8-2-1-16,-8 2 1 15,0 0 0-15,0 0 1 0,0 0 0 16,0 0 0-16,0 0 0 15,0 0 1-15,0 0-1 16,0 0 1-16,0 0 0 16,0 0 1-16,0 0-1 15,0 0 1-15,0 0-1 0,0 0 1 16,0-12 0-16,-5 1 0 16,5-1-1-16,-3-5-1 15,1-5 0-15,-1-8-1 16,1-5 0-16,-1-4 0 0,1-9 0 15,-3-3-1-15,5-9-2 16,-5-1 0-16,2-9 0 16,1 3 1-16,-1-6 0 0,3-2 1 15,0 0 1-15,0 0 0 16,3 5 2-16,-3 33 0 16,2 1-1-16,-2 0 0 15,3 0 0-15,0 1 0 0,-1-1-1 16,-2 0 0-16,2 2 0 15,3 2 2-15,-2 0-1 16,-1 2 0-16,1 1 0 16,-1 1-1-16,1 0 1 15,-3 6 0-15,2-3-2 16,1 4 1-16,0 3-1 0,-1 3-1 16,-2 3 0-16,2 2 1 15,-2 10-1-15,3-12 1 0,-3 12-1 16,0-11 1-16,0 11 0 15,0 0 0-15,0 0 0 16,0 0-1-16,0 0-1 0,0 0 0 16,0 0 0-16,-5 0-1 15,5 0 1-15,-15 3 1 16,5-3-1-16,-3 3 1 16,-4-3 1-16,-3 0-1 15,-3 2 2-15,-3-2-1 0,-8 0 1 16,-3 0 0-16,-4 0 0 15,-6 0 0-15,-9-2 0 16,-4-1 0-16,-3 3 0 16,-10-5 0-16,-2 2 0 15,-6 2 0-15,-7 1 0 16,-3-6-1-16,-6 4 1 0,-5-1 0 16,-8 3-1-16,-2-3 0 15,-4 2-1-15,-9 1 1 16,1 0-2-16,-5 0 2 0,-5 0 0 15,-3-3 0-15,-3 3 0 16,-1 0 0-16,-3 0 1 16,-4 0 0-16,-3 0 1 0,0 0-1 15,-1 0 0-15,-6 0 0 16,5 0 0-16,-3 0 0 16,2 0 0-16,-5-2-1 15,-2 2 1-15,6-4-1 0,-4 2 1 16,0-3 0-16,3 3 0 15,-8-3 0-15,9-1 1 16,-2-1-1-16,1 0 1 16,2 0 0-16,-7-1-1 15,10 1 1-15,0-1-1 16,-1-1 1-16,4-1-1 0,-4-1 0 16,3 1 0-16,2 0 1 15,-2 0-2-15,2 1 1 16,3-1 0-16,0 2-1 0,0 1 1 15,2 0 0-15,1 2-1 16,1 0 1-16,2-3 0 16,3 8 0-16,0-1 0 0,3 1 1 15,6 0-1-15,-1 0-1 16,5 1 1-16,5 5 0 16,5 1 1-16,3-2-2 15,7 2 1-15,-2 3-1 16,12-3 1-16,5 4 1 0,0-5-2 15,10 7 1-15,2-2 0 16,6-5 0-16,7 5 1 16,2-7 0-16,7 4 0 15,7-1 2-15,3-2-2 0,7-2-2 16,5-1-1-16,4 3 0 16,4 0-2-16,6 2 1 15,2 3-3-15,5 8 1 16,5 0 2-16,5 6 0 0,3-2 4 15,6 48 1-15,7 11-1 16,5 16 1-16,0 14 0 16,-1 11 0-16,-1-1 3 15,-4 0 1-15,-7-19-3 0,-1-3 2 16,-2 5-1-16,-2-5-3 16,-2-2-9-16,3-8-35 15,-4 4-28-15,-8-5-7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7:13:07.294"/>
    </inkml:context>
    <inkml:brush xml:id="br0">
      <inkml:brushProperty name="width" value="0.05292" units="cm"/>
      <inkml:brushProperty name="height" value="0.05292" units="cm"/>
      <inkml:brushProperty name="color" value="#92D050"/>
    </inkml:brush>
  </inkml:definitions>
  <inkml:trace contextRef="#ctx0" brushRef="#br0">1089 3280 165 0,'0'0'5'0,"0"0"9"15,0 0 5-15,0 0 2 0,0 0 1 16,0 0 0-16,0 0 0 15,0 0-1-15,0 0-4 16,0 0-11-16,0-10-2 16,0 10 0-16,13-3 0 0,-1-1 0 15,13 1 1-15,0-2 1 16,10 0 3-16,6 0 0 16,12-2-2-16,2 1-1 15,0 2 0-15,2-2-1 0,5 1 0 16,3 2-1-16,4 2 0 15,0-2 0-15,4 3 0 16,3-5-1-16,2 0-1 0,9-2 0 16,3 2 0-1,2-2 0-15,-3-3 1 16,5 1-3-16,1 1 2 0,-3-2-1 16,5 4 1-16,-6 2-1 15,-1 0 1-15,0 4-1 0,-3 0 0 16,0 0 0-16,-3 4 0 15,-2 0 0-15,-2 2 0 16,1-4 0-16,2 3 0 16,-1-2 0-16,3-1 0 0,-2 1 0 15,2-3 0-15,2 3 0 16,3-2 0-16,-5 4 0 16,2-2 1-16,-4 1-2 15,2 2 1-15,2-2 0 16,-1 2 0-16,3-2 0 0,0 1 0 15,3-5 0-15,-2 2-1 16,2 3 1-16,2-2-1 16,-2 0 0-16,0 1 0 15,0 1 0-15,2-2 0 0,-2 4 0 16,0-5 1-16,0 4-1 16,1-1 0-16,3 0 1 15,4-3-1-15,-1 1 1 0,0-3-1 16,6 0 1-16,-2 0 0 15,3 0-1-15,-7 0 0 16,5 0 0-16,-6 0 0 16,-2 0 0-16,1 0 0 0,0 5 0 15,-2-2 1-15,1-2-1 16,7 5 0-16,-2-4 0 16,9 3 0-16,-3-2-1 15,7-1 1-15,-2 1-1 16,2-3 1-16,1 2-1 0,-6-2 1 15,2 0-1-15,-1 2 1 16,0-2 0 0,-6 0 1-16,3 3-1 0,0-1 0 15,0 1 0-15,0-3-1 0,-1 2 1 16,1 1-1-16,-3 0 1 16,4-3-1-16,-1 4 0 15,-3-1 1-15,-1-1-1 16,0 1 1-16,-1-1 1 0,3 3-1 15,-1 0 0-15,1-2 0 16,1 3 1-16,-1 0-1 16,2-1 1-16,-1-2-1 0,1 1 0 15,3 2 0-15,-6-1-1 16,1-3 1-16,-1 0 0 16,-2 1 0-16,-1 2-1 15,-1-3 1-15,5 1-1 0,-9 0 1 16,4-1-1-16,2 3 1 15,-3-5-1-15,6 2 0 16,-6 0 0-16,1-2 0 16,-3 3 1-16,-3-3-1 15,3 0 0-15,0 0 1 16,-3 2 0-16,2-2 1 0,-2 0-1 16,0 0 0-16,3 0 0 15,2 0 0-15,-4 0 0 16,5 0 0-16,-6 0 0 0,5-2 0 15,-3-1 0-15,2 1 0 16,0-3 0-16,3 1 0 16,-2-2 0-16,4 1-1 0,-2 3 1 15,-1-3 0-15,2 0-1 16,-3 3 1-16,3-4-1 16,-2 5 1-16,-3-2-1 15,2 0 1-15,-5-2 0 0,5-1 0 16,2 5-1-16,-5-4 1 15,-1 2 0-15,1 0-1 16,4 1 1-16,0 2 0 16,1 0-1-16,1 0 2 0,1 0-1 15,0 0 0-15,0 0 0 16,1-3 0-16,-2 1 0 16,5 0 0-16,-1-3 0 15,-1-1 0-15,4 2 0 16,-2-1-1-16,3-3 1 15,-1 4 0-15,-2-1 1 0,-3-3-1 16,1 3 0-16,-6-2 0 16,1 2 0-16,-6-2 0 0,0-1-1 15,-2 0 1-15,-5 4 0 16,5-4 0-16,-9-2 0 16,1 0-1-16,-2 3 1 15,0-1 0-15,-2 4-1 0,-1-4 1 16,1 3 0-16,-3 3 0 15,1 2-1-15,3 0 1 16,-2 0 0-16,-1 2 0 16,2 3 0-16,-6 0 0 15,0 0 1-15,-1 0-1 0,-4 0 0 16,-2-5 0-16,-3 7 0 16,4-5 0-16,-3 3 0 15,-6-2 1-15,4 0-1 16,-1 1 0-16,-3-1 0 0,3-1 0 15,1 1 0-15,-1-3 1 16,0 3-1-16,0-3 0 16,2 0 0-16,-2 0 0 0,2-3 0 15,-1 0 0-15,-3-2 1 16,-2 1-1-16,2-7 0 16,-2 2 0-16,-3-1 0 15,3 0 0-15,-3-1 0 0,1-5-1 16,-1 4 0-16,-3-6 0 15,1 6 1-15,-2-3-1 16,-3 3 1-16,-3-3-1 16,-1 0 1-16,-2-2 0 0,-1 1 0 15,-4-1 0-15,-3 0 1 16,-1-5 1-16,-3-1-1 16,-1 1 1-16,-1-3-1 15,-6 0 1-15,4-2-1 16,-12 0 0-16,4-3-2 0,-6-2 1 15,3 0-1-15,-3-3 1 16,-1 1-1-16,6-4 1 16,-5 3-1-16,6 1 1 0,2 5 0 15,-3-1 1-15,0 0-2 16,-2 6 2-16,-2 1-1 16,-6 3 0-16,3 0 0 15,-8 3-1-15,-2 0 1 0,0 5-2 16,-5-6-2-16,0 4 0 15,-2 2 0-15,-3-2 0 16,2 1 0-16,-4 4 0 16,2-3 0-16,0 0 2 15,3 1 2-15,-6-2-1 16,6 4 1-16,-3-4-1 16,1 3 1-16,-2 1-1 0,-4-4 0 15,0 4 0-15,-4-4 0 16,-5 3 0-16,-2-1 1 0,-4 2 0 15,-2-1 0-15,-8 0 0 16,0 0 0-16,-5 1 0 16,-2-4 1-16,-2 3-1 15,-1 0 0-15,-5 1 0 0,0-2 1 16,-5 1-1-16,-2 0 0 16,-2 0 0-16,-6 1 0 15,-3-4 0-15,-1 4 0 0,0-1 0 16,-3-3 0-16,-3 1 0 15,1 1-1-15,-1-1 1 16,1 7 0-16,-3 1 0 16,-2-4 0-16,3 3 0 15,0-2 0-15,-4-3 1 16,-2 5-1-16,0-2 1 0,-4-5-1 16,0 4 0-16,-1-2 1 15,-6 2-1-15,5 2 0 16,-1-3 1-16,-1 1-1 0,1 4 0 15,-2-6 1-15,5 3-1 16,-1-1 0-16,2-2 0 16,2 1 1-16,-5 2-1 15,-2-1 0-15,2-2 0 0,-5 5 1 16,2-1 0-16,-6 3-1 16,-3-3 1-16,1 1-1 15,-1 2 0-15,-1-1 1 0,-4 1 0 16,55 0-4-16,-10 3 1 15,3-2 0-15,-7-1 3 16,0 1-3-16,-11-1-1 16,0 3 1-16,-10-2 0 15,0 0 2-15,-6 2 0 16,-1-5 0-16,-7 5-2 0,-5-3 2 16,-4-2 1-16,-1 3-2 15,-10-1 2-15,-1-1-1 16,-7 1 1-16,11 1-1 15,-8-4 0-15,-3 5 0 0,0-2 0 16,1-2 1-16,-4 2-1 16,1 1 0-16,-3-1 0 15,1 1 1-15,-4 0-2 0,2 2 2 16,-4-3-1-16,0 0 0 16,3 3 0-16,-3-3 0 15,0 3 0-15,1-2 0 16,-1 2 0-16,0 0 0 0,-2-1 0 15,2 1 0-15,-2 0-1 16,-1 0 1-16,0 0 0 16,-1 0 0-16,0 1-1 15,2 1 1-15,-3 1 1 16,1 3-2-16,-1-4 1 16,1 3 0-16,1 0 0 0,1-2 0 15,3 2 0-15,-1-4 0 16,0 2 0-16,3 2 0 15,-1-2 0-15,4-3 0 0,1 2 0 16,-1 0 0-16,1-2 0 16,1 0 0-16,3 0-1 15,1 0 1-15,1-2 0 0,0 0 0 16,0-1 0-16,1 1 0 16,4-4 0-16,0 5 0 15,-3-2 0-15,6-2 0 16,-1 0 0-16,0 2 0 15,0 1 0-15,5 0 0 0,-5-4 0 16,5 3 0-16,0 1-1 16,4 1 1-16,-2-4 0 15,3 5-1-15,-3 0 0 16,4 0 1-16,-3 0-1 16,4 0 0-16,1 0 0 15,-3 5 0-15,0-2 0 0,-2 3 0 16,41-3 2-16,-155 9 1 15,4 5 0-15,10 0-1 0,11 3 1 16,6 0 0-16,8 1 0 16,15-3-1-16,36-5-2 15,0-1 0-15,7 1 0 16,4-6 1-16,3-2-1 16,7-2 0-16,4-3 1 0,10 0-1 15,-2-3 1-15,8-2 0 16,0-2-1-16,3-1 1 15,7 3-1-15,0-2 1 16,-3 0 0-16,3 4-1 0,0-2 1 16,2 1 0-1,-3 1 1-15,5 1-1 0,-2-4 0 16,3 0 0-16,1 5 0 16,43-1-3-16,-11-1 0 15,4 3 0-15,-11-3 2 16,-50 0 0-16,-3 0-1 0,0 3 2 15,-3 0-1-15,2 0 3 16,-1 0 0-16,5 0 0 0,30 0-2 16,6 0 0-16,5 0 0 15,1 0 0-15,6 0-1 16,5 0 1-16,-7 0-2 16,0 0 0-16,1 6 1 0,-9 3 0 15,-2 5-1-15,0 3 1 16,-2 0 0-16,1 6 0 15,3-4 0-15,2 4 1 16,1-1 0-16,6 3-1 16,1-1 1-16,5 2-1 0,4 1-1 15,0 4 1-15,-1 4 0 16,5 0 0-16,2 4-1 16,1 5 1-16,2-3 2 15,1 19 3 1,4-1 0-1,5 6 0-15,10-4 0 0,3 1 0 16,4 0 0-16,11 3 0 16,2-6-2-16,17-14 0 15,4-6-1-15,3-2 0 16,11-5-1-16,5-3 1 0,4 2-1 16,8-9 1-16,8-4-1 15,10-4 0-15,1-2 1 16,14-4-1-16,7 0 2 15,11-8-1-15,3 2 1 16,13-2-1-16,8 3 0 0,8 7-2 16,1 0-5-16,11 9-10 15,4 20-43-15,16-5-15 16</inkml:trace>
  <inkml:trace contextRef="#ctx0" brushRef="#br0" timeOffset="36274.1026">1582 3961 179 0,'0'0'3'0,"0"-8"2"16,0-2 4-16,0-2 5 15,0-3 0-15,-4-2 4 0,-3-2-1 16,0-2-1-16,-11 8-1 16,-4 4-4-16,-12 9-2 15,-11 5-5-15,-13 12-1 0,-6 11-2 16,-14 3-1-16,-8 6 1 15,-6 11 2-15,-6-1-2 16,6-5 1-16,9 0 0 16,10-7-1-16,8-5 0 15,19-3 1-15,5 5-1 0,16-6 1 16,13 3 1-16,5 8-1 16,7 5 2-16,0 15 0 15,2 5 1-15,3 19 1 16,0 9-1-16,0 11 1 0,1 8-2 15,1 7-1-15,-2 6 1 16,2 2 2-16,-2 7-1 16,0 3 0-16,-5 0 0 15,3 5 0-15,-3 6-1 16,0 12 2-16,-6 1-3 0,-3 6-1 16,4-3-1-16,-7 0-1 15,-1-3 1-15,3-7-2 16,3-11 1-16,1-12 0 0,4-4 0 15,-3-7 0-15,5-3 1 16,0-3 0-16,0-2 0 16,5 0 2-16,-5 7-2 15,2-2 1-15,0 7 0 0,4 3 1 16,-1-2-1-16,2-3-1 16,3-1 0-16,-2 1 0 15,2 0 0-15,-5 0 0 0,4-4 0 16,-6-2-1-16,5 1 0 15,-3-2 0-15,-2 1 0 16,3 2 1-16,-3-5-2 16,5 0 2-16,-3 2 0 15,-1-6-1-15,4 2 0 16,-4-1 0-16,-1-6 0 0,3 0 0 16,-4-9 1-16,-1-4-1 15,-1-9 1-15,4-4-1 16,-4-9 1-16,0-6 0 0,0-8 0 15,2-7 0-15,1-6-2 16,1-9 0-16,4-5-1 16,5-10 0-16,8-8 1 0,9-10-1 15,13-14-3-15,17-8-7 16,11-12-10-16,24-20-50 16,27 0-8-16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8:24:18.967"/>
    </inkml:context>
    <inkml:brush xml:id="br0">
      <inkml:brushProperty name="width" value="0.05292" units="cm"/>
      <inkml:brushProperty name="height" value="0.05292" units="cm"/>
      <inkml:brushProperty name="color" value="#FF0000"/>
    </inkml:brush>
  </inkml:definitions>
  <inkml:trace contextRef="#ctx0" brushRef="#br0">1928 15412 340 0,'0'0'0'0,"0"0"-2"0,0 0 0 15,0 0 0-15,0 0 1 16,11 6 0-16,7-1 2 15,9 1 2-15,10-2 2 0,11-1 4 16,12-1 1-16,9-2 3 16,13 0 1-16,8-2-1 15,7-5-2-15,4-4-1 16,7 1-2-16,3 5 1 0,1 0-5 16,1 5 1-16,8 0-1 15,-2 0-1-15,3 2 0 16,7-2 1-16,7 0-1 0,6-2-1 15,5-5 1-15,11-4 0 16,4 0-1-16,8-4 0 16,4 2 0-16,-3 4 0 15,1-1-1-15,2 2 1 16,-3 1-2-16,-4-1 1 0,-8 5-1 16,-3-2 1-16,-2 2-1 15,-4 2 0-15,-4-2 1 16,-1 1-1-16,2-4 0 15,-5 2 1-15,6-1-1 16,-5-3 1-16,5 4-1 0,-1-4 1 16,-6 3-1-16,4 3 1 15,-8-1-1-15,-1 3 1 16,-1 0-1-16,-6 3 1 0,-5 2-1 16,0-3 0-16,-2 6 0 15,-3-4 1-15,1 4-1 16,-6-6 1-16,0 4-1 0,1-5 1 15,-6 5-1-15,3-1 0 16,-5-4 1-16,-1 7-1 16,-3-5 1-16,1 5-1 15,-4-7 0-15,4 5 0 16,-2-1 1-16,-2-2-1 16,6-3 0-16,-1 0 1 0,6 0-1 15,1 0 1-15,2 0-1 16,4-3 1-16,1-2-1 15,0 3 0-15,-2-2 1 16,-3 4-1-16,-1 0 0 0,-5 0 0 16,-3 0 0-16,-3 4 0 15,-8-2 1-15,3 0-1 16,-4 1 0-16,1 0 0 0,3-3 1 16,-1 0-1-16,6-3 0 15,6-2 1-15,-2-1-1 16,6 5 0-16,-2-4 1 0,1-1-1 15,-1 6 0-15,-6 0 1 16,-9 0-1-16,0 3 0 16,-12 5 0-16,0-3 0 15,-8-1 0-15,-6 2 1 16,0-3-1-16,-2-3 0 16,1 0 0-16,1 0 0 0,1 0 1 15,3 0-1-15,1-6 0 16,0 3 0-16,3 1 0 15,-3 0 0-15,4-2 0 16,-6 4 2-16,-4 0-2 0,-5 0 0 16,0 0 0-16,-5 0 0 15,-5 0 0-15,-2 0 0 16,-4-1 0-16,0-2 0 0,1 1 0 16,1-1 0-16,1-2 0 15,5-1 0-15,2 2 0 16,5-1 0-16,0 1 0 15,-1-2 0-15,7 2 0 16,1-2 0-16,2 2 0 0,0 1 0 16,-1 1 0-16,0-1 0 15,-3 1 0-15,-5-1 0 16,-2 1 0-16,-3 2 0 16,-5-3 0-16,-2 2 0 15,-3-2 0-15,-2 0 0 0,2 1 0 16,-2-1 0-16,7-2 0 15,-3 3 0-15,3-1 0 16,6 0 0-16,-1 1 0 0,3-4 0 16,2 4 0-16,0 0 0 15,0 0 0-15,-1-1 0 16,-1-2 0-16,-2 2 0 0,-3 0 0 16,-6 3 0-16,0-1 0 15,0-2 0-15,-10 3 0 16,1 0 0-16,0 0 0 15,-3 0 0-15,1 3 0 0,-1 1 0 16,3 1 0-16,-3 3 0 16,5 2 0-16,-3-2 0 15,2 4 0-15,-2 3 0 16,-2-1 0-16,1 3 0 16,-5 1 0-16,-1 2 0 15,-5 3 0-15,-2 1 0 0,-3 1 0 16,-2 5 0-16,-5-2 0 15,0 3 0-15,-4 1 0 16,-1 3 0-16,1 5 0 0,-2-2 0 16,-1 5 0-16,1 2 0 15,-2 0 0-15,-2 4 0 16,-1 1 0-16,1-3 0 0,1-1 0 16,-4 7 0-16,-2-2 0 15,0 2 0-15,0 2 0 16,0 4 0-16,-8-5 0 15,-1 5 0-15,-1 3 0 16,-1-2 0-16,-1 0 0 0,3-1 0 16,-4-5 0-16,1 1 0 15,-1-5 0-15,4 1 0 16,1-4 0-16,1-2 0 16,1-2 0-16,-1-2 0 15,2-1 0-15,0-3 0 0,0-2 0 16,0 0 0-16,2-1 0 15,1-6 0-15,-3-14 0 16,5 4 0-16,-3-5 0 16,1 1 0-16,-1 1 0 0,3-3 0 15,-4 0 0-15,1 3 0 16,-2-3 0-16,0 4 0 16,-3-3 0-16,1 1 0 0,-5-2 0 15,-1 4 0-15,-4-4 0 16,-5 2 0-16,-3 2 0 15,-9-4 0-15,-2 3 0 0,-9-1 0 16,-2 1 0 0,-7-3 0-16,-9 1 0 0,-3-2 0 15,-7 1 0-15,-1 0 0 16,-6-2 0-16,-5 0 0 16,-5-3 0-16,4 1 0 15,-6-1 0-15,-1-2 0 16,1-1 0-16,1 1 0 0,-4-2 0 15,1 0 0-15,2-1 0 16,-6 1 0-16,2-1 0 16,0 0 0-16,-5 1 0 0,2-1 0 15,-2-2 0-15,-4 4 0 16,3-4 0-16,-3 2 0 16,-1-2 0-16,-2 0 0 0,2 1 0 15,1-1 0-15,0 0-2 16,-1 0 1-16,-1 0-1 15,3 0 1-15,2 0 0 16,-1 0 0-16,2 0 1 16,1 0-1-16,-1 3 1 0,2-3 0 15,-2 8-1 1,3-5 1-16,-2 1 0 16,-2 4-1-16,-2-3 1 0,2 2 0 15,-3 1 0-15,1-1 0 16,-1-2 1-16,6 5-1 15,-5-1 1-15,2-1 0 0,0 2-1 16,0-2 0-16,0 2 0 16,-3-2 0-16,3 1 0 0,-2-1-1 15,-2-1 1-15,1 2 0 16,4 1 0-16,-4 0-1 16,-2-5 1-16,0 5 1 15,-3-6-1-15,3 2 0 0,0-1 1 16,-4 0-1-16,4-5 1 15,-2 2-1-15,-1 1 1 16,0-3-1-16,1 3 0 16,0-1-1-16,-6 1 1 15,4-3-1-15,-1 3 0 0,-4-1 1 16,4 2 0-16,-6-1-2 16,4 5 2-16,-3-4-1 15,-2 1 0-15,-1 0 0 16,1 5 1-16,-3 0-1 15,3-2 0-15,-3 1 1 16,-1 1 0-16,5-2-1 0,2 2 1 16,-1-2-1-16,0 1 1 15,2-1-1-15,3 4 0 16,1-5 1-16,-4 3 0 0,2 0-1 16,3 0 1-1,-2-1 0-15,2 2 0 16,4-6 0-16,-2 2 0 0,4 1 0 15,-3-1-1-15,8 1 1 16,-3-4-1-16,2 1-1 16,3 3-1-16,-2-3 1 15,5 0-1-15,-3-3 1 16,5 3 1-16,-1-3-1 16,-1 4 1-16,1-5 1 15,2 5 0-15,-1-4 0 16,0 3 0-16,0 0 1 0,2-3-1 15,-1 1 0-15,1 3 0 16,0-6 0-16,1 3-1 16,3 1 0-16,1-2 1 15,-2 1-1-15,0-1 1 0,2 1-1 16,0-3 1-16,4 3 0 16,-4-3 0-16,7 1 0 15,0-1 0-15,-2 0 0 16,6 0 0-16,-1 0 1 15,-2 0-1-15,2 0 0 16,6-1 0-16,-3-5 0 16,4 1-1-16,1 3 0 0,5-3 1 15,0-3-1-15,0 3 1 16,2-5 0-16,3 1 0 16,1-4 1-16,3 1 0 15,-2 2-1-15,2-5 1 16,1-2 0-16,1 1 1 15,1 2 1-15,-3-6-1 16,4 3-1-16,1-3 1 0,2-1 0 16,-4 1-1-16,2-1 0 15,4-4-2-15,-4-1 1 0,4 0 0 16,1-1 1-16,1-3 0 16,2-2-1-16,0-1 1 15,3-3-1-15,-12-24 3 16,-8-22-2-16,5 1 1 15,14-1-1-15,6 2 0 0,11-4 0 16,4 8 0-16,4 1 0 16,2 10-2-16,-2 5 0 15,5-11 1-15,-1 5 0 16,0-1 0-16,2 0 0 16,3 2 1-16,-1 1-1 15,1-3 2-15,3 1-1 0,1-1 0 16,0-3 0-16,1 1 0 15,3-3 1-15,1 8-1 16,2-1 0-16,3 8 0 0,0 3 0 16,0 7 1-16,0 2-2 15,2 5 0-15,3 3 0 16,-2 0 0-16,7 3 0 16,2 1 0-16,10 1-4 15,2-6-29-15,17 2-52 0,13-3-4 16</inkml:trace>
  <inkml:trace contextRef="#ctx0" brushRef="#br0" timeOffset="1655.8859">16870 15958 204 0,'0'0'7'0,"0"-9"5"0,0 9 4 16,-5-16 0-16,2 6 2 15,-1-2 2-15,-4-3 2 16,-2 0 0-16,0 3-5 0,-8 0-5 16,-1 0 0-16,-4-2-3 15,-2 2-1-15,-4 2-2 16,-6 1-1-16,-2-1-1 16,-4 0-1-16,-1 3 0 0,-5 2 0 15,-2-1-1-15,-2 2 0 16,2-1 0-16,-3 2 0 15,0 3-1-15,1 0 0 16,0 0 0-16,-1 0 0 0,-3 8-1 16,-3 2 1-16,-1 2 0 15,-1 5 0-15,-5 1-1 16,-1 4 1 0,-1 0 0-16,2 5-1 0,1 0 2 15,4 3-1-15,0 0 0 16,8 7 1-16,4-2-1 0,0 2 0 15,7 2 0-15,3 3-1 16,9 3 1-16,1 1-2 16,4 0 1-16,3 6-1 0,6 0 1 15,3 3-1-15,0-1 2 16,7 6 1-16,2-1-1 16,3 0 1-16,8 3 1 0,4-2-1 15,6 1 1-15,6-1 1 16,4 0-1-16,6-4-1 15,-13-26-1-15,1 2 1 16,8-2-1-16,0 5 0 16,5-5 0-16,4 4 0 0,6-2 0 15,4 1 0-15,5-6 2 16,6 1-1-16,3-4 0 16,10-3 0-16,2 0 0 15,9-6-1-15,5-5-1 16,3-3 1-16,4-2-2 15,4-7 1-15,54-13 1 0,38-21-1 16,-16-14 1-16,-14-12 0 16,-17-6-1-16,-24-1 1 15,-21 0 0-15,-25-1-1 0,-19 5-1 16,-6 5 0-16,-13-5 2 16,-7 0 0-16,-10 1-1 15,-8 0 1-15,-12-1 0 0,0 3 0 16,-12-3 1-16,-10 4-1 15,-3 1 0-15,-10 3 0 16,-2 5 1-16,-7 0-2 16,-2 5 0-16,-6 3 0 15,-5 6-1-15,-3 3 1 16,-7 9-1-16,-2 6-1 0,-2 5 1 16,1 7 0-16,4 8-1 15,4 0-1-15,7 5-2 16,7 2-5-16,16 11-12 15,8 7-30-15,6-3-33 0,16 0-2 16</inkml:trace>
  <inkml:trace contextRef="#ctx0" brushRef="#br0" timeOffset="2367.0326">17506 16112 311 0,'0'0'7'0,"0"0"5"0,0 0 2 15,0 0 3-15,0 0 3 16,0 0 0-16,0 0 0 0,0-18 0 15,2 1-6-15,9-2-4 16,3-10-3-16,11-10-1 0,15-6-2 16,10-6 1-16,15-4-1 15,14-7 0-15,18 5 1 16,10 0-1-16,2 1 0 16,4 11-1-16,-7 5-3 0,-1 10 0 15,-13 6 0-15,-16 6 0 16,-14 9 0-16,-14 4 0 15,-11 2 0-15,-14 0 0 0,-9 3 0 16,-14 0 0-16,13 0 0 16,-13 0 0-16,0 0 0 15,0 0 0-15,0 0 0 16,0 0-6-16,0 0-5 16,0 11-14-16,0-11-28 15,-2 9-33-15,2-9-2 0</inkml:trace>
  <inkml:trace contextRef="#ctx0" brushRef="#br0" timeOffset="2651.6124">19344 14872 386 0,'0'0'4'16,"-5"-11"2"-16,-3 3 0 15,-4-4 1-15,-4-3 0 0,-1-2 2 16,-8 0 1-16,-5 1-1 15,1 4-3-15,-4 12-2 16,-1 5 0-16,1 18-2 16,-1 18 0-16,1 13-1 0,3 16-1 15,13 10 1-15,1 15-1 16,8-2 2 0,8 4-1-16,6-3-1 0,7-8 1 15,4-6-3-15,1-8-2 16,-1-3-8-16,-2-15-12 0,-5-10-48 15,-5 4-10-15</inkml:trace>
  <inkml:trace contextRef="#ctx0" brushRef="#br0" timeOffset="3035.6791">18983 15490 316 0,'0'0'1'0,"0"0"0"0,2-15 4 16,6 8 1-16,-1-8 4 16,6 0 1-16,1 3 2 15,4-3 1-15,2 2 0 16,0 3-2-16,2 8-1 0,-2 2-3 16,0 2-3-16,2 10-2 15,3 0-1-15,-5 6 0 16,0 2 0-16,0 3 0 15,-3-1-2-15,-2-1 0 0,-5 0-2 16,-1-1 2-16,-3-3 2 16,-1-4-1-16,-5-13 2 15,0 9 0-15,0-9 1 16,-13 0 1-16,6-8 0 0,2-3 0 16,-2-7-1-16,2-1-1 15,-1-5-1-15,6 5-2 16,0-3-4-16,8-3-11 15,5 8-20-15,14 0-46 0,-4 1-2 16</inkml:trace>
  <inkml:trace contextRef="#ctx0" brushRef="#br0" timeOffset="3200.2393">19594 15357 427 0,'0'0'0'0,"0"0"-1"16,0 0 1-16,0 9 0 0,0 4 0 15,0-1 0-15,0 5 1 16,0 5 0-16,0 1 0 0,0 4-3 16,0-7-6-16,5 4-14 15,2 4-39-15,2-11-17 16</inkml:trace>
  <inkml:trace contextRef="#ctx0" brushRef="#br0" timeOffset="3435.9218">19907 15373 438 0,'0'0'2'0,"0"0"0"0,0 0 0 15,-9-2 1-15,-1 0-1 16,-1 2 1-16,-1 2 1 16,-3 6-1-16,1 4-2 15,-5 0 0-15,5 8 0 16,5 1 0-16,1 3-1 15,5-2-1-15,3 0-2 0,7-4-4 16,16-3-12-16,0-3-22 16,9-7-40-16,7-5-1 0</inkml:trace>
  <inkml:trace contextRef="#ctx0" brushRef="#br0" timeOffset="4121.0441">20236 15044 416 0,'0'0'4'0,"-5"-7"0"15,5 7 0-15,-11-5 0 16,11 5-1-16,-17 0 0 16,8 12-1-16,-7 5 1 0,7 16-4 15,2 5 0 1,1 8 0-16,6 9 1 0,0-1 0 16,0 3 0-16,10-6-1 15,2-5 0-15,0-7-1 16,1-12 0-16,-5-4 1 15,1-8 0-15,-5-6 1 16,-4-9 0-16,0 0 1 0,9-14 0 16,-4-2 1-16,0-8 0 15,5 4-2-15,0-7 0 0,2 3-2 16,-1 1 1-16,-2 5-1 16,-1 6 0-16,2 5-1 15,-3 7 1-15,-7 0 0 0,15 10 0 16,-5-1 0-16,-2 6 1 15,1 2 1-15,2 1 1 16,1-3 0-16,0 2 0 16,3-3-1-16,0-6-3 15,3 0-6-15,-3-6-2 16,9-2-5-16,-1-2-2 0,1-6 0 16,-1-7 0-16,7-4 0 15,-4-6 6-15,2 3 12 16,-5-3 9-16,-1 5 8 15,-5 0 3-15,-4 6 0 0,-6 4 2 16,-7 10-2-16,0 0-3 16,-7-6-6-16,-8 6-7 15,0 10-3-15,0 4-2 0,1 0 0 16,-2 8 1-16,4-3 0 16,10 6 0-16,2-7 0 15,2-1 0-15,12-2 0 0,4-5 0 16,10-7 0-16,2-3 0 15,-1-3 1-15,1-9 0 16,-5-6 0-16,-1-2-1 16,-3-4 0-16,-12-3 0 15,-5 5-2-15,-4-1-1 16,-13 5-3-16,-11 6-4 16,5 4-7-16,-8 6-10 0,5 2-23 15,0 10-20-15,14 0-10 16</inkml:trace>
  <inkml:trace contextRef="#ctx0" brushRef="#br0" timeOffset="4450.2415">20989 15296 365 0,'0'0'7'15,"0"0"2"-15,0 0 1 16,0 0-2-16,0 0-1 0,0 0 1 16,0 12-1-16,-2-1-1 15,-6 2-5-15,3 1-4 16,2 6 1-16,1-3 1 15,-1 0 1-15,3-1 1 0,3-3 0 16,-3-13 2-16,15 12-1 16,-5-12 1-16,5-8 0 15,0-5 0-15,4-9 0 16,4-3 0-16,-1 1-1 16,6-3-1-16,-8 1 1 0,-3 6-2 15,-7 3-2-15,2 8 0 16,-12 9 0-16,12 5 0 15,-12 9 0-15,0 8 1 16,4 6-2-16,3 4 2 0,3 3-3 16,5 5-11-16,-1-1-19 15,-2 0-42-15,18 2-5 16</inkml:trace>
  <inkml:trace contextRef="#ctx0" brushRef="#br0" timeOffset="4864.8005">18669 16053 412 0,'0'0'4'15,"-10"0"-1"-15,10 0 1 16,0 0 0-16,0-13 0 16,21 2 3-16,21-1-1 0,19-5 3 15,36 3-2-15,28-6 0 16,34 3 1-16,30 1 0 16,23 3 0-16,24 6 0 0,8 2-2 15,6 5-2-15,-6 0-2 16,-5 5-2-16,-26 2 0 15,-19 4 0-15,-32-6 0 0,-33 2 0 16,-32 1 0-16,-26-5 0 16,-23-1 0-16,-20 0 0 15,-16-2 0-15,-12 0 0 16,0 0 0-16,0 0 0 16,0 0 0-16,0 0-65 0,0 0-25 15</inkml:trace>
  <inkml:trace contextRef="#ctx0" brushRef="#br0" timeOffset="9198.2393">14732 15815 184 0,'0'0'5'16,"0"0"4"-16,-7 12 5 0,7-12 2 15,-11 15 2-15,5-7 2 16,0 1 2-16,1 1 1 16,5-10-2-16,-13 15-2 15,13-15-2-15,0 0 0 0,-7 7-3 16,7-7-1-16,0 0-2 16,0-7-1-16,3-11-1 15,6-6-1-15,7-14 0 16,6-13-2-16,13-11 0 0,4-10 0 15,14-13-1-15,9-1-1 16,5-3 1-16,8-1-2 16,4 5 0-16,3 7 0 15,3 6 0-15,-4 8 0 0,-3 7 0 16,-2 7 0-16,-3 8-3 16,-8 4 0-16,-6 9 0 15,-10 7 0-15,-6 2 0 16,-13 5 0-16,-7 5 0 15,-9 5 0-15,-4 2 0 0,-10 3 0 16,0 0 0-16,0 0 0 16,0 0 0-16,0 0 0 15,0 0 0-15,0 0 0 16,0 0 0-16,0 0 0 0,0 0 0 16,0 0 0-1,0 0 0-15,0 0 0 0,0 0 0 16,0 0 0-16,0 0 0 15,0 0 0-15,0 0 0 16,0 0 0-16,-3 6-5 0,3-6-17 16,0 0-12-16,-4 17-38 15,4-17-14-15</inkml:trace>
  <inkml:trace contextRef="#ctx0" brushRef="#br0" timeOffset="13452.4352">16425 14307 351 0,'0'0'6'0,"0"0"3"15,5-16 4-15,-5 16 2 16,5-15 2-16,-3 8 1 15,1-7 1-15,-1 5 0 16,-2 9-6-16,-5-17-3 0,-7 12-4 16,-3 3-2-16,-3 2-3 15,-4 2-2-15,0 8 0 16,-3 2-1-16,2 3-1 16,4 3 1-16,3-1 0 0,7 3 0 15,4-3 0-15,5-3 1 16,5-2-1-16,9-6 2 15,6-4-1-15,3-2 2 16,2-8-1-16,-3-1 2 16,0-6 0-16,1 0 0 0,-6 6 0 15,-7-3 0-15,0 2-1 16,-10 10 0-16,7-10-2 16,-7 10 0-16,0 0-1 0,11 14 1 15,-1 1-1-15,2 5 0 16,10 2 1-16,3 8 1 15,7 2 1-15,1 7 0 16,6 5 0-16,-7-3 0 0,2 4-1 16,-8-1 1-16,-8 1-1 15,-8-3 0-15,-10 0 0 16,-10-7-1-16,-13-3 0 16,-9-7 1-16,-7-3 0 0,-7-12 0 15,-3-5 1-15,-3-5 0 16,5-15 1-16,4-7 0 15,9-5-1-15,9-9 0 16,13-3 0-16,9-3-2 16,9-5-2-16,15 0-6 0,14 2-14 15,0 6-47-15,7-6-15 16</inkml:trace>
  <inkml:trace contextRef="#ctx0" brushRef="#br0" timeOffset="14397.4176">16716 14273 425 0,'0'0'3'0,"0"0"0"16,0 0 2-16,0 0 1 0,0 0 0 15,0 0 0-15,13 3 0 16,-1 2 0-16,2 3-1 16,6 2-3-16,0 4-2 15,2 1-2-15,-3 2-1 16,0 3-1-16,-4-2-1 15,-5-4 1-15,-7-1 0 0,-1-3 1 16,-2-10 1-16,-9 7 2 16,-1-7 2-16,2-2 0 15,-4-8 0-15,6-5-1 0,-1 0-1 16,4-3-2-16,3-2-2 16,10 1-3-16,5 2-2 15,0-1-2-15,10 1 1 0,-3 4 1 16,-3 1 3-16,7 2 4 15,-11 3 5-15,-1-1 4 16,-6 4 2-16,-8 4 2 16,0 0-1-16,0 0 0 0,0 0-3 15,-8-6-4-15,-1 6-3 16,-4 8-2-16,1 2-1 16,2 5 0-16,-1-3 1 0,9 3 0 15,2 0 0 1,2 1 2-16,9-7 0 0,4-5 1 15,5-1 0-15,5-3 1 16,2-7 0-16,-3-5 1 16,1-5-1-16,-4-7 1 0,-1 2-1 15,-7-3 1-15,-3 9-1 16,-3-1 0-16,-3 3-5 16,-4 14 0-16,3-10-1 15,-3 10-1-15,2 13-1 0,1-1-4 16,4 4-2-16,0 3 0 15,4-2 3-15,1 1 0 16,3-5 0-16,4-4 1 16,-1-4 1-16,-1-2 4 0,1-6 3 15,0-8 3-15,-1-4-2 16,-4-1 3-16,-1-4 1 16,-5-2-1-16,-2 5 2 0,0-4-2 15,-2 9-4-15,-3-3-4 16,0 15-3-16,0 0-1 15,0 0-4-15,5 13-2 16,-3-4-1-16,5 6-2 16,0-4 2-16,4 4 2 15,3-10-1-15,-1-1 0 16,6-4 3-16,2-4 6 0,4-7 1 16,-6-6 4-16,6-5 4 15,-5-3 2-15,-3-4 4 0,1-2 4 16,-6-6 5-16,1 5 2 15,-8 3 2-15,0 3-2 16,-4 2 0-16,3 7-1 16,-4 0-2-16,0 9-3 15,0 8-7-15,0 0-8 0,0 0-4 16,0 0-1-16,0 8 0 16,7 9-1-16,1 8-3 15,2-1-3-15,-1 6-4 0,4 2-9 16,-6-2-37-1,9 8-15-15</inkml:trace>
  <inkml:trace contextRef="#ctx0" brushRef="#br0" timeOffset="14780.9665">17692 14080 329 0,'0'0'5'16,"0"0"0"-16,0 0-2 15,0 0 0-15,0 0 1 16,0 0-1-16,11 0-2 0,1-5 0 15,8 1-5-15,2-2-1 16,0-4-1-16,8 3 1 16,-2-6 1-16,-1 4 0 15,-7-1 5-15,0 2 3 0,-7 4 2 16,-4-1 3-16,-9 5-1 16,0 0-1-16,0 0 0 15,0 0-3-15,7 7-1 16,-7 3-3-16,0 4-2 15,3 2-1-15,5 3-1 16,-1 4 3-16,5-3 1 0,4-1-2 16,-2-1 1-16,2 2 0 15,0-5 0-15,-3 2 0 16,-1-7-1-16,-2 5 1 0,-2-1-1 16,-5 1 1-16,-3 3 0 15,-5 0 1-15,-11 2-1 16,-4-1-2-16,-10 0-10 0,6 3-53 15,-16-1-3-15</inkml:trace>
  <inkml:trace contextRef="#ctx0" brushRef="#br0" timeOffset="16368.9223">11873 15777 335 0,'0'0'6'0,"0"0"3"15,0 0 3-15,0 0 3 0,0 0 2 16,0 0 0-1,4-7 0-15,-4 7 1 0,4-22-4 16,-2 3-3-16,5-15-2 16,6-10-1-16,11-13-1 0,9-17-1 15,14-16 1-15,11-14-4 16,18-7-3-16,9-6 0 16,15-5 0-16,3 1 0 15,10 5 0-15,-2 7 0 0,2 8 0 16,1 9 0-16,-5 8 0 15,-7 10 0-15,-7 9 0 16,-9 14 0-16,-11 8 0 16,-15 11 0-16,-14 9 0 15,-12 8 0-15,-13 6 0 0,-6 3 0 16,-15 6 0-16,10-2 0 16,-10 2 0-16,0 0 0 15,0 0 0-15,0 0 0 0,0 0 0 16,0 0 0-16,0 0 0 15,0 0 0-15,0 0 0 16,0 0 0-16,0 0 0 16,-4 0 0-16,4 0 0 0,0 0 0 15,0 0 0-15,0 0 0 16,0 0 0-16,-10 0-28 16,10 0-40-16,0 0-20 15,-11 17-3-15</inkml:trace>
  <inkml:trace contextRef="#ctx0" brushRef="#br0" timeOffset="17986.4052">13967 13468 323 0,'0'0'8'0,"0"0"3"0,-4-9 3 16,4 9 3-16,-9-15 0 15,9 15 0-15,-21-12 1 16,7 9-1-16,-4 3-8 0,-6 13-3 16,-1 9-3-16,0 7-1 15,-2 11 0-15,1 5-2 16,7 6 1-16,6-1 0 15,8 0 1-15,5-8 0 16,13-3-1-16,9-9 1 16,8-7 0-16,7-11 0 0,4-4-1 15,3-8 0-15,1-3-3 16,1-9-4-16,-2-4-7 0,-5-2-17 16,-14-1-53-16,0 4-2 15</inkml:trace>
  <inkml:trace contextRef="#ctx0" brushRef="#br0" timeOffset="18464.6182">14256 13551 378 0,'0'0'6'0,"0"0"1"0,0 0 2 15,0 0 0-15,-11 0 0 16,11 0 0-16,-16 0 0 15,9 9 1-15,-5-1-6 16,4 7-1-16,1-1-3 0,2 6 1 16,5 0-1-16,0-2 0 15,10-3 1-15,6-3-1 16,2-7 1-16,10-3 0 16,-1-2 1-16,0-7 0 0,3-5 0 15,-7-3 1-15,0 0 1 16,-9-6 0-16,-4 2-1 15,-10-1-1-15,-3 6 0 16,-9-1-1-16,-8 1-2 16,-3 7-3-16,-1 7-5 15,-1 0-12-15,-2 10-28 0,4 1-35 16,7-2-2-16</inkml:trace>
  <inkml:trace contextRef="#ctx0" brushRef="#br0" timeOffset="18779.5775">14404 13442 431 0,'0'0'4'0,"0"0"2"0,0 0 1 15,0 0 0-15,0 0-1 16,5-9 1-16,-5 9-1 16,17-9 1-16,0 6-5 15,1 0-1-15,5 3-1 16,0 0-1-16,5 6 0 0,0 3 0 15,-6 5 0-15,-2 1-1 16,-3-1-1-16,-4 1 1 16,-3-1 1-16,-8-1 0 15,1-6 1-15,-3-7 0 16,-5 11 1-16,5-11 1 0,-18 0-1 16,8-6 0-16,1-3 0 15,1-4-2-15,0-2-3 16,3-4-9-16,5 4-21 0,10-6-49 15,-2 4-1-15</inkml:trace>
  <inkml:trace contextRef="#ctx0" brushRef="#br0" timeOffset="18951.3921">14727 13314 352 0,'0'0'4'0,"0"0"1"15,0 0 3-15,0 0-1 16,0 0 2-16,8 11-1 15,-5-4 1-15,7 5-1 0,-1 3-4 16,2 1-8-16,-3-4-11 16,4 0-35-16,1 5-26 15,-3-4-6-15</inkml:trace>
  <inkml:trace contextRef="#ctx0" brushRef="#br0" timeOffset="19258.8148">15025 13174 420 0,'0'0'3'16,"0"0"0"-16,-12 0 1 16,12 0 1-16,-18 7 0 15,8 3 0-15,-2 0 0 16,-1 5 0-16,4 3-2 0,4 2-1 16,5-1-1-16,2 1-1 15,5-4 1 1,11 0-1-16,2-9 1 0,2-1 0 15,6-6 0-15,-3-6 1 16,0-6 1-16,-1-6 0 16,-6-4 1-16,-6-3-1 0,-7-2 1 15,-5 3-2-15,-8 1 0 16,-6 4-2-16,-9 7-1 16,-2 4-3-16,-5 5-6 0,3 8-12 15,-3 8-30-15,3-1-33 16,5 0-1-16</inkml:trace>
  <inkml:trace contextRef="#ctx0" brushRef="#br0" timeOffset="19479.8992">15185 12714 466 0,'0'0'3'16,"0"0"0"-16,0 0 0 15,0 0-1-15,-11 1 0 16,11 14 1-16,0 8-1 16,0 6 1-16,11 10-2 0,-2 4-2 15,3 6-1-15,8 4-4 16,1-2-9-16,-2-1-32 16,1-11-36-16,3-6-4 0</inkml:trace>
  <inkml:trace contextRef="#ctx0" brushRef="#br0" timeOffset="19659.4208">15460 12929 446 0,'0'0'0'0,"0"0"0"16,0 0 0-16,0 0 0 16,0 12 1-16,5 2 0 0,1 2 0 15,0 3-1-15,5 6-4 16,-4-2-9-16,8 1-29 15,6 1-37-15,-7-6-3 16</inkml:trace>
  <inkml:trace contextRef="#ctx0" brushRef="#br0" timeOffset="20000.1563">15815 12762 434 0,'0'0'4'0,"0"0"-2"16,-13-2 2-16,7 2 0 16,-7 0 0-16,-1 2 0 15,-2 6-1-15,2 2 1 0,-4 2-2 16,3 5-2-16,8 4 0 16,1 1 0-16,6 0 0 15,11-3 0-15,3 1 0 0,7-2 0 16,1 2 1-16,2-5 0 15,1-1-1-15,0-1 0 16,-4-6 1-16,-5 1-1 16,-2-4 1-16,-14-4 0 15,4 14 1-15,-4-14-1 16,-18 12 0-16,-1-4-2 0,-8-1-6 16,-1 2-18-16,-1-1-56 15,-8-3 0-15</inkml:trace>
  <inkml:trace contextRef="#ctx0" brushRef="#br0" timeOffset="20160.9404">15581 12354 499 0,'0'0'1'0,"0"0"-1"0,0 0 0 16,0 0-3-16,0 0-6 0,4 7-23 15,0 5-51 1,1 6-2-16</inkml:trace>
  <inkml:trace contextRef="#ctx0" brushRef="#br0" timeOffset="21227.3481">14048 14343 347 0,'0'0'7'15,"0"0"4"-15,0-8 1 0,0 8 3 16,-7-12-1 0,7 12 1-16,-20-10-1 0,8 10 1 15,-9 0-7-15,-4 13-3 16,4 8-2-16,-7 9-2 16,3 8 0-16,2 4 0 0,7 5 0 15,3 0 0-15,10 1 0 16,8-11 0-16,13-3 1 15,9-7-1-15,8-7 1 16,9-12-1-16,4-4 1 16,2-4-1-16,-1-12-2 15,1 0-2-15,-2-6-3 0,-10 1-8 16,-8-3-16-16,-10 3-51 16,0 4-3-16</inkml:trace>
  <inkml:trace contextRef="#ctx0" brushRef="#br0" timeOffset="22344.8489">14351 14447 403 0,'0'0'3'0,"0"0"1"16,0 0 0-16,-7 0 1 0,7 0-1 15,0 0 1-15,0 0 0 16,0 0 1-16,0 4-3 16,10-1 1-16,5-3-1 15,4 0 0-15,2-4 1 16,1-4 1-16,-2 0-1 0,0-4 0 16,-5 0 0-16,-5-3-1 15,-3 3-2-15,-7 2 0 0,0 10-2 16,-19-14 0-16,-2 14-1 15,-1 8-1-15,-3 5 0 16,3 2-1-16,-3 5 1 16,7 2 1-16,9-2 0 0,6 0 1 15,6 0 0-15,11-10 0 16,11-3 0-16,7-7 1 16,9-2-1-16,2-9-1 15,6-7 1-15,-8-1-1 16,-1-3 1-16,-5-3 1 0,-8-1 0 15,-11 0 1-15,-9 4 1 16,-5-1 1 0,-2 10-1-16,-6-3-1 0,-2 9-1 15,-3 4 0-15,11 3-1 16,-14 8-1-16,11 4 0 0,1 3 0 16,2 2 0-16,2 0 0 15,8 0 1-15,0-4 0 0,0-2 1 16,5-5 0-16,3-3 1 15,-2-3 0-15,0-9 0 16,-2-5 1-16,2-5 0 16,-5-1-1-16,0-2 0 15,1-1 0-15,-7 0-1 0,-3 7-1 16,1 1-2-16,-1 5-2 16,-2 10 0-16,0 0-3 15,0 0 2-15,0 0-3 16,6 12-2-16,1-4-4 0,3-2-4 15,5 2 0-15,2-8-1 16,6 0-4-16,-5-5 0 16,3-7 3-16,-3-3 4 15,-7-9 12-15,-2 0 6 16,-6-5 10-16,-3 0 8 0,-12 0 8 16,4 4 1-16,-10 2-2 15,3 1-1-15,2 7-6 16,4 8-5-16,1 7-6 0,8 0-4 15,-4 10-3-15,6 6-2 16,10 7-3-16,3 4-2 16,2 1-1-16,4 1-4 15,4 0-4-15,-6 0-1 0,1-8-1 16,-5-1 1-16,-3-7 4 16,-5-7 5-16,-7-6 7 15,11 3 6-15,-11-3 7 16,3-9 2-16,-3-6 2 15,0 3 1-15,-3-6-1 0,3-2-2 16,-3 1-4-16,3 1-3 16,0-2-1-16,0 5-5 15,0 3 0-15,8-3-1 16,4 9-2-16,1-2-3 0,2 2-1 16,2 2-2-16,0 4-1 15,3 0-1-15,-5 4 0 16,0 6-2-16,-4 3 0 0,1 2 3 15,-5-3 0-15,-2 3 4 16,-3-8 2-16,-2 3 0 16,0-10-3-16,0 0-1 15,0 0-6-15,4-10-12 0,-4-5-26 16,8 1-21-16</inkml:trace>
  <inkml:trace contextRef="#ctx0" brushRef="#br0" timeOffset="22479.4749">15336 13964 341 0,'0'0'0'15,"0"0"1"-15,0 0 0 0,0 0 0 16,3 5 0 0,-3-5 0-16,7 15 0 0,-3-8 0 15,6 6-2-15,1-6-4 16,3 3-8-16,-1-3-11 16,2-7-35-16,5 2-13 0</inkml:trace>
  <inkml:trace contextRef="#ctx0" brushRef="#br0" timeOffset="22710.5188">15564 13503 402 0,'0'0'4'15,"-13"-7"2"-15,1 2 1 16,0 3 0-16,-3-4 0 0,-2 6-1 16,-1 6 0-16,1 8 1 15,2 13-4-15,10 14-1 16,5 5-1-16,5 12 0 15,10 8 1-15,5 6 0 16,5-1-1-16,5 3-5 16,-1-4-6-16,4-5-12 15,-9-1-23-15,-5-9-36 0,2-4-5 16</inkml:trace>
  <inkml:trace contextRef="#ctx0" brushRef="#br0" timeOffset="22851.1434">15520 14139 375 0,'0'0'4'0,"0"-14"0"16,0-1 0-16,0-2 0 16,5-5-1-16,5-3-2 0,0-7-6 15,6 2-12-15,3 1-30 16,2-1-24-16,2 2-7 16</inkml:trace>
  <inkml:trace contextRef="#ctx0" brushRef="#br0" timeOffset="23809.0911">15709 13796 313 0,'0'0'4'0,"0"0"0"0,0 0 0 15,0 0 0-15,0 9 0 16,0-9 0-16,0 16 1 16,0-7-1-16,0 6-2 15,5-3-1-15,4 3 1 16,9-4 1-16,-2-7-1 0,3 1 1 16,3-5-1-16,1-2 2 15,-4-10-1-15,2 2 0 0,-4-7-1 16,-5 0 0-16,-2 1 0 15,1-2 0-15,-7 4 0 16,-1 4-2-16,-3 10-3 16,0-15 0-16,0 15-1 15,0 0-2-15,0 0 0 0,0 7-2 16,0-7 0-16,17 11 1 16,0-10 3-16,1-1 0 15,9-1 1-15,3-10 2 16,5-3 2-16,0-4 3 0,0-4 3 15,-6-3 2-15,-4 3 3 16,-5 1 2-16,-10 1 0 16,-5 3-2-16,-5 5-1 15,-13 5-3-15,-4 7-2 16,-3 0-4-16,1 7-2 0,-4 5-3 16,7 5 0-16,2 1 1 15,7 2-1-15,7 0 1 16,5 5 0-16,7-4 1 15,8 3 0-15,3-2 2 0,3 0-1 16,4 1 1-16,2-2 1 16,-4 2-1-16,-3-1-1 15,-5 0 1-15,-6 0-1 0,-8 2 0 16,-6-4 0-16,-10-6 1 16,-10 1 0-16,-2-5 1 15,-8-3 1-15,0-5 1 16,-2-2 1-16,4-7-1 0,6-10-1 15,10-3 0-15,7-8-3 16,5-6-1-16,14-5-1 16,11-6-1-16,5-2-1 15,5-1 1-15,2 1 1 16,0 2 0-16,-4 1 2 0,-9 8 0 16,-7 0 2-16,-4 11-1 15,-8 3 0-15,-5 7-1 16,0 15-1-16,-18-9 0 0,6 12-1 15,-2 6-1-15,4 6 0 16,2 7-1-16,5 0 1 16,3 3 1-16,6-2 1 15,5-4 0-15,10-4 1 0,4-2 1 16,2-12-1-16,5-2 0 16,-2-12 1-16,2-6-1 15,-4-6 1-15,-6-10 0 16,-1-2 1-16,-8-5-1 0,-3-11 1 15,-3-1 0-15,-7-3 0 16,-3 1 1-16,-7-2 1 16,-2 6 1-16,-4 8 0 15,-1 7-1-15,-3 6 0 16,3 12-2-16,-3 11-1 0,0 8-1 16,3 15-1-16,-1 13-1 15,8 11 0-15,8 8 1 16,4 8 0-16,15 4 2 15,13 3 0-15,8-8-2 0,18-4-5 16,6 10-55-16,23-35-17 16</inkml:trace>
  <inkml:trace contextRef="#ctx0" brushRef="#br0" timeOffset="26870.5737">7120 15638 192 0,'0'0'8'0,"0"0"4"15,0 0 5-15,-7 0 3 16,7 0-1-16,0 0 1 16,-11 3 0-16,11-3-1 15,0 0-6-15,0 0-4 0,0-4-1 16,18-7-3-16,7-7 2 15,17-6 0-15,10-13 1 16,20-8 1-16,20-13 1 16,20-13-2-16,10-6 0 0,20-9 0 15,10-3-1-15,7-3-1 16,3 6 1-16,4 6-2 16,-5 9-1-16,-7 8 0 15,-7 9-2-15,-12 9-1 16,-6 6 0-16,-17 6-1 0,-8 9 1 15,-23 2-1-15,-14 2 0 16,-11 5 1-16,-16 7 0 16,-16 1 2-16,-7 2-1 0,-17 5 2 15,0 0-1-15,0 0-2 16,0 0-1-16,-7 2-4 16,-5-2-10-16,-1 5-29 15,1 2-41-15,-11-1-2 0</inkml:trace>
  <inkml:trace contextRef="#ctx0" brushRef="#br0" timeOffset="27506.404">7294 15170 288 0,'0'0'7'0,"0"0"3"15,0 0 3-15,-5-7 2 16,5 7 1-16,0 0 0 0,-15-5 2 16,8 5-2-16,-3 7-6 15,-3 8-3-15,-2 9-4 16,-2 9 0-16,-3 6-2 0,0 10 0 15,-2-1 1-15,-1 5-1 16,-2-6 1-16,3-4 0 16,0-5 1-16,2-8-1 15,3-7 1-15,1-10 1 16,9-5-1-16,7-8 0 0,0 0 1 16,0 0-1-16,12-3 0 15,11-8-1-15,4-4 1 16,15 3-2-16,3-6 2 15,7 1-1-15,6-1 0 0,1 0-1 16,-2 6 0 0,-2 0 0-16,-5 7-1 0,-8-2 1 15,-5 4-1-15,-1 3 0 16,-12 0-1-16,-4 0 0 0,0 6-2 16,-8-2-5-16,-1 1-11 15,-2 5-38-15,1-5-27 16,-10-5-3-16</inkml:trace>
  <inkml:trace contextRef="#ctx0" brushRef="#br0" timeOffset="29129.1254">9377 14555 158 0,'0'0'7'15,"0"0"2"-15,0 0 3 0,-10-9 2 16,10 9 1-16,0 0 3 16,-10-10 1-16,10 10 1 15,0 0-3-15,0 0-2 16,-4-10-3-16,4 10-1 0,0 0-3 16,0 0 0-16,0 0-1 15,9-12 0-15,6 2 1 16,7-2 0-16,16-3 3 15,12-8-1-15,11-1 1 0,19-3-1 16,10-6-2-16,9 3 0 16,8-2-1-16,-1 3-4 15,1-1 0-15,-4 5-1 16,1 1 0-16,-12 4 1 16,0 3 0-16,-10 1-1 0,-2 3 0 15,-8 1 0-15,-10 2 0 16,-10 3 0-16,-10 5-1 15,-12-1 1-15,-5 1-1 0,-13 0 2 16,-12 2 0-16,11 0 0 16,-11 0 1-16,0 0 0 15,0 0 0-15,0 0-2 16,0 0 0-16,0 0-4 16,0 0-3-16,-5 0-6 0,5 0-11 15,0 0-27-15,0 0-36 16,-13 0-2-16</inkml:trace>
  <inkml:trace contextRef="#ctx0" brushRef="#br0" timeOffset="30080.154">11341 13714 336 0,'0'0'6'0,"0"0"4"15,10-13 3-15,-10 13 3 16,0 0 1-16,10-10-1 0,-10 10-1 16,0 0 1-16,7 8-5 15,-7 9-5-15,0 5-1 0,5 6-3 16,0 2-1-16,2 4 0 15,1 1 1-15,0 0-1 16,1-6-1-16,2-1-2 0,-4-6-4 16,-2-5-6-16,2-2-17 15,-4 2-37-15,-3-17-15 16</inkml:trace>
  <inkml:trace contextRef="#ctx0" brushRef="#br0" timeOffset="30296.5753">11237 13766 391 0,'0'0'5'0,"0"0"2"15,0 0 2-15,-2-10 2 16,2 10 0-16,0-18 0 0,7 3 1 16,2-4 0-16,12-1-4 15,4-5-4-15,5 3-1 16,2-3-2-16,7 6-4 0,-2 1-3 15,4 9-9-15,-7 6-20 16,-14 6-49-16,2 9-2 16</inkml:trace>
  <inkml:trace contextRef="#ctx0" brushRef="#br0" timeOffset="30494.6182">11212 14200 328 0,'0'0'4'15,"0"0"3"-15,0 0 5 16,12 0 3-16,1 0 4 16,6-5-1-16,11-10 2 0,11-2 0 15,5-12-3-15,9 3-5 16,7-3-5-16,0-7-5 16,3 7-9-16,-10-3-13 0,-5 1-45 15,-8 14-19-15</inkml:trace>
  <inkml:trace contextRef="#ctx0" brushRef="#br0" timeOffset="31326.5612">11846 13672 439 0,'0'0'4'16,"0"0"1"-16,0 0 1 0,0 0 1 16,-8-10-2-16,8 10 0 15,0 0 0-15,0 5 0 16,0 10-3-16,6 2-2 0,1 2-1 16,2 6 0-16,2 0 1 15,1 0 1-15,0-5-1 16,-1 0-1-16,-2-8 1 15,-1-3 0-15,-8-9 1 16,10 3-1-16,-10-3 0 0,4-12 1 16,-1-6-1-16,0-4 1 15,-1-3-1-15,3 1 0 16,-3-2-1-16,3 5 0 16,-2 3-1-16,0 6 0 15,-3 12-1-15,4-12 1 16,-4 12 0-16,13 0-1 0,-6 5 1 15,8-2 1-15,2 4 1 16,1 0 0-16,2 1 0 0,0-4 0 16,2 4 1-16,-3-3-1 15,2-3 0-15,1-2 1 16,-5 0-1-16,1-2 1 16,0-8-1-16,-1 0 1 15,-2-2-1-15,-3-3 1 0,-1 0-1 16,-2 0 1-16,-4-3-1 15,-2 4 0-15,-3 2 0 16,0-1 0-16,-3 4 0 16,-2-2-1-16,5 11-1 15,-15-9 0-15,5 9 0 16,1 0-1-16,-2 7-1 0,1 1 1 16,3 4-1-16,-1 3 2 15,8 1 0-15,0 1 1 0,8 1 0 16,4-5 2-16,6-3 0 15,7-5 0-15,5-5-1 16,2 0-4-16,4-8-6 0,-2-10-12 16,2 1-32-16,3-3-26 15,-11-2-7-15</inkml:trace>
  <inkml:trace contextRef="#ctx0" brushRef="#br0" timeOffset="31974.5322">12412 13444 359 0,'0'0'6'0,"0"0"1"15,0 0 2-15,0 0 0 16,0 0-1-16,0 0 0 16,7-2 1-16,3-2-1 15,3 2-4-15,4 2-3 0,4 0-1 16,3 0 0-16,4 0-1 16,1 8 0-16,-1 2-1 15,-1 0-1-15,-4 2 0 16,-4 3-2-16,-7 4 0 0,-2-4 0 15,-7 0 0-15,-3-4 1 16,-13-2 2-16,5-6 0 16,-8-3 2-16,2-3 0 0,-2-11 0 15,9-4-1-15,-4-5 1 16,11-6-3-16,4-3-3 16,8-3-1-16,6-4-1 15,-1-3 1-15,4 4 1 0,-2-1 3 16,2 4 3-16,-7 0 5 15,-2 4 6-15,-10 5 4 16,0 6 1-16,-2 5-1 16,-2 6-2-16,2 9-3 15,0 0-4-15,0 0-3 16,-5 20-3-16,5 1-1 0,7 9-2 16,9 8-1-16,-4-4-1 15,8 9-4-15,-1-9-7 16,4 0-9-16,0-9-8 0,-3-5-6 15,-6-8-1-15,2-4 2 16,-9-6 9-16,-7-2 12 16,1-7 14-16,-1-8 16 0,0 3 12 15,-3-11 7-15,-2 4-1 16,5-9-3-16,0 9-5 16,2-5-8-16,4 0-7 0,3 4-4 15,3 6-3-15,3 1-2 16,-1 6-1-16,2 5 1 15,-2-1-1-15,2 3 1 16,-2 5-1-16,6 5 2 16,-4 5-1-16,-2-3 2 0,4 5 0 15,1-1-4-15,-1-1-13 16,2-8-49-16,7 3-8 16</inkml:trace>
  <inkml:trace contextRef="#ctx0" brushRef="#br0" timeOffset="32334.1177">13427 13008 304 0,'0'0'3'0,"-13"0"2"0,-1 0 2 16,-4 4 0-16,-4 1 0 16,2 6-1-16,-5 1-1 15,2 3 1-15,6 2-3 16,13 0-2-16,4 0-1 0,9-2 0 15,11-3-1-15,4-3 2 16,12-7 0-16,-1-2 1 16,2-7 1-16,-6-6 2 15,-5-5 1-15,-1 1 0 16,-8-5 4-16,-6-2-1 16,-9 4 1-16,-2 2 1 0,-2 3-2 15,-7 1-3-15,2 4-2 16,7 10-2-16,-9 0 0 0,6 7-2 15,3 3-1-15,7 4 0 16,5 1 1-16,4 1 0 16,3 2 0-16,6-6-6 15,0-3-15-15,-5-6-56 0,10-1-2 16</inkml:trace>
  <inkml:trace contextRef="#ctx0" brushRef="#br0" timeOffset="32596.5023">12920 12821 478 0,'0'0'3'16,"0"0"1"-16,0 0 0 0,0 0-1 16,0 0 0-16,0 0-3 15,4 0-3-15,-4 0-13 16,16 11-66-16,-5-9-5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7:14:39.49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C00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Property name="color" value="#00B050"/>
    </inkml:brush>
    <inkml:brush xml:id="br4">
      <inkml:brushProperty name="width" value="0.05292" units="cm"/>
      <inkml:brushProperty name="height" value="0.05292" units="cm"/>
      <inkml:brushProperty name="color" value="#92D050"/>
    </inkml:brush>
  </inkml:definitions>
  <inkml:trace contextRef="#ctx0" brushRef="#br0">2787 14970 188 0,'0'0'6'0,"0"0"4"0,0 0 1 16,0 0 2-16,0 0 1 15,0 0 1-15,0 0 3 0,0 0 2 16,0 0-6-16,0 0 0 16,0 0-3-16,2-8-1 15,-2 8-1-15,0 0-1 0,0 0 0 16,0 0-3-16,0 0-1 16,0 0 1-16,0 0-1 15,-2 5 0-15,2-5-1 16,-8 17 1-16,0-4-1 0,2 4 1 15,-5 6-1-15,2 1 0 16,-4 3-1-16,-2 1 0 16,0 4 0-16,-2 0-1 15,-1 0 1-15,-1 3 1 16,-4 2 0-16,1 1 0 16,-3-1 2-16,1 4-1 0,-1 0 1 15,0 2-1-15,0 3 0 16,-4 3 0-16,3-2-2 15,2 0 1-15,-6 0-1 0,5 3-1 16,-3-4 1-16,0 3 0 16,4-3 0-16,-4 1 0 15,3 0 0-15,-2 1-1 0,0 3 1 16,0-2-1-16,-5 4 1 16,2-2-2-16,-6 2 1 15,6 2 0-15,-5-6-1 16,8 0 0-16,1 1-1 0,-2-6 2 15,6-2 0-15,2-4 1 16,3 1-1-16,-1-9 0 16,6 0 1-16,1-5 0 15,1-3 0-15,1 1-2 16,1-4 1-16,1 1-1 0,-1-3 1 16,0 4 0-16,-2-5-1 15,0 4 1-15,4-2-1 16,-5-1 1-16,4-5 0 15,1 0 0-15,2-2-1 0,4-10 0 16,-7 14 0-16,7-14 0 16,0 0 0-16,0 0 0 15,0 0 0-15,0 0 0 0,0 0 0 16,0 0 0-16,0 0-1 16,0 0-1-16,0 0-2 15,0 0-3-15,0 0-6 16,0 0-10-16,0 0-12 0,7-6-50 15,-7 6-1-15</inkml:trace>
  <inkml:trace contextRef="#ctx0" brushRef="#br0" timeOffset="658.6573">1653 16704 326 0,'0'0'7'15,"0"0"6"-15,0 0 2 16,0 0 3-16,0 0 1 16,0 0-1-16,0 0 1 0,8-7-1 15,-8 7-7-15,0 0-5 16,0 14-2-16,0 4-2 15,0 1-1-15,2 7 0 16,0 3 1-16,-2 5 0 0,0 1 0 16,0 3 0-16,0-4 0 15,-2-5-1-15,0 0 1 16,-3-8-1-16,2-6 0 0,-1 0-1 16,-1-7 0-16,5-8 1 15,0 0-1-15,0 0 1 16,0 0 0-16,9-6 0 15,1-6 1-15,8 2 0 16,1-4-1-16,4-1 1 16,1-1 0-16,2 0-1 0,1 2 1 15,-4 2-2-15,3 3 2 16,-5 1-2-16,-1 3 0 16,-6-2 0-16,2 5 0 0,-8-1 0 15,-8 3 0-15,11-2 0 16,-11 2 0-16,0 0 0 15,0 0 0-15,0 0 0 16,0 0 0-16,0 0-16 16,0 0-69-16,0 0-1 0</inkml:trace>
  <inkml:trace contextRef="#ctx0" brushRef="#br0" timeOffset="4012.3288">6086 3352 223 0,'0'0'9'16,"0"0"4"-16,-10-8 6 0,10 8 3 15,-13-6 2-15,13 6-1 16,-14-9 0-16,14 9 0 16,-13-3-7-16,13 3-4 15,0 8-3-15,8 0-3 16,22 2-1-16,14-3 0 0,18 3 2 16,18-5 1-16,19-3-1 15,16-2-1-15,9-5-1 16,5-4-2-16,-2-1 0 15,-8-4 0-15,-2 5-1 0,-19-3 0 16,-10 4 0-16,-15 1-1 16,-19 2 0-16,-11 0 1 15,-13 5 0-15,-11 0 0 0,-19 0 0 16,0 0 1-16,-12 5-1 16,-18-3 0-16,-7 5 0 15,-15-1 0-15,-11 1-2 16,-9 0-2-16,-2 1-3 0,-3-4-4 15,9 7-18-15,8-1-54 16,16-2-3-16</inkml:trace>
  <inkml:trace contextRef="#ctx0" brushRef="#br0" timeOffset="16102.1809">1205 17249 365 0,'0'0'9'0,"0"0"3"0,0 0 2 16,0 0 2-16,0 0 0 15,0 0 2-15,-10 5 0 16,10-5 1-16,0 0-9 16,0 0-3-16,0 0-3 15,0 0-1-15,0 0-3 0,10 0 0 16,9-3 0-16,6-2 0 16,-1-2 0-16,1-1 0 15,5 1 0-15,2-1 0 16,-7 4 0-16,-4-1 0 0,0 2 0 15,-6 3 0-15,-3 3 0 16,-4 5 0-16,-8-8 0 16,0 16 0-16,0-1 0 15,-5 2 0-15,-3 1 0 16,-5 5 0-16,1 1 0 0,-2-2 0 16,-2 2 0-16,2-1 0 15,-4 3 0-15,1-5 0 16,0 1 0-16,5 1 0 15,-4 0 0-15,6-4 0 0,3-4 0 16,5-3 0-16,2-12 0 16,5 10 0-16,4-10 0 15,7-2 0-15,3-3 0 16,1-5 0-16,3 3 0 0,2-1 0 16,-4 1 0-16,2-3 0 15,1 3 0-15,0 2 0 16,-3-5 0-16,-3 2 0 15,-1 3 0-15,-1 0 0 0,-4 3 0 16,-4-1 0-16,-8 3 0 16,12 0 0-16,-12 0 0 15,0 0 0-15,0 0 0 16,0 0 0-16,7 0 0 16,-7 0 0-16,0 0 0 0,0 0-7 15,0 0-82 1,0 0-2-16</inkml:trace>
  <inkml:trace contextRef="#ctx0" brushRef="#br0" timeOffset="28914.8828">2740 14913 295 0,'0'0'6'16,"0"0"3"-16,0 0 4 16,0 0 2-16,0 0 2 15,0 0 2-15,-8-9 1 0,8 9-1 16,0 0-6-16,0 0-4 16,0 0-3-16,0 0-2 15,0 0-2-15,0 4 0 0,0-4-2 16,13 15 1-16,-1-8 0 15,1 0 1-15,-2 1 0 16,8-3 0-16,-5-5 1 16,2 0 0-16,-2 0 1 0,-3-3 0 15,-2-4 1-15,-2 0-1 16,-2-3 1-16,-5 0 0 16,0 1-2-16,0 9 0 15,-12-14-1-15,3 14-1 16,-5 3-1-16,-2 8-1 0,-2 3 0 15,6 1 0-15,-4 2-1 16,7 0 0-16,-2 0 1 16,6-4 0-16,5-2 0 15,0-11 0-15,3 9 1 0,7-9 0 16,0-8 0-16,4-1 1 16,0-1 1-16,-2-5 0 15,-2-1-1-15,-3 2 1 0,-2-1-1 16,-3 5-1-16,-2 10 0 15,-11-4 0-15,-2 4-2 16,-2 9-2-16,0 3-6 16,3 8-15-16,2 5-59 0,4-7-1 15</inkml:trace>
  <inkml:trace contextRef="#ctx0" brushRef="#br1" timeOffset="36168.4923">2857 14812 239 0,'0'0'6'0,"0"0"3"0,0 0 2 15,0 0 2-15,0 0 1 16,0 0 0-16,0 0 1 16,0 0 0-16,0 0-4 0,0 0-4 15,0 0-1-15,0 0-1 16,0 0 0-16,0 0 0 16,0 0-1-16,7-6 1 0,-7 6 0 15,12-11 1-15,-1 5 0 16,-2-4 0-16,6-3 0 15,0 1-1-15,0-3 0 16,3 3-1-16,2-3-1 16,-1 0 0-16,4 3-2 15,-1-3 1-15,3 0 0 16,-1 0-1-16,4-2 0 0,-1 2 0 16,3-2 0-16,0-1-1 15,0 0 1-15,0 4 0 16,2-3-1-16,-2 2 0 0,0-2 0 15,-3-1 0-15,1 1 1 16,1-1-1-16,-4 1 1 16,3-2-1-16,-4 1 0 0,3 0 0 15,-2 1 0-15,-3 2 0 16,2-2 0-16,0 3 0 16,-2 1 0-16,-1 1 0 0,1-4 0 15,-4 2 0-15,6-1 0 16,-1-3 1-16,1-1 0 15,1-1 0-15,5-5 0 16,-1 0 0-16,4 1 0 16,2 0 0-16,2-5 0 15,1 5-1-15,-5 2 0 0,3 0 0 16,-4-2 0-16,-2 5 0 16,0-1-1-16,-3 3 1 15,-4 2 0-15,-3 0 0 16,2 3-1-16,-4 3 1 0,-6-2 0 15,5 1-1-15,-3-2 1 16,6-1 0-16,-1 1-1 0,5-2 1 16,1-4 0-16,0 0 0 15,5-2 0-15,0 1-1 16,0-1 1-16,-3 6 0 16,-2 1-1-16,-9 2 1 15,3 2 0-15,-5-2 0 0,-1 4 0 16,1 0-1-16,2-3 1 15,1-2 1-15,1-3-1 16,4 0 0-16,0-3 0 16,-2 4 0-16,3-1 0 0,-2 0 0 15,-3 3 0-15,-6 2 0 16,0 2 0-16,-2 2 0 16,1-2 1-16,4-2-1 15,-3-1 0-15,6-1 1 16,0 0-1-16,1-6 1 0,6 2-1 15,0-1 1-15,5-7-1 16,0 4 1-16,-3 1-1 16,3 2 0-16,-5 0 1 0,1-4-1 15,-3 6 1-15,-3 0-1 16,-3 6 0-16,-4-1 1 16,2-2-1-16,0-1 0 0,-1 1 1 15,2 0-1-15,-4 2 0 16,3-3 1-16,2 0-1 15,-1 4-1-15,-4-4 1 16,1 6 0-16,-4-3 0 16,1 2 0-16,3 2 0 0,-1-4 0 15,3 0 1-15,2-3-1 16,3 2 0-16,0-1 1 16,2-5 0-16,3 0-1 15,0 0-1-15,-2 0 1 16,0 1 0-16,-3 4-1 0,-1-3 1 15,-2 5 0-15,-4 3-1 16,-1-3 1-16,-3 5 1 16,2-4-1-16,-1-2 0 0,2 2 1 15,3-1-1-15,2-5 0 16,-2-1 1-16,0 4-1 16,3 0 0-16,-6 0 0 15,1 5 1-15,-4-4-2 0,-9 11 2 16,15-13-1-16,-15 13 0 15,9-9 0-15,-9 9 0 16,16-15 0-16,-8 7 0 16,4-4 0-16,3 0 0 15,2-3 1-15,6 0-1 0,0-3 0 16,-2 1 0-16,4 2 1 16,-2 0-1-16,-3 3 1 15,-5 5-1-15,-6 2 0 16,4-2 0-16,-13 7 0 0,11-13 1 15,-11 13-1-15,11-9 0 16,-11 9 0-16,10-8 0 0,-10 8 0 16,9-8 0-16,-9 8 0 15,0 0 0-15,8-8 1 16,-8 8-2-16,0 0 1 16,0 0 0-16,0 0 0 15,0 0-1-15,0 0 1 0,0 0-1 16,0 0-1-1,0 0 1-15,0 0-2 0,0 0-3 16,0 0-3-16,0 0-4 0,0 0-8 16,-8 3-22-1,-1 0-36-15,9-3-4 0</inkml:trace>
  <inkml:trace contextRef="#ctx0" brushRef="#br1" timeOffset="36616.0745">6070 12371 362 0,'0'0'9'15,"0"0"3"-15,0 0 2 16,0 0 0-16,0 0 1 15,0 0 0-15,6 0-1 16,-6 0 1-16,0 0-8 16,0 0-3-16,0 0-4 15,0 0 0-15,0 0 0 0,15 0 1 16,0-3 1-16,7-4 0 16,4-3 0-16,7-2 1 15,2-1 0-15,-2-1 0 16,0 1-2-16,-7 3 0 0,-3 2-2 15,-10 6 0-15,-13 2 0 16,9 0-1-16,-6 8 1 0,-3 4 0 16,0 6 0-16,-5 6 1 15,0 3 1-15,0 6-1 16,2 2 1-16,-4-3 0 16,2 3 0-16,2-3-2 0,1-5-4 15,4 0-11-15,-2 6-48 16,10-14-20-16</inkml:trace>
  <inkml:trace contextRef="#ctx0" brushRef="#br1" timeOffset="38884.3696">4192 14878 329 0,'0'0'6'16,"0"0"1"-16,0 0 2 16,0 0-1-16,0 0 2 0,0 0-1 15,0 0 1-15,5 2 0 16,-5-2-5-16,0 0-1 16,0 0-1-16,0 0 0 15,12 10 1-15,-12-10 0 0,0 0 1 16,13 0 1-16,-13 0 0 15,9 0 2-15,-9 0 0 16,15-4 0-16,-7-4 1 16,2 0-1-16,-1-4 0 15,2-3-1-15,-1 1-1 16,-3-6 0-16,-1 5-1 16,3-5-5-16,-2 0 0 0,-4-2 0 15,2-1 0-15,-3 1 0 16,0 2 0-16,-2 0 0 15,0-2 0-15,0 5 0 0,-2-5 0 16,-4 2 0-16,2 2 0 16,0-1 0-16,-1 4 0 15,-2-2 0-15,3-3 0 0,-2 5 0 16,5-3 0-16,-4 6 0 16,-2-3 0-16,5 3 0 15,-4-2 0-15,1 0 0 16,0 2 0-16,0 0 0 0,0-1 0 15,1 1 0-15,-2-3 0 16,-1 3 0-16,2 0 0 16,0-1 0-16,0 0 0 15,-1 1 0-15,2 0 0 16,-1-3 0-16,-2 0 0 16,-1 3 0-16,3-1 0 0,0-2 0 15,0 5 0-15,0-2 0 16,5 12 0-16,-9-17 0 15,9 17 0-15,-9-10 0 0,9 10 0 16,-4-10 0-16,4 10 0 16,0 0 0-16,-10-10 0 15,10 10 0-15,0 0 0 16,-10-9 0-16,10 9 0 0,0 0 0 16,-8-11 0-16,8 11 0 15,0 0 0-15,-8-9 0 16,8 9 0-16,0 0 0 15,-6-10 0-15,6 10 0 0,0 0 0 16,-8-8 0-16,8 8 0 16,0 0 0-16,-10-12 0 15,10 12 0-15,-7-11 0 16,7 11 0-16,-8-9 0 16,8 9 0-16,-11-13 0 15,11 13 0-15,-4-9 0 0,4 9 0 16,0 0 0-16,0 0 0 15,-10-8 0-15,10 8 0 0,0 0 0 16,0 0 0-16,0 0 0 16,0 0 0-16,0 0 0 15,0 0 0-15,0 0 0 0,0 0 0 16,0 0 0-16,0 0 0 16,0 0 0-16,0 10 0 15,0 3 0-15,0 1 0 16,0 6 0-16,0 3 0 0,0 2 0 15,0 4 0-15,0 0 0 16,0 1 0-16,-2-5 0 16,-3 2 0-16,-4-5 0 15,5 1 0-15,-2-8 0 16,5-3 0-16,-4-4 0 16,5-8 0-16,0 0 0 0,0 0 0 15,0 0 0-15,0 0 0 16,0 0 0-16,0-15 0 15,0 1 0-15,3-6 0 0,-1-6 0 16,3-1 0-16,0 2 0 16,0-1 0-16,3-3 0 15,-4 5 0-15,4 2 0 0,-6 5 0 16,2-1 0-16,0 3 0 16,1 3 0-16,-3 2 0 15,1 0 0-15,-3 10 0 16,2-10 0-16,-2 10 0 15,0 0 0-15,0 0 0 0,0 0 0 16,0 0 0-16,0 0 0 16,0 0 0-16,0 0 0 15,0 0 0-15,0 0 0 16,0 0 0-16,0 0 0 16,0 0 0-16,12 5 0 0,-1 0 0 15,0 0 0-15,8 0 0 16,0 2 0-16,1 0 0 15,8 1 0-15,-6 2 0 0,2 1 0 16,-1-5 0-16,0 4 0 16,-3-2 0-16,1 2 0 15,-5-3 0-15,-2 1 0 0,-3-4 0 16,0 2 0-16,-11-6 0 16,15 4 0-16,-15-4 0 15,0 0 0-15,11 5 0 16,-11-5 0-16,0 0 0 15,0 0-21-15,0 0-70 0,-7 0-3 16</inkml:trace>
  <inkml:trace contextRef="#ctx0" brushRef="#br1" timeOffset="40221.948">4606 14273 406 0,'0'0'6'15,"0"-10"3"-15,0 10 2 16,2-14 2-16,1 4 2 0,-3 10 1 16,3-17 0-1,-3 9 1-15,0 8-15 0,0 0-2 16,0 0 0-16,0 0 0 16,0 10 0-16,0 7 0 15,0 5 0-15,0 4 0 0,0 3 0 16,0 6 0-16,5 3 0 15,0-7 0-15,3-2 0 16,-2-3 0-16,5-3 0 0,1-7 0 16,0-3 0-16,4-8 0 15,-2-5 0-15,4 0 0 16,0-10 0-16,-1-7 0 16,1-8 0-16,-3-6 0 0,2-3 0 15,-5-3 0-15,-3 0 0 16,-6-2 0-16,-3 5 0 15,-5 3 0-15,-7 4 0 16,-6 7 0-16,-1 3 0 0,-6 7 0 16,0 2 0-16,0 5 0 15,1 3 0-15,-1 0 0 16,5 3 0-16,-1 6 0 16,7 2 0-16,1-5 0 15,6 3 0-15,2-1 0 0,1 4 0 16,4-2 0-16,9-1 0 15,3 1 0-15,3-2 0 16,8-3 0-16,2-1 0 0,5-4 0 16,2 0 0-16,-2 0 0 15,2-4 0-15,-7-1 0 16,-3-3 0-16,-2 3 0 16,-11 3 0-16,2-1 0 0,-11 3 0 15,0 0 0-15,0 0 0 16,6 0 0-16,-6 0 0 15,0 0 0-15,0 0 0 16,0 0 0-16,0 0 0 16,0 0 0-16,0 0 0 0,-1 0 0 15,1 0 0-15,0 0 0 16,0 0 0-16,0 0 0 16,-8 12 0-16,8-12 0 15,-5 12-86-15,2 0-7 0</inkml:trace>
  <inkml:trace contextRef="#ctx0" brushRef="#br1" timeOffset="40747.9449">5027 14267 474 0,'0'0'5'15,"0"0"2"-15,0-13 2 0,0 13 2 16,0-8-6-16,0 8-5 16,0 0 0-16,-3-10 0 15,3 10 0-15,0 10 0 16,0 5 0-16,3 5 0 0,-1 3 0 15,3 3 0-15,0 3 0 16,1 3 0-16,1-6 0 16,0 1 0-16,-2-5 0 15,0-1 0-15,0-7 0 0,0-1 0 16,-5-13 0-16,5 10 0 16,-5-10 0-16,0 0 0 15,0 0 0-15,-2-5 0 16,2-5-25-16,-5 1-66 0,-3-4-4 15</inkml:trace>
  <inkml:trace contextRef="#ctx0" brushRef="#br1" timeOffset="41485.2609">4686 14043 378 0,'0'0'8'16,"0"0"1"-16,0 0 2 15,-4-2 1-15,4 2 1 16,0 0-1-16,-11 0 1 0,11 0 0 16,-10 2-7-16,10-2-2 15,-12 19-2-15,1-2-2 16,7 4 0-16,-3 1 0 15,2 8 1-15,0 5 0 0,5 0 1 16,0 1-1-16,2 2 1 16,3-1 0-16,5-3 0 15,0-1 0-15,3-3-1 16,-2-3 1-16,5-5-1 16,-2-1-1-16,2-9 1 0,-2-3 0 15,2-4 1-15,-2-5-1 16,4 0 1-16,-5-10-1 15,4-5 1-15,-4-4-1 0,1-9 1 16,1-1-2-16,-6-5 0 16,2-7 0-16,-11-2 0 15,0-6 0-15,0 0 0 16,-11 3 0-16,2 1 0 0,-6 6 0 16,-3 1 0-16,-2 5 0 15,6 9 0-15,-4 4 0 16,3 5 0-16,0 3 0 15,5 1 0-15,-4 7 0 0,3 4 0 16,-3 3 0-16,1 11 0 16,1 8 0-16,-3 6 0 15,-1 6 0-15,2 5 0 16,4 2 0-16,0 1 0 16,10 0 0-16,0-7 0 0,8-3 0 15,9-2 0-15,5-13-7 16,10-2-78-16,6-5-2 15</inkml:trace>
  <inkml:trace contextRef="#ctx0" brushRef="#br1" timeOffset="44193.1392">2702 14863 159 0,'0'0'5'0,"0"0"3"16,0 0 4-16,0 0 4 16,0 0 0-16,0 0 4 0,0 0 2 15,0 0 3-15,0 0-4 16,0 0 0-16,0 0-3 15,0 0-1-15,0 0 0 0,0 0-1 16,0 0-2-16,0 0-1 16,0 0-1-16,0 0-2 15,0 0-1-15,0 0 0 0,0 0 0 16,0 0-2-16,0 0 0 16,0 0-1-16,0 0 0 15,0-8-1-15,0 8 1 16,-7-12-1-16,7 12-5 0,-15-17 0 15,5 7 0-15,0-2 0 16,-2 0 0-16,-3-4 0 16,0-1 0-16,-5-3 0 15,2-2 0-15,-1-4 0 16,-2 0 0-16,-1-3 0 16,3 1 0-16,-4-5 0 0,1 1 0 15,2 3 0-15,-5-2 0 16,3 5 0-16,-1-4 0 15,4 3 0-15,-4-3 0 0,3 0 0 16,1 3 0-16,-2 1 0 16,1-3 0-16,1 0 0 15,1 4 0-15,-2-2 0 0,1 2 0 16,-2 3 0-16,-1 0 0 16,0-3 0-16,0 3 0 15,-3-1 0-15,2-1 0 0,4 4 0 16,-2-5 0-16,-2 5 0 15,7-4 0-15,1 3 0 16,0-3 0-16,-3 1 0 16,1 3 0-16,0-2 0 15,2 3 0-15,0-3 0 16,-2-2 0-16,-3 4 0 16,2 1 0-16,-1-1 0 0,0 1 0 15,2 2 0-15,3-1 0 16,-2-2 0-16,2 0 0 15,2 3 0-15,-5 0 0 0,4 0 0 16,0-1 0-16,-4 3 0 16,2-2 0-16,-2 0 0 0,-1 2 0 15,0-5 0-15,4 5 0 16,-2-3 0-16,2-2 0 16,-4 4 0-16,4-1 0 15,-2-3 0-15,4 2 0 16,-3-2 0-16,3 0 0 0,-3 1 0 15,5-2 0-15,-2 2 0 16,-1-1 0-16,1 2 0 16,4-1 0-16,-5 2 0 15,4 2 0-15,-3-5 0 16,-1 2 0-16,1 1 0 16,-1-2 0-16,3 4 0 0,-2-2 0 15,-1 0 0-15,3 4 0 16,1 0 0-16,-2 1 0 15,2 2 0-15,-1-2 0 0,2-1 0 16,-2 0 0-16,3 1 0 16,-6-1 0-16,3-1 0 15,-2-1 0-15,2-2 0 0,0 2 0 16,-2 3 0-16,-3-6 0 16,5 3 0-16,3 3 0 15,-6 0 0-15,8-1 0 0,-7 4 0 16,1-4 0-16,4 1 0 15,0 2 0-15,-4-4 0 16,2 2 0-16,1 3 0 16,-1-6 0-16,-2 3 0 15,2-3 0-15,-1 3 0 16,-1-1 0-16,2 3 0 0,0-2 0 16,2 1 0-16,0 4 0 15,7 7 0-15,-12-15 0 16,12 15 0-16,-11-12 0 0,11 12 0 15,-7-9 0-15,7 9 0 16,-6-12 0-16,6 12 0 16,0 0 0-16,-3-12 0 15,3 12 0-15,0 0 0 16,0 0 0-16,0 0 0 0,0 0 0 16,0 0 0-16,0 0 0 15,0 0 0-15,0 0 0 16,0 0 0-16,0 0 0 0,0 0 0 15,0 0 0-15,0 0 0 16,0 0 0-16,0 0 0 16,0 0 0-16,0 0 0 15,0 0 0-15,0 0 0 0,0 0 0 16,-3-6-59-16,8 6-36 16</inkml:trace>
  <inkml:trace contextRef="#ctx0" brushRef="#br1" timeOffset="46332.9615">920 12470 319 0,'0'0'10'0,"0"0"4"15,0-12 3-15,0 12 4 16,0-10 2-16,0 10 1 0,0-10 2 16,0 10 0-16,0 0-8 15,0 0-5-15,0 0-13 16,0 0 0-16,0 0 0 15,0 8 0-15,0 9 0 0,0 7 0 16,0 4 0-16,-2 9 0 16,2 2 0-16,0 7 0 15,0-5 0 1,0 4 0-16,0-10 0 0,0 2 0 0,0-7 0 16,0-8 0-16,2-5 0 15,-2-5 0-15,0-12 0 16,3 13 0-16,-3-13 0 15,0 0 0-15,0-10 0 16,0-5 0-16,-3-7 0 0,3-5 0 16,0-8 0-16,-2-4 0 15,2-5 0-15,-4 1 0 16,4 0 0-16,0 4 0 0,-1 4 0 16,-2 3 0-16,0 4 0 15,-2 11 0-15,5 0 0 16,-2 7 0-16,0 0 0 0,2 10 0 15,-4-9 0-15,4 9 0 16,0 0 0-16,0 0 0 16,0 0 0-16,0 0 0 15,0 0 0-15,0 0 0 16,0 0 0-16,0 0 0 0,0 0 0 16,0 0 0-1,0 0 0-15,0 0 0 0,0 0 0 16,0 0 0-16,0 0 0 15,0 0 0-15,0 0 0 0,0 0 0 16,0 0 0-16,0 0 0 16,0 0 0-16,0 0 0 15,-8 0 0-15,8 0 0 16,0 0 0-16,0 0 0 0,0 0 0 16,0 0 0-16,0 0 0 15,0 0 0-15,0 0 0 16,0 0 0-16,0 0 0 15,0 0 0-15,0 0 0 0,0 0 0 16,0 0 0-16,0 0 0 16,0 0 0-16,0 0 0 15,0 0 0-15,0 0 0 16,0 0 0-16,0 0 0 16,0 0 0-16,0 0 0 0,0 0 0 15,0 0 0-15,0 0 0 16,0 0 0-16,0 0 0 15,0 0 0-15,0 0 0 0,0 0 0 16,0 0 0-16,0 0 0 16,0 0 0-16,0 0 0 15,0 0 0-15,0 0 0 0,0 0 0 16,0 0 0-16,0 0 0 16,4 15 0-16,4-6 0 15,7 3 0-15,2 3 0 16,7 3 0-16,6-1 0 15,5 4 0-15,2-2 0 0,2-5 0 16,-2 6 0-16,-4-5 0 16,1 0 0-16,-5 3 0 15,-4-3 0-15,-5-1 0 16,0-1 0-16,-5-1 0 16,-5-5 0-16,0 1 0 0,-10-8 0 15,13 9 0-15,-13-9 0 16,0 0 0-16,0 0 0 15,0 0 0-15,0 0 0 0,0 0 0 16,0 0 0-16,0 0 0 16,0 0 0-16,0 0 0 15,0 0 0-15,0 0 0 0,0 0 0 16,0 0 0-16,0 0-5 16,0 11-88-16,0-11-4 15</inkml:trace>
  <inkml:trace contextRef="#ctx0" brushRef="#br1" timeOffset="50975.2235">6439 12153 440 0,'0'0'6'15,"0"0"2"-15,0 0 3 16,0 0 1-16,0 0 1 16,0 0 1-16,0 0-7 0,0 0-7 15,-4-10 0-15,4 10 0 16,0 0 0-16,9-2 0 15,-9 2 0-15,19-5 0 16,-3 5 0-16,0 0 0 0,5 0 0 16,-1 0 0-16,-1 7 0 15,1 3 0-15,-4 5 0 16,-7 2 0-16,-4 6 0 16,-5-1 0-16,0 3 0 0,-7 1 0 15,-4 0 0 1,2-1 0-16,-3-6 0 0,-1-6 0 15,6-4 0-15,7-9 0 16,-12 7 0-16,12-7 0 16,0-16 0-16,0-4 0 0,7-7 0 15,0-6 0-15,6-1 0 16,-1-3 0-16,0 2 0 16,1 3 0-16,-6 4 0 0,1 8 0 15,-5 7 0-15,4 2 0 16,-7 11 0-16,0 0 0 15,0 0 0-15,0 0 0 16,0 6 0-16,5 11 0 0,-3 0 0 16,6 2 0-16,-4 6 0 15,7-3 0-15,1-1 0 16,3-4 0-16,5-5 0 16,0-5 0-16,-1-7 0 0,6 3 0 15,-7-3-37 1,5-3-56-16</inkml:trace>
  <inkml:trace contextRef="#ctx0" brushRef="#br1" timeOffset="53095.8394">415 11997 438 0,'0'0'6'0,"0"0"1"0,0 0 3 16,0 0 0-16,0 0 0 15,0 0 0-15,0 0 0 16,0 0 0-16,-5 5-10 16,5 5 0-16,2 3 0 0,8-1 0 15,-1-2 0-15,5 4 0 16,3-9 0-16,9 0 0 16,-4-5 0-16,3-10 0 0,-5-3 0 15,-3-3 0-15,1-2 0 16,-6-3 0-16,-8-2 0 15,0 3 0-15,-4 5 0 16,-4-2 0-16,2 7 0 0,2 10 0 16,-11-10 0-16,11 10 0 15,0 0 0-15,0 0 0 16,11 10 0-16,0 0 0 16,1 2 0-16,10 2 0 15,1 2 0-15,-2 0 0 0,7 5 0 16,-6-4 0-16,6 1 0 15,-5-3 0-15,-4 2 0 16,-12-1 0-16,4 1 0 0,-11 2 0 16,0 1 0-16,-13 4 0 15,-2 1 0-15,-5 3 0 16,-7-1 0-16,3 0 0 16,-1 0 0-16,-1-7 0 0,4 0-58 15,10-6-35-15</inkml:trace>
  <inkml:trace contextRef="#ctx0" brushRef="#br1" timeOffset="58342.3799">12589 7238 396 0,'0'0'8'0,"0"0"4"16,7-10 2-16,-7 10 2 15,0 0 1-15,13-12 0 0,-13 12 0 16,0 0-3-16,0 0-14 16,7 5 0-16,-7 12 0 15,0 10 0-15,0 8 0 16,-2 3 0-16,-3 10 0 0,3 10 0 15,-3 4 0-15,-1-1 0 16,-1 1 0-16,0 0 0 16,-3-1 0-16,-3-7 0 15,-4-3 0 1,-1-4 0-16,4-9 0 0,-4-8 0 16,4-11-20-16,-11-11-67 15,14-8-4-15</inkml:trace>
  <inkml:trace contextRef="#ctx0" brushRef="#br1" timeOffset="58698.9837">12102 7258 394 0,'0'0'6'16,"0"0"3"-16,0 0 2 15,0 0 1-15,-8-8 1 0,8 8 1 16,5-10 0-16,11 4 0 16,10-4-4-16,10-1-3 15,10 5 0-15,14-5-7 16,9 4 0-16,8-4 0 0,6 7 0 16,-1-1 0-16,-2 5 0 15,-6-6 0-15,-9 4 0 16,-13 2 0-16,-9 0 0 15,-11 0 0-15,-13 0 0 0,-4 0 0 16,-15 0 0-16,10 8 0 16,-10-8 0-16,0 12 0 15,0 3 0-15,-5-4-11 0,0 1-51 16,-4 12-27-16,-5 3 0 16</inkml:trace>
  <inkml:trace contextRef="#ctx0" brushRef="#br1" timeOffset="59145.3216">12920 7919 455 0,'0'0'4'15,"0"0"2"-15,0-15 0 0,0 15 0 16,-3-12 1-16,3 12-1 16,-12-10 0-16,-1 10 1 15,1 0-4-15,-3 5-1 16,0 7-1-16,2 3 1 0,6 3-2 16,-3 2 0-16,8 2 0 15,2-5 0-15,5 0 0 16,4 1 0-16,9-11 0 15,1 1 0-15,9-5 0 16,-1-3 0-16,0-8 0 0,3-2 0 16,-4-5 0-16,-4-2 0 15,-5-3 0-15,-6-5 0 16,-11 4 0-16,-11 0 0 0,-8 4 0 16,-9 2 0-16,-1 8 0 15,-6 2 0-15,3 5 0 16,-4 5-2-16,14 6-11 15,2 0-9-15,11-2-30 0,6-1-35 16,3-8-2-16</inkml:trace>
  <inkml:trace contextRef="#ctx0" brushRef="#br1" timeOffset="59512.8338">13372 6950 444 0,'0'0'5'15,"0"0"1"-15,0-14 3 16,0 14 0-16,-2-12 1 0,2 12 0 16,-3-10-1-16,3 10 0 15,0 0-9-15,-7 5 0 16,7 12 0-16,-6 8 0 16,6 2 0-16,-5 10 0 0,3 0 0 15,-3 8 0-15,5-8 0 16,-2 0 0-16,2 1-11 15,0-11-26-15,0-3-48 16,2-3-3-16</inkml:trace>
  <inkml:trace contextRef="#ctx0" brushRef="#br1" timeOffset="59873.5079">13680 7488 480 0,'0'0'4'0,"0"0"2"15,0 0 1-15,0 0 0 16,0 0 0-16,0-10-7 16,0 10 0-16,0 0 0 0,18-12 0 15,-8 10 0-15,10 2 0 16,-6-3-16-16,2 3-71 15,5 5-3-15</inkml:trace>
  <inkml:trace contextRef="#ctx0" brushRef="#br1" timeOffset="60017.1101">13586 7657 400 0,'0'0'6'0,"0"0"2"15,0 0 3-15,0 0 2 16,9 3 0-16,9-3 0 15,7 0 0-15,8 0-2 0,13 0-18 16,0-6-71-16,11 1-6 16</inkml:trace>
  <inkml:trace contextRef="#ctx0" brushRef="#br1" timeOffset="62017.8705">14638 7377 311 0,'0'0'8'0,"0"0"4"16,0 0 3-16,0 0 2 0,2-15 4 15,-2 15 0-15,0-8 0 16,0 8 0-16,0 0-7 16,0 0-4-16,0 6-4 15,0 16-2-15,0 7-3 16,0 9-1-16,0 1-1 0,0 9 2 16,0 1-2-16,0 1 1 15,0-3 0-15,0-5 0 16,0-5 1-16,0-5-1 0,0-7 0 15,-5 0 2-15,3-12 1 16,-6-4-1 0,8-9 0-16,-15-5 0 15,5-12 1-15,0-13-1 0,3-10-1 16,0-9 1-16,4-5-2 16,0-6 1-16,3 3 0 15,0-3 1-15,10 9 0 16,0 0-1-16,3 14 0 15,6 8-1-15,4 4 0 16,2 6 0-16,5 3-1 0,0 11-1 16,2 5 2-16,-6 10-1 15,5 11 1-15,-9 3 0 16,-7 11 0-16,-5 1 0 0,-8 7 1 16,-2-4-1-16,-7-1 0 15,-5-5 0-15,-9-5 1 0,-1-5-1 16,-3-3 0-16,4-5 1 15,-4-5-1-15,4-2 0 16,7-2 0-16,3-3-1 16,2-1-1-16,9-2 1 15,0 0-1-15,9 13 1 16,7-6-1-16,4 2 1 0,-1 2 0 16,9 6 1-16,-2-1 0 15,2 3 1-15,0-4-1 16,-3 2 1-16,-3 0-2 15,-2 1-1-15,-2-1-4 16,-9-2-12-16,6-10-45 0,-7 8-21 16</inkml:trace>
  <inkml:trace contextRef="#ctx0" brushRef="#br1" timeOffset="62369.6073">15224 7670 434 0,'0'0'2'16,"0"0"1"-16,-10 0 0 15,-3 7 0-15,-1-1 1 16,-4 7 0-16,1 2-1 0,-3 7 1 16,8-2-2-16,1 5-1 15,9-3 0-15,2 2 0 16,10-5 1-16,10-6 0 15,3-4 0 1,4-4 0-16,0-5 1 0,1-7 0 16,-2-8 1-16,-1-8-1 15,-2-4-1-15,-11 2 0 16,-6-2 0-16,-4 2-1 0,-8 3 0 16,-6 5-2-16,-10 9-1 15,-6 5-3-15,-1 3-6 16,-4 6-13-16,7-6-47 15,1 12-13-15</inkml:trace>
  <inkml:trace contextRef="#ctx0" brushRef="#br1" timeOffset="62633.0989">15587 7407 458 0,'0'0'4'0,"0"0"3"0,0 0 0 15,0-10 0-15,0 10-1 16,0 0 1-16,-2 7-1 0,-6 10 1 16,0 8-5-16,-1 7-2 15,-1 5 0-15,-3 8-2 16,6 5 1-16,0-3 1 16,4-2-1-16,3-3 1 0,10-11-1 15,5-3 1-15,4-7-2 16,2-7-2-16,1-4-6 15,-2-13-30-15,4-2-45 0,2-7-1 16</inkml:trace>
  <inkml:trace contextRef="#ctx0" brushRef="#br1" timeOffset="62799.3239">15515 7637 424 0,'0'0'4'0,"0"0"2"16,0 0 1-1,0 0 0-15,12-8 1 0,3 7 0 16,7-4 0-16,8-1-1 0,5-1-9 16,17 4-26-16,1-2-52 15,2 0-3-15</inkml:trace>
  <inkml:trace contextRef="#ctx0" brushRef="#br1" timeOffset="64110.8652">16069 7605 365 0,'0'0'7'15,"0"0"6"-15,-2-13 1 0,2 13 2 16,-7-10 2-16,7 10 1 16,-7-10 1-16,7 10 1 15,-4-9-6-15,4 9-12 16,0 0-3-16,0 0 0 0,0 0 0 16,0-10 0-16,11 10 0 15,6-3 0-15,8 1 0 16,5 2 0-16,2-3 0 15,5 3 0-15,0 0 0 0,-1 0 0 16,-7 3 0-16,-8 2 0 16,-4 2 0-16,-5 3 0 15,-12 2 0-15,0 3 0 16,-15 5 0-16,-9 0 0 16,0 3 0-16,-13-1 0 0,3-1 0 15,-7 3 0-15,6-5 0 16,1-4 0-16,6-3 0 0,9-2 0 15,4-3 0-15,15-7 0 16,-10 8 0-16,10-8 0 16,6 2 0-16,13-2 0 15,0 0 0-15,7 0 0 16,0 0 0-16,10 0 0 16,1-2 0-16,-3 2 0 0,2-3 0 15,-6 1 0-15,-3-1 0 16,-7 3 0-16,-3 0 0 15,-5 0 0-15,-12 0 0 16,13 0 0-16,-13 0 0 16,0 0 0-16,0 0 0 15,0 0 0-15,0 0 0 0,0 0 0 16,0 0 0-16,0 0 0 16,0 0 0-16,0 0 0 0,0 0 0 15,0 0-13-15,0 0-29 16,0 0-46-16,0 0-2 0</inkml:trace>
  <inkml:trace contextRef="#ctx0" brushRef="#br1" timeOffset="64489.8675">16892 7178 395 0,'0'0'7'16,"0"0"2"-16,0 0 3 15,4-7 0-15,-4 7 0 0,0 0-1 16,0 0 1-16,-11 7 0 15,-8 16-6-15,-1 10-3 16,-3 8-3-16,-5 12 0 0,3 8 1 16,-4 6-1-16,6 1 0 15,11-2 0-15,5-2 0 16,7-9 0-16,2-3 1 16,13-7 1-16,5-11-1 0,10-4-3 15,-1-13-7-15,12 0-30 16,3-10-42-1,0-7-4-15</inkml:trace>
  <inkml:trace contextRef="#ctx0" brushRef="#br1" timeOffset="64955.8684">17225 7293 439 0,'0'0'4'0,"0"0"2"15,0 0 1-15,0 0-1 16,0 0 0-16,-4 4 0 0,-5 6 0 16,2 8 0-16,-5 2-4 15,-4 9-3-15,2 6 1 16,1 5-1-16,-1-1 1 16,7 1-1-16,-2-1 1 15,9-7-1-15,0 1 2 0,11-11-1 16,3-5 1-16,4-6 1 15,2-7 0-15,2-4 1 16,-2-7 0-16,3-10 0 16,-6-5 0-16,-2-11 0 15,-3-7 0-15,-5-2 0 0,-7 0-3 16,0 1 0-16,-7 3 0 16,-7 4 0-16,-4 9 0 0,-2 8 0 15,1 6 0-15,-2 7 0 16,4 4-3-16,4 2 2 15,1 6-1-15,4 7 0 16,8 1 1-16,0 4-1 0,8 5 2 16,4 0 0-16,6 3 0 15,1-6 0-15,9-3-1 16,2-4-4-16,2-4-12 16,9-6-65-16,-4-4-3 0</inkml:trace>
  <inkml:trace contextRef="#ctx0" brushRef="#br1" timeOffset="65146.8762">17554 7456 449 0,'0'0'4'0,"0"0"0"0,0 0 0 16,0 0 1-16,2 15 0 15,0-5 1-15,3 4-1 16,0 4 1-16,-2 5-4 0,1 1-2 15,0-2-5-15,1 9-14 16,-5 5-62-16,0-18-3 16</inkml:trace>
  <inkml:trace contextRef="#ctx0" brushRef="#br1" timeOffset="65415.1662">17752 7107 465 0,'0'0'4'0,"0"0"1"16,0 0 1-16,0 0 0 0,0 0 1 15,11-3 1-15,3 6-1 16,6 12-4-16,2 9-3 0,5 8 0 16,3 11 0-16,2 6 0 15,-7 12 0-15,-2 5 0 16,-13 3 0-16,-6 1 0 15,-4-4 0-15,-14 3 0 0,-9-7 0 16,-10-2 0 0,0-10 0-16,5-8-75 15,1-5-14-15</inkml:trace>
  <inkml:trace contextRef="#ctx0" brushRef="#br1" timeOffset="67090.7296">18418 7565 470 0,'0'0'5'0,"0"0"2"15,0 0 2-15,0-12 2 16,0 12-2-16,0 0-9 0,0-8 0 16,0 8 0-16,0 0 0 15,0 0 0-15,0 0 0 16,0 0 0-16,0 0 0 16,0 0 0-16,0 0 0 0,0 11-82 15,7-2-11-15</inkml:trace>
  <inkml:trace contextRef="#ctx0" brushRef="#br2" timeOffset="74085.5269">7316 11672 353 0,'0'0'6'0,"0"0"4"0,0 0 2 15,0 0 2-15,0 0 1 16,0 0 0-16,0 0 0 15,0 0 1-15,0 0-5 0,0 0-4 16,-7 8-2-16,7-8-2 16,0 13-1-16,0-4-1 15,0 1 0-15,0 0 0 16,7-3 0-16,-7-7 0 0,18 15 1 16,-6-15 0-16,3 0 1 15,0-2 0-15,2-5 1 16,-1-6 0-16,-2 1 0 15,-4-2-4-15,-3 0 0 16,-4 0 0-16,-3 1 0 0,-8 2 0 16,-6 5 0-16,-2 1 0 15,-3 5 0-15,-1 2 0 16,-3 7 0-16,4 9 0 0,-1-2 0 16,3 3 0-16,4 1 0 15,6 5 0-15,2-8 0 16,5 0 0-16,5-4 0 15,7-1 0-15,6-7 0 0,1-2 0 16,6-3 0-16,0-8 0 16,2-1 0-16,-2-4 0 15,0-2 0-15,-9-5 0 16,1 3 0-16,-10-2 0 0,-5 4 0 16,-2 0 0-16,-7-1 0 15,-6 1 0-15,-1 11 0 16,-8-1 0-16,-2 5 0 15,5 5 0-15,-3 4 0 0,1 3 0 16,4 2 0-16,4 1 0 16,1-3 0-16,8 0 0 15,4-12 0-15,0 15 0 16,0-15 0-16,9 5 0 0,7-5 0 16,-2-5 0-16,2-5 0 15,0 3 0-15,0-6 0 16,-4-1 0-16,-5 4 0 15,-5-4 0-15,-2 5 0 16,0 9 0-16,-19-8 0 16,4 8 0-16,-2 5 0 0,-3 11 0 15,-1 1 0-15,2 0 0 16,1 3 0-16,6 2-12 16,2-2-22-16,-2-5-53 0,12-2-3 15</inkml:trace>
  <inkml:trace contextRef="#ctx0" brushRef="#br2" timeOffset="75543.9396">7306 11688 174 0,'0'0'4'15,"0"0"2"-15,0 0-1 16,0 0 3-16,0 0 4 15,0 0 2-15,0 0 6 0,-9 2 3 16,9-2-2-16,0 0 2 16,0 0 0-16,0 0-2 15,-8 6-1-15,8-6-2 16,0 0-6-16,0 0-2 16,0 0-3-16,0 0-2 0,0 0-1 15,0 0-1-15,0 0 0 16,0 0 0-16,0 0 0 15,0 0 0-15,5-6 0 16,-5 6 0-16,7-5 0 0,-7 5 1 16,18-15 0-16,-6 3-1 15,3-2 0-15,0-2 0 16,3-1-1-16,4-1 1 0,-2-3 0 16,2-3-1-16,3 2 1 15,-4 0-1-15,5-2 0 16,-1 1 0-16,3-2-1 15,-3 0 1-15,1 1-1 16,-1 1 0-16,0-2 0 0,0 3 0 16,0 1-1-16,0-5 1 15,-3 6-1-15,3-3 1 16,-5 4-1-16,3-3 1 16,-1 3-1-16,-2-2 0 0,0-2 1 15,2 4-1-15,0-3 0 16,0 0 0-16,2-1-1 15,0 1 0-15,-4 0 0 16,5 0 0-16,-3 2 1 0,-2-1-1 16,2 2 0-16,-1 2 2 15,-2-2 0-15,-1-1-1 16,4 2 1-16,-2-5 0 16,2 3-1-16,-4-2 1 0,4 3 0 15,-2-3 0-15,0 1 0 16,2 1 0-16,-2 1 0 15,-2 1 1-15,1-2-1 16,1 1 0-16,3-1 1 0,-4 2-2 16,1-1 0-16,1 1 0 15,-1-2 0-15,1 3 0 16,2 0 0-16,-1 0 0 16,-2 0 0-16,-2-1 0 0,1 3 0 15,1-2 0-15,-2 5 0 16,1-6 0-16,2 3 0 15,-1-2 0-15,-3 5 0 16,3-4 0-16,-3 3 0 0,-2 1 0 16,2 0 0-16,3 0 0 15,-2-6 0-15,-1 4 0 16,3-4 0-16,5 0 0 0,-6 2 0 16,6-1 0-16,-4-1 0 15,-2 3 0-15,-4 3 0 16,-5 4 0-16,-10 8 0 15,13-15 0-15,-13 15 0 16,0 0 0-16,0 0 0 16,0 0 0-16,0 0-26 0,0 0-61 15,-7 8-4-15</inkml:trace>
  <inkml:trace contextRef="#ctx0" brushRef="#br2" timeOffset="76646.2197">7205 11764 221 0,'0'0'7'0,"0"0"5"15,0 0 3-15,0 0 5 16,-11 0 3-16,11 0 1 16,0 0 1-16,0 0 2 15,-7 0-4-15,7 0-6 0,0 0-4 16,0 0-2-16,0 0-3 15,0 0-2-15,0 0-1 16,0 0-1-16,0 0-1 0,0 0 1 16,0 0-1-16,0 0 1 15,5-13-1-15,-5 13 0 16,20-16 0-16,-3-2 1 16,2 1 1-16,7-5-1 0,4-6 0 15,2-4-1-15,8-2 0 16,5-10 1-16,2 1-4 15,7-3 0-15,6-8 0 16,0 3 0-16,2-6 0 0,8-1 0 16,0 2 0-1,-1-1 0-15,-1 3 0 0,3-4 0 16,-1 4 0-16,-1-4 0 16,3 1 0-16,1-2 0 15,2-2 0-15,1-1 0 0,4-3 0 16,1 0 0-16,-1 6 0 15,0-1 0-15,-6 4 0 16,-2 0 0-16,0 5 0 0,-7-2 0 16,0 7 0-16,-3-4 0 15,0 3 0-15,0-3 0 16,3-1 0-16,-1-2 0 16,6 4 0-16,-5-3 0 0,-3 5 0 15,-7 3 0-15,-8 4 0 16,-4 8 0-16,-11 5 0 15,-5 9 0-15,-12 0 0 16,-6 12 0-16,-9 6 0 16,13-11 0-16,-13 11 0 0,0 0 0 15,0 0 0-15,0 0 0 16,0 0 0-16,0 0 0 16,0 0 0-16,0 0 0 0,0 0 0 15,0 0 0-15,0 0 0 16,-5 8 0-16,5-8 0 15,-15 19 0-15,5-8-20 16,0 4-16-16,0 2-51 0,-4-2-2 16</inkml:trace>
  <inkml:trace contextRef="#ctx0" brushRef="#br2" timeOffset="77245.6951">9740 9460 345 0,'0'0'9'0,"0"0"5"15,0 0 4-15,0 0 1 16,0 0 1-16,0 0 1 0,0 0 1 16,0 0 0-16,0 0-9 15,0 0-5-15,0 0-8 16,0 0 0-16,8 0 0 15,4 0 0-15,2 0 0 16,9-4 0-16,7-7 0 16,5 2 0-16,2-6 0 15,3 3 0-15,-3-3 0 0,-5 3 0 16,-4 1 0-16,-5 1 0 16,-9 5 0-16,-3 2 0 15,-11 3 0-15,9 3 0 0,-9-3 0 16,5 20 0-16,0-2 0 15,-3 4 0-15,-2 10 0 16,0 3 0-16,-2 4 0 16,-8 3 0-16,-3 5 0 0,-1-5 0 15,-4-1 0-15,0-7 0 16,7-7 0-16,-2-5 0 0,6-5 0 16,2-4 0-16,5-13 0 15,-5 11 0-15,5-11 0 16,0 0 0-16,0 0-77 15,10-8-14-15</inkml:trace>
  <inkml:trace contextRef="#ctx0" brushRef="#br2" timeOffset="78459.7732">10289 9039 435 0,'0'0'6'0,"0"0"2"16,0 0 3-16,0 0 1 15,0 0 2-15,0 0 0 0,0 0-3 16,0 0-11-16,-5-10 0 15,5 10 0-15,5-5 0 16,7 3 0-16,1 2 0 16,3 0 0-16,3 2 0 0,3 3 0 15,1 7 0-15,0 3 0 16,-4 6 0-16,-4 1 0 16,-5 5 0-16,-8 0 0 0,-2 3 0 15,-4-3 0-15,-6 0 0 16,-5 0 0-16,-2-10 0 15,1 1 0-15,-1-7 0 16,7-4 0-16,0-7 0 0,10 0 0 16,-9-23 0-16,9 1 0 15,6-10 0-15,7-10 0 16,2-3 0-16,2-7 0 0,1 7 0 16,-1 1 0-16,-2 10 0 15,-3 5 0-15,-4 5 0 16,-3 14 0-16,-5 10 0 15,0 0 0-15,0 0 0 16,0 0 0-16,0 20 0 16,3 0 0-16,-1 3 0 0,3 1 0 15,0 6 0-15,5-1 0 16,2 1 0-16,0-10 0 16,6-3 0-16,0-5 0 15,6-4 0-15,-2-8 0 0,4 0 0 16,-4-5 0-16,0-5 0 15,-2 1 0-15,-2 1 0 16,-4 1 0-16,-4 2 0 0,-10 5 0 16,8-5 0-16,-8 5 0 15,0 0 0-15,0 0 0 16,-8 2 0-16,3 8 0 16,-9-5 0-16,-11 5-89 0,15 0-5 15</inkml:trace>
  <inkml:trace contextRef="#ctx0" brushRef="#br2" timeOffset="78698.2084">10883 8903 504 0,'0'0'4'15,"0"0"-1"-15,0 0-3 0,0 0 0 16,0 0 0-16,0 0 0 15,0 7 0-15,3 8 0 16,4 7 0-16,-2 6 0 16,6 2 0-16,-2 4 0 0,4 6 0 15,-1-8 0-15,3 5 0 16,-5-8 0-16,5 2-76 16,-5-7-15-16</inkml:trace>
  <inkml:trace contextRef="#ctx0" brushRef="#br2" timeOffset="81147.9557">7248 11719 235 0,'0'0'4'16,"0"0"1"-16,0 0 4 15,0 0 1-15,0 0 5 0,0 0 2 16,0 0 3-16,0 0 4 15,0 0-2-15,0 0 2 16,11 3-4-16,-11-3-1 0,0 0-3 16,0 0-3-16,0 0-4 15,0 0-2-15,0 0-1 16,0 0-2-16,0 0-1 16,0 0 1-16,0 0 0 15,0 0 0-15,0 0 1 0,0-5 0 16,0 5 2-16,0 0-7 15,-11-9 0-15,11 9 0 16,-6-11 0-16,6 11 0 16,-13-15 0-16,6 9 0 0,-1-6 0 15,1 3 0-15,-3-3 0 16,0-1 0-16,3 1 0 16,-4-2 0-16,-1-1 0 0,0-1 0 15,-1-3 0-15,1-1 0 16,-2 0 0-16,-2-5 0 15,-7 4 0-15,4-3 0 16,-3 2 0-16,1 0 0 16,0 0 0-16,0 2 0 15,-5 2 0-15,5-1 0 0,4 2 0 16,-6-1 0-16,3 1 0 16,1 2 0-16,-4-5 0 15,3 0 0-15,-2 0 0 0,2 1 0 16,0-1 0-16,3 0 0 15,-2 0 0-15,3-2 0 16,-4 2 0-16,2 0 0 16,2 0 0-16,-2 2 0 0,1-3 0 15,-3 2 0-15,-3-1 0 16,6 0 0-16,-3-1 0 16,2 1 0-16,4 1 0 15,-4-1 0-15,3 2 0 0,0 0 0 16,1 2 0-16,-2-1 0 15,2-1 0-15,2 1 0 16,-1-4 0-16,-2 5 0 16,-3 1 0-16,6-2 0 15,-3-1 0-15,1 1 0 0,-2-4 0 16,-1 5 0-16,0-4 0 16,1 0 0-16,-1 3 0 15,-1-3 0-15,2 0 0 16,-5 0 0-16,6 1 0 0,-7 1 0 15,7 1 0-15,-2-1 0 16,-1-2 0-16,1 5 0 0,0-4 0 16,0-4 0-16,-1 7 0 15,0-10 0-15,-1 6 0 16,-1-4 0-16,-1 2 0 16,2-4 0-16,-1 5 0 15,2-7 0-15,-4 9 0 0,0-6 0 16,2 0 0-16,-2 0 0 15,-1 3 0-15,1-3 0 16,-4 2 0-16,5-1 0 16,-4 0 0-16,5 1 0 15,-4 1 0-15,3-1 0 16,1 3 0-16,-2-2 0 0,5 1 0 16,-3 3 0-16,-1-2 0 15,2 0 0-15,4 3 0 16,-2 0 0-16,-2-1 0 0,3 0 0 15,1 1 0-15,0-3 0 16,0 3 0-16,-4-2 0 0,3 1 0 16,1 0 0-16,3-2 0 15,-4 3 0-15,4 3 0 16,-2 2 0-16,3 0 0 16,2-1 0-16,-1 0 0 0,-1 2 0 15,4 2 0-15,-2-1 0 16,0 0 0-16,-1 1 0 15,6-1 0-15,-6 3 0 0,0-4 0 16,3 2 0 0,-3-2 0-16,1 1 0 15,-1 2 0-15,4-1 0 0,-1 2 0 16,7 7 0-16,-17-17 0 16,17 17 0-16,-6-10 0 15,6 10 0-15,0 0 0 0,-13-10 0 16,13 10 0-16,0 0 0 15,0 0 0-15,-11-10 0 16,11 10 0-16,0 0 0 0,0 0 0 16,-8-8 0-16,8 8 0 15,0 0 0-15,0 0 0 16,0 0 0-16,0 0 0 0,-5 8 0 16,5 4 0-16,0 10 0 15,-2 6 0-15,2 7 0 16,0 4 0-16,0 6 0 15,-3 2 0-15,3 2 0 16,0-6 0-16,0-4 0 16,0-10 0-16,0-1 0 15,0-8 0-15,3-8 0 0,-3-12 0 16,0 12 0-16,0-12 0 16,0 0 0-16,0 0 0 15,0-9 0-15,-3-6 0 0,-5-8 0 16,3-7 0-16,-2-4 0 15,-3-3 0-15,0-3 0 16,2 1 0-16,1 4 0 0,0 4 0 16,1 5 0-16,4 6 0 15,-3 8 0-15,3 2 0 16,2 10 0-16,-5-12 0 16,5 12 0-16,0 0 0 0,0 0 0 15,0 0 0-15,0 0 0 16,0 0 0-16,0 0 0 15,12 0 0-15,1 0 0 16,4 0 0-16,5 0 0 16,6 0 0-16,4 0 0 0,3 0 0 15,-4-6 0-15,2 5 0 16,-1-5 0-16,-4 1 0 16,-8 2 0-16,-3-1 0 0,-4 4 0 15,-13 0 0-15,12 0 0 16,-12 0 0-16,0 0 0 15,6 4 0-15,-6-4 0 16,12 14-19-16,0-7-71 0,-12-7-3 16</inkml:trace>
  <inkml:trace contextRef="#ctx0" brushRef="#br2" timeOffset="81887.723">4555 8717 363 0,'0'0'7'16,"0"0"3"-16,0 0 4 16,-7-10 0-16,7 10 2 15,0 0-1-15,-6-12-1 0,6 12 1 16,0 0-5-16,0 0-5 16,5 15-2-16,8-1-1 15,-1 1-2-15,5 5 2 16,5-2-1-16,5-3 1 0,3-1 0 15,-2-4 0-15,2-2 0 16,-5-8 1-16,-2 0 0 0,-4-8 0 16,-6-4 0-16,-6-6-3 15,-2 4 0-15,-5-4 0 16,0 0 0-16,0 4 0 16,-5 2 0-16,3 2 0 0,2 10 0 15,-10-10 0-15,10 10 0 16,0 0 0-16,5 10 0 15,4-3 0-15,6 6 0 16,0-1 0-16,3 5 0 16,4 4 0-16,-2-2 0 15,3 3 0-15,-7 0 0 0,0 3 0 16,-4 3 0-16,-7 1 0 16,-5 3 0-16,-10 2 0 15,-10-3 0-15,-2 4 0 16,-5-5 0-16,2-3 0 0,0-5-3 15,2 0-36-15,6-5-47 16,8-8-4-16</inkml:trace>
  <inkml:trace contextRef="#ctx0" brushRef="#br2" timeOffset="82863.1252">5150 8732 449 0,'0'0'5'15,"0"0"3"-15,0 0 2 16,0 0 1-16,0 0 0 0,0 0 1 16,0 0-7-16,0 0-5 15,0 0 0-15,8 3 0 16,-6 6 0-16,4 3 0 16,2 6 0-16,1 2 0 0,2 2 0 15,3 2 0-15,2 2 0 16,3-26-65-16,4 23-24 15</inkml:trace>
  <inkml:trace contextRef="#ctx0" brushRef="#br2" timeOffset="85125.959">7313 11764 304 0,'0'0'7'0,"0"0"5"16,0 0 1-16,0-10 2 0,0 10 3 16,3-10 3-16,-3 10 0 15,8-9 0-15,-8 9-6 16,0 0-3-16,5-10-3 16,-5 10-1-16,0 0-3 0,0 0-1 15,0 0-1-15,0 4 0 16,0 9 0-16,-3-1-1 15,1 6 1-15,-6 4 0 16,1 5-1-16,-3 7 1 0,-2 9-1 16,-6 6 0-16,-3 9-2 15,-3 8 0-15,-6 4 0 16,0 4 0-16,-7 4 0 16,2 2 0-16,-6 5 0 0,0-1 0 15,-1-4 0-15,5-9 0 16,3 1 0-16,1-10 0 15,6-5 0-15,2-12 0 0,5-8 0 16,3-6 0-16,6-8 0 16,4-3 0-16,0-5 0 15,2 0 0-15,-1-5 0 16,1 2 0-16,3-4 0 16,2-8 0-16,-2 12 0 15,2-12 0-15,-5 7 0 0,5-7 0 16,0 0 0-16,0 0 0 15,0 0 0-15,0 0 0 16,0 0 0-16,-10 7 0 0,10-7 0 16,0 0 0-16,0 0 0 15,0 0 0-15,0 0 0 16,0 0 0-16,0 0 0 16,0 0 0-16,0 0 0 0,0 0 0 15,0 0 0-15,0 0 0 16,0 0 0-16,0 0 0 15,0 0 0-15,0 0 0 0,0 0 0 16,0 0 0-16,0 0 0 16,0 0 0-16,0 0 0 15,-2 13 0-15,2-13 0 16,-7 12 0-16,3-1 0 16,-2-2 0-16,2 3 0 15,-1 1 0-15,1-1 0 0,-3 3 0 16,1 2 0-16,1-2 0 15,-2 3 0-15,2-4 0 16,-3 1 0-16,3-3 0 0,-2 2 0 16,2-2 0-16,0-2 0 15,3-1 0-15,-3-1 0 16,5-8 0-16,-3 12 0 16,3-12 0-16,0 0 0 0,0 0 0 15,0 0 0-15,0 0 0 16,0 0 0-16,0 0 0 15,0 0 0-15,0 0 0 0,0 0 0 16,0 0 0-16,0 0 0 16,0 0 0-16,0 0 0 15,0 0 0-15,0 0 0 16,-3 8 0-16,3-8 0 16,0 0 0-16,0 0 0 15,-5 10 0-15,5-10 0 0,0 0 0 16,0 0 0-16,-5 12 0 15,5-12 0-15,-2 7 0 0,2-7 0 16,-7 10 0-16,7-10 0 16,-6 16 0-16,4-7 0 15,-1 2 0-15,3-11 0 16,-7 14 0-16,7-14 0 16,-7 15 0-16,7-15 0 0,-3 14 0 15,3-14 0-15,-4 16 0 16,4-16 0-16,-6 9 0 15,6-9 0-15,-5 12 0 0,5-12 0 16,0 0 0-16,0 0 0 16,-5 13 0-16,5-13 0 15,0 0 0 1,0 0 0-16,0 0 0 0,0 0 0 0,0 0 0 16,0 0 0-1,0 0 0-15,0 0-3 0,0 0-9 16,0 0-10-16,0 0-19 15,-12 0-47-15,12 0-3 16</inkml:trace>
  <inkml:trace contextRef="#ctx0" brushRef="#br2" timeOffset="85693.835">6476 13317 369 0,'0'0'6'0,"0"0"4"15,0 0 1-15,0 0 1 16,0 0 1-16,0 0 0 0,0 0 0 15,0 0 0-15,3 11-5 16,-3 1-4-16,0 3-2 0,-3 5-1 16,1-1-1-16,-3 5 1 15,1 5-1-15,-3 0 0 16,4 0 1-16,-3-4-1 16,1 3 1-16,0-8 0 15,1-1 0-15,0-4-1 0,4-2 0 16,0-13 0-16,-2 15 0 15,2-15 0-15,6 1 1 16,5-1 1-16,4 0 0 16,5-7 1-16,3-1 1 15,4-1-1-15,3-1 0 16,-4-2 0-16,3 2-1 0,-3 0 0 16,-5 1-1-16,-1 1 1 15,-7 2-1-15,0 5 1 16,-13 1-2-16,13-5 0 0,-13 5 0 15,0 0 0-15,0 0 0 16,0 0 0-16,0 0 0 0,0 0 0 16,0 0 0-16,0 0 0 15,0 0-3-15,0 0-31 16,12 0-54-16,-12 0-3 16</inkml:trace>
  <inkml:trace contextRef="#ctx0" brushRef="#br2" timeOffset="86344.4777">6499 13907 438 0,'0'0'4'16,"0"0"2"-16,0 0 2 16,0 0 2-16,0 0 0 15,0 0 0-15,0 0 0 16,0 0 1-16,0 0-7 0,0 0-4 15,0 0 0-15,12-5 0 16,2-5 0-16,9 1 0 16,0-3 0-16,4-2 0 15,1 4 0-15,1-3 0 0,-1 4 0 16,-7 2 0-16,-3 2 0 16,-8 5 0-16,-10 0 0 15,15 2 0-15,-15 8 0 16,-2 5 0-16,-7 8 0 15,-2 1 0-15,-8 8 0 0,0 4 0 16,-3 0 0-16,-3 1 0 16,1 0 0-16,4-9 0 15,2-3 0-15,6-6 0 0,-1-4 0 16,8-8 0-16,5-7 0 16,0 0 0-16,0 0 0 0,5 0 0 15,8-7 0-15,4-6 0 16,3 1 0-16,5-5 0 15,2 0 0-15,5-5 0 16,-4 4 0-16,-4 0 0 16,-1 6 0-16,-5 0 0 15,-6 5 0-15,-12 7 0 16,15-8 0-16,-15 8 0 16,2 8 0-16,-2-8 0 0,0 17-31 15,3-8-57-15,-3 2-3 16</inkml:trace>
  <inkml:trace contextRef="#ctx0" brushRef="#br2" timeOffset="86529.9816">6996 13786 496 0,'0'0'1'0,"0"0"3"16,0 0 1-16,2 5 0 15,1 4-5-15,-1 9 0 16,0 1 0-16,0 9 0 0,5 7 0 15,0 4 0-15,0 1 0 16,11 9 0-16,19-6-85 16,-14-9-7-16</inkml:trace>
  <inkml:trace contextRef="#ctx0" brushRef="#br2" timeOffset="88988.9478">18963 7305 449 0,'0'0'5'0,"0"0"2"16,0 0 2-16,0-12 0 15,0 12 1-15,0 0-1 16,0 0 0-16,0 0-5 16,0 0-4-16,-7 20 0 0,4 5 0 15,1-1 0-15,-1 13 0 16,0 0 0-16,2 5 0 16,-3 1 0-16,4-4 0 15,-6-4-4-15,6 2-12 0,-3-12-17 16,-10 0-53-16,5-8-2 15</inkml:trace>
  <inkml:trace contextRef="#ctx0" brushRef="#br2" timeOffset="89240.3674">18572 7231 430 0,'0'0'5'16,"0"0"2"-16,-9-10 2 15,9 10 1-15,-3-12-1 0,3 2 1 16,8 0 1-16,9-2 0 16,16-2-5-16,6 5-3 15,18-3-3-15,5 2 0 0,10 0 0 16,3 3 0-16,-4 2 0 16,0 2 0-16,-9 3-4 15,-12 0-13-15,-8 10-26 16,-12 2-43-16,-18 3-2 15</inkml:trace>
  <inkml:trace contextRef="#ctx0" brushRef="#br2" timeOffset="89594.9915">19147 7521 485 0,'0'0'3'15,"0"0"2"-15,0-10 0 16,0 10 0-16,7-10 0 0,-7 10-2 16,20-8-3-16,-2 5 0 15,1 3 0-15,1 3 0 0,5 7 0 16,0 2 0-16,-5 6 0 16,2-1 0-16,-4 3 0 15,-6-3 0-15,-5 3-5 16,-2-4 2-16,-1-4 0 15,-4-4 2-15,0-8 0 16,-13 6 2-16,13-6 0 0,-12-12 1 16,1 0 0-16,4-6 1 15,2-2-1-15,3 0 0 16,2 1-2-16,4-1 0 16,8 5-7-16,-1 1-9 15,12-10-54-15,1 23-16 0</inkml:trace>
  <inkml:trace contextRef="#ctx0" brushRef="#br2" timeOffset="90447.2117">19815 7471 420 0,'0'0'4'16,"0"0"2"-16,-4-7 3 0,-9-1 0 16,-2 4 0-16,-4 1 1 15,-1-2 0-15,-8 3-1 16,1 2-3-16,-1 7-3 15,3 2-2-15,6 8-1 0,4 1-1 16,5 2-1 0,8 3 1-16,2-1-1 0,4-2 1 15,8-6 0-15,9 1 0 16,-4-7 1-16,5-3 1 16,1-5 0-16,-1-5 1 15,-2-8 1-15,0-4-1 0,-3-3 1 16,1 0-1-16,-8-4 1 15,-3 4-1-15,1 2-1 16,-4 3-1-16,-2 5-2 16,-2 10 1-16,0 0-2 0,0 0 1 15,3 16 0-15,-3-2-1 16,4 1 1-16,0 3 1 0,1-3 1 16,2-1 0-16,1-4 1 15,5-3-1-15,-1-4 1 16,5-3 0-16,3-5 0 15,-2-4 0-15,3-7 0 0,-2 1-1 16,3-2 0-16,-5 2 0 16,-5 0 0-16,-4 3-1 15,-1 4-1-15,-7 8-1 16,0 0 0-16,0 0 0 16,0 0-1-16,3 8 1 15,-1 1-1-15,1 2 2 0,4-2 0 16,5 2 2-16,9-4 0 15,4-1 0-15,4-6 1 16,9 0 0-16,3-11 1 0,0-4 0 16,-2-3 2-16,-2 1-1 15,-12-2 2-15,-2 0 0 16,-13-2-1-16,-8 1-1 16,-4 5 0-16,-10 3-1 0,-6 5-2 15,-2 4-1-15,-4 3-1 16,1 0 0-16,3 8 0 15,0 2-1-15,5 1 1 16,5 9 0-16,8-2 1 0,2 2 0 16,10 0 0-16,7-1 0 15,3 1 1-15,2-2 0 16,3 0 0-16,5-3 0 16,-7-1-1-16,-2-2-1 15,-3-2 0-15,-6-6 0 0,-1 4 0 16,-11-8 1-16,2 12 0 15,-6-4 0-15,-14-2 1 16,-5-2 1-16,-2 2 0 16,-5 0 0-16,-4 0-1 0,4 2 1 15,-4-4-2-15,8-2-4 16,9 6-17-16,-1 5-57 0,4-12-4 16</inkml:trace>
  <inkml:trace contextRef="#ctx0" brushRef="#br2" timeOffset="92508.028">20649 7362 439 0,'0'0'5'0,"0"0"2"16,0 0 3-16,0 0 0 15,9-12 1-15,-9 12 0 16,8-8 1-16,5 4-6 0,1-2-6 15,4 5 0-15,2-2 0 16,9 3 0-16,-4 7 0 16,2 3 0-16,3 2 0 15,-10 2 0-15,0 6 0 0,-7 4 0 16,-11 0 0-16,-2-2 0 16,-10 0 0-16,-7 3 0 15,-6-2 0-15,-4-4 0 16,-2-4 0-16,4-1 0 0,0-3 0 15,2-4 0-15,8 1 0 16,3-8 0-16,12 0 0 16,-8-8 0-16,13-4 0 15,7-3 0-15,8-7 0 16,5-1 0-16,5-3 0 16,0-2 0-16,2 1 0 0,1 4 0 15,-8 4 0-15,-3 3 0 16,-10 7 0-16,-4 2 0 15,-8 7 0-15,0 0 0 16,0 0 0-16,0 0 0 0,0 9 0 16,-3 3 0-16,-4 4 0 15,0 4 0-15,1 2 0 16,1 4 0-16,3 0 0 0,2-2 0 16,5-1 0-16,8-4 0 15,3-1 0-15,9-8 0 16,5 0 0-16,3-5 0 0,0-5 0 15,4-15-61-15,-3 15-29 16</inkml:trace>
  <inkml:trace contextRef="#ctx0" brushRef="#br2" timeOffset="93507.2138">21678 7059 365 0,'0'0'8'0,"0"-9"3"16,0 1 2-16,0 8 1 15,0-19 3-15,0 9 1 0,-2-3 1 16,2 1 0-16,0 12-6 16,-6-13-4-16,6 13-4 15,-17 10-5-15,-1 16 0 16,-5 5 0-16,-1 12 0 15,-3 4 0-15,2 10 0 0,-3 2 0 16,6 6 0-16,10-1 0 16,9-5 0-16,3-2 0 15,10 0 0-15,4-5 0 16,9-2 0-16,5-6 0 0,0-1 0 16,8-9 0-1,-2-7 0-15,5-2 0 0,-5-5 0 16,-1-5 0-16,-8-5 0 15,0-3 0-15,-8-2 0 16,-2-2 0-16,-5-1 0 0,-10-2 0 16,0 0 0-16,9 0 0 15,-9 0 0-15,0 0 0 16,0 0 0-16,0 0 0 0,0 0 0 16,0 0 0-16,0 0 0 15,0 0 0-15,0 0 0 16,0 0 0-16,0 0 0 15,-5-8 0-15,5 8-73 0,0-9-20 16</inkml:trace>
  <inkml:trace contextRef="#ctx0" brushRef="#br2" timeOffset="94208.6348">21695 7475 430 0,'0'0'5'0,"0"0"3"15,0 0 2-15,0 0 0 16,0 0 0-16,0 0 1 16,0 0-1-16,0 0 1 0,0 0-5 15,5 0-6-15,-5 0 0 16,13 8 0-16,-4-3 0 16,3-5 0-16,8 0 0 0,3 0 0 15,6-7 0-15,-1-6 0 16,4-6 0-16,-2-9 0 15,0-7 0-15,-5-6 0 16,-5-7 0-16,-7-3 0 0,-4-2 0 16,-9 2 0-16,0 4 0 15,-9 6 0-15,-4 7 0 16,-4 13 0-16,-3 7 0 16,-3 14 0-16,1 3 0 0,-1 15 0 15,3 11 0-15,6 6 0 16,3 10 0-16,7 1 0 15,4 6 0-15,2 0 0 16,13-2 0-16,6-5 0 0,5-6 0 16,2-3 0-16,1-13 0 15,4 2 0-15,-6-5 0 16,1-4 0-16,-3-10 0 0,0 0-8 16,-11 2-78-16,1-16-3 15</inkml:trace>
  <inkml:trace contextRef="#ctx0" brushRef="#br2" timeOffset="94406.6351">22189 7338 403 0,'0'0'5'0,"0"0"3"16,0 0 1-16,0 0 2 16,0 0 1-16,6 9 1 15,-1 1-1-15,0 4 1 16,2 6-5-16,-2 0-3 0,3 5-4 15,-1 0-3-15,0 2-6 16,-2-4-9-16,6-1-25 16,-4-5-43-16,3-7-3 0</inkml:trace>
  <inkml:trace contextRef="#ctx0" brushRef="#br2" timeOffset="94690.2782">22451 6889 483 0,'0'0'3'0,"0"0"1"16,0 0 1-16,4-11 0 0,-4 11 1 15,16 0-1-15,-2 11-5 16,7 9 0-16,-1 17 0 16,4 8 0-16,3 14 0 15,-2 8 0-15,2 6 0 16,-8 4 0-16,-5 1 0 15,-9 1 0-15,-5-10 0 0,-8-4 0 16,-9-6 0-16,-2-5 0 16,-11-4 0-16,-4-7 0 15,-7-4 0-15,11 1-20 0,-7-13-67 16,12-5-4 0</inkml:trace>
  <inkml:trace contextRef="#ctx0" brushRef="#br2" timeOffset="96772.8819">14220 8261 244 0,'0'0'8'0,"0"0"6"15,-5-15 4-15,5 15 4 16,-7-12 2-16,7 12-1 16,-8-12-1-16,8 12 0 0,0 0-8 15,0 0-6 1,-10 7-5-16,5 13-3 0,5 7-1 15,0 5 0-15,0 6 2 16,5 6 0-16,5 2 0 16,6 0 1-16,11-4 1 0,10-2 0 15,9-6 0-15,9-7 1 16,15-3-2-16,5-12 2 16,9-5-1-16,11-5 1 15,4-2-2-15,2-7 0 16,2-4-1-16,-2-1 0 15,0-3 0-15,-1 1 0 0,0-1-1 16,-5-3 2-16,1 1 1 16,-4 1-1-16,4-5 0 15,3 4 0-15,-2-1 1 0,4 1-1 16,-1 2 0-16,0 2-1 16,-4 4-1-16,4-2 1 15,-5 7 0-15,-1 1-1 0,-7 3 0 16,-5 3 0-16,-5 4 0 15,-7 2 0-15,-6 8 0 16,-11 0-2-16,-10 2 0 16,-2 3 0-16,-13 1 1 0,-7 1-1 15,-5 2 1-15,-7 1 0 16,-6 0 0-16,2 0 2 16,-5 3-1-16,0-3 1 15,0-2-1-15,0 0 0 16,0-8 0-16,0 0 1 15,5-4 1-15,-5-13 1 0,0 12 1 16,0-12 0-16,0 0 0 16,0 0-1-16,10-12 1 15,-3-1-1-15,0-4-1 0,4 0-1 16,4-8-2-16,7 2 1 16,1-6-1-16,6 2 1 15,6-3-1-15,5 0 2 0,7 0-1 16,0 0 1-16,6 3-1 15,-1 0 0-15,5 3 0 16,0-2 1-16,2 2-1 16,5 7 0-16,2-3-1 0,8 2 0 15,2 3 1-15,5 5 0 16,1-2 0-16,8 4-1 16,-1 1 2-16,3 2-1 15,0 5 0-15,-5 0 0 16,3 0 0-16,-4 7 0 15,-1 1 1-15,2 5-1 0,3 0 1 16,-2-1-1-16,3 3 1 16,1-6-1-16,0 3 1 15,-1-2-1-15,4-2 0 0,3 1 0 16,-2-1 1-16,1-4-1 16,0 2 0-16,4-1 1 0,2-2-1 15,3 0 0-15,4-2 1 16,2-1-1-16,2 0 0 15,0-4 0-15,8-2 0 16,-2-2 0-16,1 2 0 16,-4-2 0-16,-2 1 0 0,-4-3 0 15,-6 0 0-15,-6 3-1 16,-7-3 1-16,-7-3 0 16,-5 1 0-16,-6-1 0 15,-9-4 0-15,-3 0 1 16,-7 0 0-16,-11-3 1 15,-4 5 0-15,-7-3-2 0,-6 1 0 16,-10 0 0-16,1 4 0 16,-6 1 0-16,-4 3 0 15,-8 9 0-15,10-18 0 0,-10 18 0 16,7-10 0-16,-7 10 0 16,0 0 0-16,0 0 0 15,0 0 0-15,0 0 0 0,0 0 0 16,0 0 0-16,0 0 0 15,0 0 0-15,0 0-21 16,-10 0-65-16,10 0-4 16</inkml:trace>
  <inkml:trace contextRef="#ctx0" brushRef="#br3" timeOffset="110504.6607">7405 11700 254 0,'0'0'6'0,"0"0"5"16,0 0 4-16,0 0 2 0,0-7 2 15,0 7 0-15,0 0 2 16,0 0 3-16,-7-8-8 16,7 8-3-16,0 0-5 15,0 0-1-15,0 0-3 16,0 0-2-16,0 0 0 0,0 0-2 16,0 0 1-16,0 0 0 15,11 0 1-15,3 0 0 16,3 3 0-16,2 2 1 0,10-1 0 15,1-1 0-15,4 2-1 16,3-2 0-16,4-1 0 16,1 3-1-16,3-3 0 15,-1 0 0-15,4 1 1 16,3-3-1-16,-1 3 0 16,2-3-1-16,4 0 2 0,-3 0-1 15,3 0 0-15,-2 0 0 16,6 0 0-16,-3 0 1 0,-2 0-1 15,3 0 0-15,0 0 0 16,2 2 0-16,0 0 0 16,-3 1 0-16,0 0-1 15,1-1 1-15,-1 0 0 16,0 1 0-16,-2-1-1 0,-1-2 1 16,1 0 0-16,0 0 0 15,-3 0 0-15,-3 0 0 16,4 0-1-16,-6 0 1 15,0 0 0-15,-4 0 0 0,-1 0-1 16,-5 0 0 0,0 0 1-16,-4 0-1 0,-3 3 0 15,0-3 1-15,-6 0-1 16,1 1 0-16,-2-1 0 0,-1 0 0 16,2 0 1-16,1 0-1 15,0 0 1-15,0 0-1 16,3 0 1-16,-4 0-1 0,6 0 0 15,-5 3 1-15,0-3-1 16,0 0 0-16,0 0 0 16,0 0 1-16,0 3-1 15,-1-3 0-15,4 0 1 16,-3 0-1-16,-1 0 0 0,4 2 1 16,0-2-1-16,1 0 1 15,1 0-1-15,-6 0 0 16,6 0 1-16,-2 0-1 15,-1 0 0-15,-4 0 0 16,-1 0 0-16,-3 0 0 0,4 0 0 16,-3 0 1-16,0 0-1 15,2 0 0-15,-4 0 0 16,7 0 0-16,-1 0 0 0,-1 0 0 16,-1-2 0-16,1 2 0 15,-4 0 0-15,-1 0 0 16,-1 0 0-16,1 0 0 15,-4 0 0-15,4 0 0 0,-4 0 0 16,4 0 0-16,-2 0 0 16,-4 0 0-16,2 0 0 15,-3 0 0-15,-11 0 0 0,14 0 0 16,-14 0 0-16,0 0 0 16,8 0 0-16,-8 0 0 15,0 0 0-15,0 0 0 16,0 0 0-16,0 0 0 15,0 0 0-15,0 0 0 16,0 0 0-16,0 0 0 0,0 0 1 16,0 0-1-16,0 0 0 15,0 0 0-15,0 0 1 16,0 0-1-16,0 0 0 0,0 0 0 16,0 0 0-16,0 0-1 15,0 0-3-15,0 0-6 16,0 0-6-16,0 0-18 0,-10 2-50 15,10-2-1-15</inkml:trace>
  <inkml:trace contextRef="#ctx0" brushRef="#br3" timeOffset="110986.0454">10695 11548 332 0,'0'0'8'0,"0"0"3"0,0 0 4 15,0 0 4-15,7 3-1 16,-7-3 0-16,0 0 0 0,0 0 1 16,0 0-9-16,10 10-2 15,-10-10-4-15,15 5-2 16,-5 1 0-16,5-2-1 15,2 4 2-15,3 0-1 0,3-2 1 16,1 1 0-16,1 1 0 16,0 0 0-16,-2-4-2 15,-1 4 0-15,-5-3-1 16,1 1 0-16,-4 0 0 0,-3-1-2 16,-11-5 1-16,12 17 0 15,-12-17 0-15,0 16 2 16,0-4 0-16,-10 3 0 15,-5 2 1-15,-5 2 0 0,-5 4 1 16,-2-3-1 0,-6 0-2-16,2-1 0 0,-1 1 0 15,4-5 0-15,3-3 0 16,7 1 0-16,6-5 0 0,3-1 0 16,9-7 0-16,-9 10 0 15,12-3-22-15,5-2-62 16,2 0-4-16</inkml:trace>
  <inkml:trace contextRef="#ctx0" brushRef="#br3" timeOffset="113304.347">7468 11655 250 0,'0'0'7'0,"0"0"2"15,0 0 4-15,5 0 1 16,-5 0 4-16,0 0 3 15,0 0 1-15,10 0 3 0,-10 0-5 16,0 0-2-16,0 0-1 16,0 0-2-16,0 0-3 15,5-12-1-15,-5 12-4 0,1-18 0 16,-1 6-1-16,4-3-2 16,-4-5 0-16,2-4 0 15,0-4-2-15,4-4 1 16,-6-2-1-16,3-9-2 0,-1-1 0 15,0-6 0-15,1-1 0 16,-1-2 0-16,-2-1 0 16,5-1 0-16,-5-4 0 15,2 0 0-15,1 2 0 0,-3-1 0 16,0 0 0-16,0 6 0 16,0-4 0-16,0 7 0 15,0-1 0-15,0 6 0 16,0-3 0-16,0 7 0 15,0-2 0-15,0 0 0 0,0 2 0 16,5 1 0-16,0 2 0 16,-2-4 0-16,-1 5 0 15,3-4 0-15,0 3 0 16,-3-4 0-16,1 2 0 16,-1 0 0-16,0-1 0 0,2 3 0 15,-2-1 0-15,-2 4 0 16,0 0 0-16,3-2 0 0,-3 2 0 15,0 2 0-15,0-3 0 16,0 3 0-16,2 2 0 16,-2-4 0-16,0 3 0 0,0 0 0 15,0 4 0-15,2-1 0 16,1-2 0-16,-3 3 0 16,0 5 0-16,0-3 0 15,0 5 0-15,0-2 0 16,0 3 0-16,0-1 0 15,0 2 0-15,0-2 0 0,0 0 0 16,0 1 0 0,0-1 0-16,0 2 0 0,0-1 0 15,0 1 0-15,0 1 0 16,0 2 0-16,0 0 0 16,0 3 0-16,0-3 0 0,0 2 0 15,0 1 0-15,0 0 0 16,0-1 0-16,0 4 0 15,0-2 0-15,2 2 0 0,-2 9 0 16,0-12 0-16,0 12 0 16,3-10 0-16,-3 10 0 15,0 0 0-15,2-11 0 0,-2 11 0 16,0 0 0-16,0 0 0 16,0 0 0-16,0-8 0 15,0 8 0-15,0 0 0 16,0 0 0-16,0 0 0 0,0 0 0 15,0 0 0 1,0 0 0-16,0 0 0 0,0 0 0 16,0 0 0-16,-5 8 0 15,5-8 0-15,-7 21 0 16,5-9 0-16,-3 5 0 16,-6 8 0-16,2-1 0 0,-1 7 0 15,-3-2 0-15,-1 3 0 16,-3-4 0-16,6-1 0 0,-2-5 0 15,3-2 0-15,3-3 0 16,2-5 0-16,5-12 0 16,-8 12 0-16,8-12 0 0,0 0 0 15,0 0 0-15,0 0 0 16,0 0 0-16,0-3 0 16,0-11 0-16,5-1 0 15,1-6 0-15,1-4 0 16,-1-3 0-16,8 1 0 0,-2-5 0 15,0 7 0-15,1 1 0 16,-3 1 0-16,-3 3 0 16,1 6 0-16,-3 1 0 15,-2 6 0-15,-3 7 0 16,4-9 0-16,-4 9 0 16,0 0 0-16,0 0 0 0,0 0 0 15,10 1 0-15,-4 10 0 16,3 1 0-16,3 5 0 0,4 2 0 15,-2 9 0-15,7 0 0 16,-1 1 0-16,-1 2 0 16,-1 1 0-16,7 4 0 15,-6 11-59-15,6-14-34 0</inkml:trace>
  <inkml:trace contextRef="#ctx0" brushRef="#br3" timeOffset="114355.2173">8437 10764 328 0,'0'0'8'0,"0"0"4"0,0 0 3 15,0 0 5-15,-7-13 0 0,7 13 2 16,0 0 0-16,-5-10 2 16,5 10-8-16,0 0-3 15,0 0-2-15,0 0-11 16,0 0 0-16,0 0 0 0,0 0 0 15,0 0 0-15,7 12 0 16,4-1 0-16,3 1 0 16,3 2 0-16,1 3 0 15,2 9 0-15,2-6 0 16,3 4 0-16,-2 3 0 0,-1 4 0 16,1-2 0-16,-4 3 0 15,-1 2 0-15,2 1 0 16,-5 5 0-16,-3-3 0 15,-2 3 0-15,0 1 0 16,-3 2 0-16,-7 2 0 0,2-3 0 16,-2 1 0-16,-2-4 0 15,-3-2 0-15,-2 0 0 16,0-3 0-16,-4-1 0 16,2-8 0-16,-1-1 0 0,-3-2 0 15,3-1 0-15,3-7 0 16,-1 0 0-16,1-8 0 0,7-6 0 15,-10 13 0-15,10-13 0 16,0 0 0-16,0 0 0 16,0 0 0-16,0 0 0 15,0 0 0-15,0 0 0 0,0 0 0 16,0 0 0-16,0 0 0 16,0 0 0-16,-7-7 0 15,7 7-8-15,2-11-82 16,-2 11-4-16</inkml:trace>
  <inkml:trace contextRef="#ctx0" brushRef="#br3" timeOffset="114951.7924">8499 11564 420 0,'0'0'6'16,"0"0"4"-16,0 0 1 16,0 0 2-16,0-10 1 15,0 10 1-15,0 0 0 16,0 0-8-16,0 0-7 16,0 0 0-16,0 0 0 0,11 1 0 15,-11-1 0-15,13 18 0 16,-2-7 0-16,-1 3 0 15,2 1 0-15,4 0 0 0,-2 4 0 16,-1-4 0-16,-1 3 0 16,1-2 0-16,-3-4 0 15,0-3 0-15,-6-1 0 16,-4-8 0-16,9 12 0 0,-9-12 0 16,0 0 0-16,0 0 0 15,0 0 0-15,0 0 0 16,0 0 0-16,9 2 0 15,-9-2 0-15,7-4 0 0,-7 4 0 16,21-20 0-16,-7 5 0 16,4 3 0-16,1-8 0 15,6-1 0-15,0-1 0 16,5 2 0-16,-2-1 0 0,-1 3 0 16,0-2 0-16,-4 5 0 15,-4 3 0-15,-3 2 0 16,-7 5 0-16,-9 5 0 15,0 0 0-15,0 0 0 16,0 0 0-16,0 0 0 16,0 0 0-16,0 0 0 0,0 7 0 15,0-7 0-15,-7 12 0 16,7-12 0-16,-7 16 0 16,7-16-73-16,0 0-21 0</inkml:trace>
  <inkml:trace contextRef="#ctx0" brushRef="#br3" timeOffset="115867.3888">9059 10904 363 0,'0'0'8'0,"0"0"5"16,0 0 1-16,0-12 3 15,0 12 0-15,0 0 2 16,0-7 1-16,0 7-1 0,0 0-6 16,0 0-5-16,-10 12-8 15,2 8 0-15,1 2 0 16,2 11 0-16,-2-2 0 15,-1 7 0-15,3 1 0 16,5 3 0-16,2-7 0 0,9-5 0 16,1-3 0-16,3-7 0 15,7-8 0-15,3-4 0 16,-2-2 0-16,4-6 0 16,1-11 0-16,-7-7 0 15,7 1 0-15,-8-8 0 0,0-4 0 16,-8-4 0-16,-5-1 0 15,-4 0 0-15,-3-2 0 0,-7 5 0 16,-8 3 0-16,0 3 0 16,-5 5 0-16,-2 5 0 15,2 5 0-15,-3 3 0 16,-1 2 0-16,4 3 0 0,2 2 0 16,-1 0 0-1,1 0 0-15,3 5 0 0,5 2 0 16,3 3 0-16,1 2 0 15,6 3 0-15,0 3 0 16,6-1 0-16,6 0 0 16,5 1 0-16,6-3 0 0,5-6 0 15,1-4 0-15,4-3 0 16,-3-2 0-16,-3 0 0 16,-3 0 0-16,-4-2 0 15,-2-3 0-15,-6 5 0 0,-12 0 0 16,10-2 0-16,-10 2 0 15,0 0 0-15,0 0 0 0,0 0 0 16,0 0 0-16,0 0 0 16,0 0 0-16,0 0 0 15,0 0 0-15,0 0 0 16,0 0 0-16,0 0 0 0,0 0 0 16,0 0 0-16,0 0 0 15,0 0 0-15,-8 2 0 16,-4 1-88-16,12-3-6 15</inkml:trace>
  <inkml:trace contextRef="#ctx0" brushRef="#br3" timeOffset="116412.5284">9524 11023 458 0,'0'0'4'16,"0"0"1"-16,-8-8 3 15,8 8 1-15,-2-12 1 16,2 12 0-16,0-14-3 16,0 14-7-16,7-14 0 0,-2 3 0 15,3 7 0-15,2-4 0 16,2 3 0-16,-1 2 0 15,3 3 0-15,-1 0 0 16,-1 5 0-16,0 3 0 16,-2 4 0-16,-2 5 0 0,-6 3 0 15,-2 0 0-15,-5 3 0 16,-5 1 0-16,-5 1 0 16,1-4 0-16,-2 5 0 0,2-8 0 15,1-6 0-15,6 2 0 16,1-3 0-16,6-11 0 15,3 7 0-15,7-7 0 16,6 0 0-16,4-3 0 0,4-1 0 16,3-7 0-16,5 4 0 15,-2-3 0-15,0 1 0 16,-5 1 0-16,-8 0 0 16,3 3 0-16,-10 2 0 0,-10 3 0 15,11-2 0-15,-11 2 0 16,0 0 0-16,0 0 0 15,0 0 0-15,0 0 0 16,-5 8 0-16,5-8 0 16,-11 10 0-16,1 3-17 15,10-13-77-15</inkml:trace>
  <inkml:trace contextRef="#ctx0" brushRef="#br3" timeOffset="119359.7702">11182 11621 370 0,'0'0'8'15,"0"0"5"-15,0 0 2 0,0 0 2 16,0 0 1-16,0 0 2 16,0 0 0-16,0 0 0 15,0 0-10-15,0 0-10 16,5 0 0-16,-5 0 0 0,12 0 0 15,-4 0 0-15,4 0 0 16,6 2 0-16,-6 3 0 16,3 2 0-16,0 2 0 15,0 5 0-15,-5 0 0 0,-5 4 0 16,-5 0 0-16,-3-1 0 16,-6 2 0-16,-7-1 0 15,-4-4 0-15,1 4 0 0,-4-8 0 16,3 0 0-16,3-5 0 15,2-3 0-15,5 0 0 16,10-2 0-16,-5-4 0 16,5-9 0-16,15-1 0 15,0-4 0-15,8-2 0 0,1-5 0 16,3 4 0-16,-4-2 0 16,4 6 0-16,-10-1 0 15,-1 8 0-15,-7 3 0 16,-9 7 0-16,7-8 0 0,-7 8 0 15,0 0 0-15,0 0 0 16,0 13 0-16,0-7 0 16,0 10 0-16,0-4 0 0,0 4 0 15,4 1 0-15,2 0 0 16,2 0 0-16,8-5 0 16,0-1 0-16,7-5 0 15,2-6 0-15,10 0-15 16,-1-1-73-16,1-7-3 0</inkml:trace>
  <inkml:trace contextRef="#ctx0" brushRef="#br3" timeOffset="120552.5156">7354 8120 393 0,'0'0'7'0,"0"-13"2"0,-2 4 3 16,-1-1 3-16,3 0 0 16,-3 0 1-16,-2-2 1 15,2 0 0-15,3 12-7 16,-2-11-10-16,2 11 0 0,0 0 0 15,-2 11 0-15,2 3 0 16,0 6 0-16,2 0 0 16,3 4 0-16,6-1 0 15,3 2 0-15,4-6 0 0,-1-4 0 16,5-5 0-16,1-8 0 16,-4-2 0-16,1-8 0 15,3-1 0-15,-6-8 0 0,-4-3 0 16,-4 0 0-16,-1 3 0 15,-4 2 0-15,0 0 0 16,-4 5 0-16,0 10 0 16,0-7 0-16,0 7 0 15,0 0 0-15,5 7 0 0,2 3 0 16,0 5 0-16,0 3 0 16,6-1 0-16,2 6 0 15,-2-2 0-15,1-2 0 16,-3 5 0-16,-6-2 0 15,-5 3 0-15,-10-3 0 0,-8 3 0 16,-7-1 0-16,-12 2 0 16,0 1 0-16,-8-8 0 15,5 6-27-15,2-4-60 0,7-9-3 16</inkml:trace>
  <inkml:trace contextRef="#ctx0" brushRef="#br3" timeOffset="121686.2234">14955 9906 419 0,'0'0'3'15,"5"-10"3"-15,-5 10 4 16,8-15 1-16,0 6 2 16,-1 1 2-16,-7 8 1 0,12-17-1 15,-12 17-12-15,0 0-3 16,6 4 0-16,-6 17 0 16,0 5 0-16,-3 10 0 0,0 3 0 15,3 8 0-15,0 5 0 16,-2 0 0-16,2 0 0 15,0-7 0-15,-4-3 0 16,3-5 0-16,-4-2 0 16,0-8 0-16,-5-7-11 0,5-8-43 15,5-12-36-15,-15 5 0 16</inkml:trace>
  <inkml:trace contextRef="#ctx0" brushRef="#br3" timeOffset="121985.4556">14647 9881 354 0,'0'0'7'16,"-4"-9"5"-16,4 9 5 0,-8-21 1 15,3 12 1-15,0-1 0 16,5-4 1-16,0-4 0 16,8 5-6-16,11 0-3 15,11 4-11-15,9-3 0 16,16 2 0-16,16-2 0 0,5-1 0 15,7 3 0-15,1-1 0 16,2 8 0-16,-10-6 0 16,-10 7 0-16,-15 0 0 15,-12-1 0-15,-14 3 0 0,-8 0 0 16,-17 0 0 0,8 7 0-16,-8-7 0 0,-5 18 0 15,-5-6 0-15,0 8-10 16,-8 2-76-16,1 6-3 0</inkml:trace>
  <inkml:trace contextRef="#ctx0" brushRef="#br3" timeOffset="122400.3548">15438 10234 377 0,'0'0'7'0,"0"0"2"15,0 0 4-15,0 0 2 16,0 0 2-16,0 0-1 0,0 0 3 15,0 0 0-15,0 0-5 16,0 0-9-16,2 5-5 16,-2-5 0-16,0 17 0 15,0-3 0-15,0 6 0 0,-5 0 0 16,3 5 0-16,-3 4 0 16,0-2 0-16,0 0 0 15,2-3 0-15,-2-5 0 16,3-4 0-16,2-2 0 15,0-13 0-15,0 16-3 16,-2-2-63-16,2-14-23 0,2-6-1 16</inkml:trace>
  <inkml:trace contextRef="#ctx0" brushRef="#br3" timeOffset="122888.2094">15798 9670 444 0,'0'0'5'0,"0"0"3"0,-9-12 1 16,9 12 2-16,-4-17 2 15,4 7 0-15,0-7-5 16,0 2-8-16,0-3 0 15,4-2 0-15,5 6 0 0,-5-3 0 16,6 2 0-16,0 3 0 16,8 2 0-16,-5 5 0 15,6 5 0-15,1 0 0 16,1 10 0-16,-2 7 0 16,-1 3 0-16,-4 5 0 0,-3 2 0 15,-6 5 0-15,-5-2 0 16,-10 4 0-16,-5-3 0 15,-8-5 0-15,-1-1 0 0,-6-3 0 16,3-5 0-16,4-2 0 16,3-2 0-16,6-8 0 15,3 2 0-15,11-7 0 16,0 0 0-16,11 5 0 0,7-5 0 16,5 0 0-16,3 0 0 15,3-2 0-15,6-1 0 16,-8 1 0-16,3-1 0 0,-5 1 0 15,-2 2 0 1,-11 5-78-16,-12-5-13 0</inkml:trace>
  <inkml:trace contextRef="#ctx0" brushRef="#br3" timeOffset="123153.6183">16146 10127 491 0,'0'0'4'0,"0"0"1"16,0 0 1-16,0 0-1 0,0 0-5 15,11-8 0-15,-2 4 0 16,9 1 0-16,1-3 0 15,2 1 0-15,4 5 0 16,-6 3-52-16,6-3-35 16,-5 8-3-16</inkml:trace>
  <inkml:trace contextRef="#ctx0" brushRef="#br3" timeOffset="123298.7588">16000 10312 483 0,'0'0'3'0,"0"0"1"0,10 0 2 15,2-2 0-15,9-1 0 16,8-2-3-16,10 0-3 16,4-2 0-16,17 4-15 0,2-6-70 15,-2-1-2-15</inkml:trace>
  <inkml:trace contextRef="#ctx0" brushRef="#br3" timeOffset="125683.5263">16892 9827 431 0,'0'0'5'15,"0"0"2"-15,0 0 4 16,0 0 0-16,10-8 2 16,-10 8-1-16,0 0 0 15,0 0-3-15,0 0-9 16,2 23 0-16,-4 1 0 0,-4 8 0 15,2 4 0-15,-1 8 0 16,-2 4 0-16,3-2 0 16,0-1 0-16,2-5 0 15,2-7 0-15,-5-4 0 0,2-5 0 16,3-9 0-16,-4 0 0 16,4-15 0-16,-13 5 0 15,4-13 0-15,1-11 0 16,0-11 0-16,3-13 0 0,2-8 0 15,3-7 0-15,0 0 0 16,5-4 0-16,6 5 0 16,1 7 0-16,3 6 0 15,-4 11 0-15,6 8 0 16,-1 8 0-16,5 5 0 0,1 7 0 16,5 5 0-16,-5 2 0 15,8 13 0-15,-5 5 0 16,-2 6 0-16,-6 6 0 0,-7 6 0 15,-7 1 0-15,-6 2 0 16,-10-4 0-16,-12-5 0 16,4-2 0-16,-9-8 0 15,5 0 0-15,-3-10 0 0,10 0 0 16,2-4 0-16,6-5 0 16,10-3 0-16,0 0 0 15,5 9 0-15,9-3 0 16,6-1 0-16,6 0 0 0,-2 3 0 15,1 1 0-15,2 1 0 16,-4 2 0-16,-1 3 0 16,-7-1 0-16,3 4 0 15,-11-5-21-15,-2 5-65 0,4-1-4 16</inkml:trace>
  <inkml:trace contextRef="#ctx0" brushRef="#br3" timeOffset="126019.1305">17454 10053 466 0,'0'0'4'0,"0"0"0"15,0 0 1-15,-8-6 1 0,-4 6 0 16,-1 0 0-16,-1 3 0 16,-5 7 0-16,-2 2-4 15,6 5-2-15,1 6 0 16,3 1 0-16,6 1 0 0,5 0 0 15,6-3 0-15,11-2 0 16,5-5 0-16,2-5 0 16,6-5 0-16,-3-5 0 15,6-2 0-15,-6-11 0 16,-4-6 0-16,-5-4 0 0,-9-2 0 16,-6-2 0-16,-3 2 0 15,-10 2 0-15,-8 4 0 16,-7 9 0-16,-5 0 0 15,-2 10 0-15,0 0-4 0,6 10-25 16,0 10-43-16,9-11-17 16</inkml:trace>
  <inkml:trace contextRef="#ctx0" brushRef="#br3" timeOffset="126300.7732">17834 9851 474 0,'0'0'4'0,"0"0"2"0,0-9 2 16,0 9 0-16,0-7 1 16,0 7-7-16,0 0-2 15,-4 0 0-15,-4 9 0 16,-5 16 0-16,1 2 0 16,5 8 0-16,-4 2 0 0,4 6 0 15,5-1 0-15,2-1 0 16,2-3 0-16,10-6 0 15,1-6 0-15,4-2 0 16,3-10 0-16,3-3 0 0,0-4 0 16,-3-7 0-16,1-7-58 15,-4-1-30-15,-6-9-4 16</inkml:trace>
  <inkml:trace contextRef="#ctx0" brushRef="#br3" timeOffset="126551.2866">17670 10050 473 0,'0'0'3'0,"0"0"2"0,0 0 1 16,0 0 0-1,13-10 2-15,1 8 0 0,6-1-6 16,10-1-2-16,7 1 0 16,9-2 0-16,3 0 0 15,2 2 0-15,-2 0 0 0,-5 2 0 16,-9 1 0-16,-8 0 0 15,-9 0 0-15,-18 0 0 16,0 0 0-16,-15 9 0 0,-2-1-15 16,-4-1-14-16,-16 1-57 15,17-4 0-15</inkml:trace>
  <inkml:trace contextRef="#ctx0" brushRef="#br3" timeOffset="128698.9776">18271 10020 402 0,'0'0'6'0,"0"0"2"15,0 0 2-15,-2-9 3 0,2 9 1 16,-5-11 1-16,5 11 2 16,-5-12 0-16,5 12-8 15,0 0-9-15,-4-10 0 16,4 10 0-16,0 0 0 0,0 0 0 15,0 0 0-15,7-5 0 16,2 5 0-16,9-3 0 16,3 1 0-16,3 2 0 0,3 0 0 15,4 0 0-15,-1 0 0 16,0 0 0-16,-2 0 0 16,-7 5 0-16,-5-3 0 15,-3 4 0-15,-5 1 0 16,-8-7 0-16,4 12 0 0,-4-1 0 15,0-2 0-15,-9 4 0 16,-3 1 0-16,-6 1 0 16,-5 2 0-16,-5 1 0 15,1 2 0-15,-6-2 0 16,3-4 0-16,5 1 0 16,2-1 0-16,1-6 0 0,10-1 0 15,-1-2 0-15,13-5 0 16,-8 6 0-16,8-6 0 15,0 0 0-15,10 2 0 0,5-2 0 16,2 0 0-16,6-2 0 16,4-1 0-16,3 3 0 15,1-5 0-15,-1 5 0 0,1-3 0 16,-6 3 0-16,-6 0 0 16,-1 0 0-16,0 3 0 15,-11-3 0-15,-7 0 0 0,10 5 0 16,-10-5 0-16,0 0 0 15,0 0 0-15,0 0 0 16,0 0 0-16,0 0 0 16,0 0 0-16,0 0 0 15,0 0 0-15,0 0 0 16,-5 0 0-16,5-12-72 16,0 12-20-16</inkml:trace>
  <inkml:trace contextRef="#ctx0" brushRef="#br3" timeOffset="129089.6271">19055 9668 345 0,'0'0'8'0,"0"0"4"15,5-12 6-15,-5 12 1 16,5-7 1-16,-5 7 2 16,3-8 0-16,-3 8 0 15,0 0-6-15,0 0-9 16,0 3-7-16,-3 14 0 16,-5 10 0-16,-1 8 0 0,-7 2 0 15,2 13 0-15,-2 4 0 16,4 4 0-16,0-2 0 15,2 1 0-15,5-6 0 16,5-1 0-16,1 0 0 0,13-8 0 16,1-2 0-16,2-8 0 15,5-2 0-15,1-8 0 16,4-5 0-16,1-4 0 0,1-9 0 16,1 1-23-16,12-5-65 15,-12-12-3-15</inkml:trace>
  <inkml:trace contextRef="#ctx0" brushRef="#br3" timeOffset="129567.7016">19348 9798 448 0,'0'0'5'0,"0"0"2"0,0 0 3 16,0 0 0-16,0 0 1 15,12-6-1-15,-12 6 0 16,0 0-10-16,-4 12 0 0,-6 9 0 16,-1-2 0-16,-1 15 0 15,0 2 0-15,-3 3 0 16,5 5 0-16,3-3 0 16,3-2 0-16,4-4 0 0,11-5 0 15,-1-8 0-15,10-5 0 16,-1-8 0-16,4-9 0 15,2 0 0-15,2-14 0 16,-1-11 0-16,1-9 0 0,0-9 0 16,-7-3 0-1,-3-7 0-15,-7 4 0 0,-7-1 0 16,-3 9 0-16,-13 0 0 16,-9 12 0-16,-3 7 0 15,-3 10 0-15,2 7 0 0,1 2 0 16,5 3 0-16,-1 8 0 15,7 6 0-15,3 1 0 0,9 10 0 16,2 0 0-16,2 7 0 16,11-2 0-16,8 2 0 15,-2-5 0-15,13-2-45 16,3 1-43-16,0-6-1 0</inkml:trace>
  <inkml:trace contextRef="#ctx0" brushRef="#br3" timeOffset="129915.8547">19738 10053 511 0,'0'0'0'0,"0"0"0"0,-7-15 0 16,7 15 0-16,0-15 0 15,0 4 0-15,0 1 0 16,0 1 0-16,7-2 0 0,2 7 0 15,10 4 0-15,-4 0 0 16,0 0 0-16,0 7 0 16,-2 4 0-16,-1 4 0 0,-8 0 0 15,-1 2 0-15,-3 0 0 16,-7 2 0-16,-5 3 0 16,-4-1 0-16,-2-1 0 15,4-3 0-15,-2 0 0 0,7-3 0 16,4 0 0-1,5-4 0-15,5-3 0 0,10-2 0 16,6-3 0-16,7-2 0 16,7-4-7-16,5-6-81 0,0-11-1 15</inkml:trace>
  <inkml:trace contextRef="#ctx0" brushRef="#br3" timeOffset="130216.8752">20114 9656 481 0,'0'0'2'0,"0"0"1"16,0 0 0-16,0 0 0 0,7 2 1 15,6 13 1-15,6 2 0 16,4 8 0-16,4 7-5 16,6 8 0-16,-1 8 0 15,-2 1 0-15,-3 3 0 16,-7 0 0-16,-12-2 0 0,-6 1 0 15,-7-4 0-15,-13 0 0 16,-4-9 0-16,-5-1 0 16,-6-8 0-16,3-2 0 0,-1-6 0 15,6-6 0 1,2-5 0-16,5-3 0 16,9 0 0-16,-6-9-36 0,15 2-52 15,0-15-2-15</inkml:trace>
  <inkml:trace contextRef="#ctx0" brushRef="#br3" timeOffset="130438.6777">20731 9988 511 0,'0'0'0'0,"0"0"0"0,0 0 0 15,0 0 0-15,0 0 0 16,0-10 0-16,0 10 0 16,0 0 0-16,0 0 0 15,0 0 0-15,0 0-57 16,0 0-35-16</inkml:trace>
  <inkml:trace contextRef="#ctx0" brushRef="#br3" timeOffset="130936.1081">21221 9782 427 0,'0'0'5'0,"0"0"3"15,0-13 2-15,0 13 2 16,-4-9 1-16,4 9 0 0,0 0 0 16,0 0-3-16,0 0-10 15,-9 22 0-15,6 6 0 16,1 4 0-16,-1 7 0 15,1 6 0-15,-3 7 0 0,3-2 0 16,2-4 0-16,-4 2 0 16,4-9 0-16,-2-7 0 15,2 3-14-15,-2-12-42 16,2-6-34-16,-3-10-1 16</inkml:trace>
  <inkml:trace contextRef="#ctx0" brushRef="#br3" timeOffset="131215.392">20929 9735 426 0,'0'0'6'0,"0"0"2"16,-2-12 2-16,2 12 0 0,0-15 1 16,0 8 1-16,10-6 0 15,7 6 1-15,8-6-10 16,9 3-3-16,11 3 0 15,10 0 0-15,5-1 0 0,2 1 0 16,3 2 0-16,-8 0 0 16,-5 3 0-16,-7-1 0 15,-13 3 0-15,-7 0 0 16,-7 5 0-16,-9 2 0 16,-4 11-20-16,-5-1-67 15,-7 7-2-15</inkml:trace>
  <inkml:trace contextRef="#ctx0" brushRef="#br3" timeOffset="131600.9151">21354 10028 467 0,'0'0'4'0,"0"0"2"15,0 0 1-15,0 0 0 16,8-10 1-16,-8 10 0 15,15-7-4-15,-5 4-4 16,4 3 0-16,4 3 0 16,-3 6 0-16,7 6 0 0,-2 3 0 15,-1 3 0-15,-3 6 0 16,-2-1 0-16,-1 1 0 16,-5-3 0-16,-4-1 0 15,-1-5 0-15,-3-6 0 0,0-12 0 16,-7 15 0-16,7-15 0 15,-12 0 0-15,7-10 0 16,-3-7 0-16,3-4 0 16,5-3 0-16,0-6 0 0,5 1 0 15,8-1 0-15,1 0 0 16,1 8 0-16,5 0 0 16,2 11-11-16,1 4-27 0,-3 7-49 15,2 4-1-15</inkml:trace>
  <inkml:trace contextRef="#ctx0" brushRef="#br3" timeOffset="132447.6653">21936 10053 431 0,'0'0'5'0,"0"0"2"0,2-13 2 16,-2 6 2-16,0-6-1 16,-4 4 1-16,-6-5 0 15,-3-1 1-15,-4 6-8 16,-1 1-4-16,-4 6 0 0,0 4 0 15,-1 6 0-15,6 7 0 16,0 5 0-16,4 3 0 16,5 1 0-16,4 3 0 0,4-3-3 15,4 0 2-15,10-5 1 16,5-7-1-16,0-2 1 16,5-10 0-16,0 0 1 15,-2-10 0-15,3-4 0 0,-2-9 1 16,-4 3-2-16,-1-5 0 15,-4 1 0-15,-1 7 0 16,-5-1 0-16,-1 6 0 16,-7 12 0-16,0 0 0 0,0 0-2 15,5 18-1 1,-5-4 1-16,0 3 0 0,0 3 1 16,6 0 0-16,1-2 1 15,2-3 0-15,2-6-1 16,3-4 1-16,-3 0 1 0,8-5-1 15,-1-2 1-15,-4-9 0 16,4-1-1-16,-3 0 0 16,0-3 1-16,-3 4-1 0,0-1-1 15,-4 5 0-15,-8 7-1 16,10-10-2-16,-10 10 1 16,0 0 0-16,2 5 0 15,-2-5 0-15,3 12 0 0,-3-12 1 16,15 15 1-16,-5-10 0 15,8-2 1-15,8 0 1 16,2-3-1-16,7-3 1 16,2-5 1-16,0-7 0 15,-2 1 0-15,0-6 0 16,-8 0 1-16,-11 0 0 0,-7 1 0 16,-6 1-1-16,-6 4 0 15,-11 1-1-15,-6 6 0 16,-3 2-2-16,-5 5 0 0,6 2-1 15,-3 6 0-15,3 7 0 16,7-1 0-16,7 5 0 16,8 5 0-16,3-2 1 0,9 0 1 15,8 0-1-15,8 0 1 16,-1-1 0-16,8-1 0 16,-5-4 0-16,-3-1 0 15,-2 0 0-15,-6-6 1 0,-6 2 0 16,-3-4 1-16,-10-7 1 15,-4 11 0-15,-7-6 0 16,-9-3 0-16,-7 0 1 16,-3 1-2-16,-2 2 0 0,-5-2-5 15,9 6-9-15,-4 1-47 16,8-5-27-16,11 2-1 16</inkml:trace>
  <inkml:trace contextRef="#ctx0" brushRef="#br3" timeOffset="135431.5328">22739 9943 343 0,'0'0'7'15,"0"0"5"-15,0 0 4 16,0-12 2-16,0 12 2 0,-3-9 0 15,3 9 1-15,0-16 2 16,0 8-8-16,0 8-4 16,3-12-6-16,-3 12-5 15,20-5 0-15,-5 5 0 16,0 0 0-16,5 5 0 0,-1 5 0 16,4 5 0-16,-4 3 0 15,-1 4 0-15,-6 2 0 16,-4 1 0-16,-8 6 0 15,-2-2 0-15,-8 0 0 0,-10-1 0 16,-1-1 0-16,-4-5 0 16,4-2 0-16,-2-5 0 15,6-6 0-15,0 0 0 16,7-7 0-16,10-2 0 0,-8-7 0 16,10-9 0-16,11-4 0 15,4-7 0-15,6-7 0 16,4-4 0-16,3 2 0 15,0-1 0-15,-3-1 0 0,-2 9 0 16,-6 1 0-16,-1 9 0 16,-6 5 0-16,-6 5 0 15,-6 9 0-15,5-10 0 16,-5 10 0-16,7 5 0 0,-4 5 0 16,4 5 0-16,-2 2 0 15,3 6 0-15,4-1 0 16,1 2 0-16,-1-2 0 0,2 1 0 15,4-5 0-15,2-1 0 16,0-3 0-16,4-4 0 16,2-3 0-16,3 1 0 15,-4-5-38-15,1-3-50 16,-2 0-4-16</inkml:trace>
  <inkml:trace contextRef="#ctx0" brushRef="#br3" timeOffset="136031.3902">23602 9428 343 0,'0'0'8'0,"5"-7"4"0,-5 7 4 16,9-20 3-16,-3 10 2 15,-1 1-1-15,0 0 1 16,-5 9 0-16,1-9-8 0,-1 16-4 15,-10 13-3-15,-6 15-4 16,-7 14-2-16,-1 8 0 16,-4 13 0-16,-2 9 0 15,5 2 0-15,0 4 0 16,11-1 0-16,6-4 0 16,8-6 0-16,2-8 0 15,11 2 0-15,4-12 0 0,6-6 0 16,2-6 0-16,5-9 0 15,2-3 0-15,-2-9 0 16,4-4 0-16,-4-11-23 0,-14-5-64 16,13-3-3-16</inkml:trace>
  <inkml:trace contextRef="#ctx0" brushRef="#br3" timeOffset="136702.7025">23701 10026 420 0,'0'0'4'15,"0"0"2"-15,0 0 2 16,0 0-3-16,0 0 2 0,0 0 1 16,-3 9-1-16,1-1 0 15,-1 2-4-15,1 2-1 16,2 2-1-16,0-1 0 16,0 1 1-16,7-1 0 15,6-2 0-15,-1-9 2 16,11-2 0-16,-1-2 0 0,5-11 0 15,-2-7 0-15,3-8 0 16,-2-8-2-16,-2-12-2 0,-7-3 0 16,-2-7 0-16,-11 0 0 15,-4 0 0-15,-4 6 0 16,-7 5 0-16,-5 10 0 16,0 6 0-16,-3 14 0 0,-1 7 0 15,8 10 0-15,-6 13 0 16,6 10 0-16,1 9 0 15,4 4 0-15,0 12 0 0,7 2 0 16,0 7 0-16,2-4 0 16,10 0 0-16,4-3 0 15,4-8 0-15,4-3-4 16,1-9-6-16,5 0-16 16,0-8-57-16,-6-7-4 15</inkml:trace>
  <inkml:trace contextRef="#ctx0" brushRef="#br3" timeOffset="137086.3201">24045 9975 495 0,'0'0'3'0,"0"-10"0"16,0 10 1-16,0-14 2 15,4 4-6-15,1 0 0 0,5-2 0 16,3 1 0-16,4 5 0 16,1 2 0-16,1 4 0 15,3 4 0-15,-4 5 0 16,-4 9 0-16,0-1 0 16,-10 5 0-16,-4 3 0 15,-9 0 0-15,-4 0 0 16,-3-3 0-16,0-1 0 0,-2-1 0 15,1-4 0-15,6-3 0 16,2-1 0-16,6-2 0 16,3-10 0-16,5 12 0 0,13-10 0 15,1-2 0-15,9 0 0 16,1-5 0-16,12-2-23 16,-4-8-63-16,0-7-2 0</inkml:trace>
  <inkml:trace contextRef="#ctx0" brushRef="#br3" timeOffset="137366.5723">24300 9272 469 0,'0'0'3'0,"0"0"0"15,0 0 1-15,5 0 2 16,5 9 0-16,7 9 1 15,9 9 0-15,1 15-1 0,8 8-6 16,-1 9 0-16,-2 16 0 16,-4 2 0-16,-6 2 0 15,-12 0 0-15,-7-2 0 0,-13-5 0 16,-10-6 0-16,-10-3 0 16,-5-6 0-16,1-5 0 15,-6-5 0-15,5 0-4 0,2-10-83 16,6-4-1-16</inkml:trace>
  <inkml:trace contextRef="#ctx0" brushRef="#br3" timeOffset="150534.2396">14707 10623 232 0,'0'0'7'0,"0"0"5"16,0-13 3-16,0 13 3 16,-2-16 2-16,2 16 1 0,-8-14 0 15,8 14-1-15,-5-12-5 16,5 12-5-16,0 0-4 15,-12 12-3-15,4 5-2 0,6 3-2 16,-3 7 0-16,2 1 1 16,3 3 1-16,0 2 0 15,8-1 0-15,6-2 1 16,9-3 0-16,5-1 0 16,5-5 1-16,5-3-1 15,7-1 0-15,7-2 1 16,0-6-2-16,6-1 1 15,1 0-1-15,6-3 0 0,-1-2 1 16,7-3-1-16,3 0 0 16,3 0 1-16,5-3-1 15,10-5 1-15,2-1 0 0,4-2-1 16,8-3 0-16,-1 1 1 16,2 1-2-16,0-1 1 15,-3-2 0-15,-3 3-1 0,2 0 0 16,-4-2 0-16,0 0 0 15,4 2 1-15,0 2-1 16,5-2 0-16,1 0 0 0,8 0 0 16,-2 1 0-16,6 4 0 15,-4-1 0-15,-3 5 0 16,-2 3 0-16,-7 0 0 16,-6 5-1-16,-12 5 1 0,-8 6 0 15,-6-1-1-15,-8 7 1 16,-8-3-1-16,-9 9 1 15,1-6 0-15,-8 3 0 16,-6-1 0-16,-2 1-2 16,-6-2 2-16,-5 1 2 15,-4-4-2-15,-6-1 0 0,1-1 0 16,-8 0 0-16,-5-5 1 16,0-4 1-16,0-9-2 0,0 15 2 15,0-15 1-15,0 0 1 16,0 0 0-16,0 0-1 15,0 0 0-15,0-8-1 16,5-1 0-16,2-3 0 0,3-4-4 16,5 1 0-16,5-5 0 15,4 1 0-15,6-1 1 16,8-2-1-16,4-1 0 16,5-2 0-16,5 3 1 0,6-2 1 15,-1 4 0-15,8-6-1 16,-3 9 1-16,2-2 0 15,6 4-1-15,0 0 1 16,3 1 0-16,5 4 0 16,2 2-1-16,3 0 1 15,8 1 0-15,3 5 0 0,1-4 0 16,2 6 0-16,5 0 0 16,2 0 1-16,1 0-1 0,0 0 0 15,3 6 0-15,-5-4 0 16,6 3 1-16,-3-1-1 15,1 4 0-15,3-2 0 16,-3 0-1-16,-6 1 2 0,2 2-1 16,1-1 0-16,1-2-1 15,-6 2 1-15,0-1 1 16,-2 1-1-16,-2-1 0 16,-1-2 0-16,1 3 0 0,-6-4 0 15,-2 1 0-15,3-3 0 16,-6 1 0-16,-2 0 0 15,3-3 0-15,-4 0 1 16,4 0-1-16,-3 0 0 16,1-3 0-16,-7-2 0 0,2 0 0 15,-4 1 0-15,-7-4 0 16,0 0 0-16,-4-1 0 16,-8 2 0-16,-2-4 0 0,-3 5 0 15,-2-8 0-15,-4 4 0 16,-4 4 0-16,-5-2 0 15,-6 0 0-15,-1 3 1 16,-8-2 0-16,0 0 0 0,-5 1 1 16,0-1-1-16,-3 0 2 15,-2-3 0-15,3 1 0 16,-1-5 1-16,1 2 0 16,-6 2 0-16,3-3 0 0,-3 4 0 15,1 2 0-15,-8 7-1 16,10-13 0-16,-10 13-2 15,0 0-1-15,0 0-4 16,0 0-6-16,0 0-22 16,0 0-53-16,7 5 0 0</inkml:trace>
  <inkml:trace contextRef="#ctx0" brushRef="#br3" timeOffset="167976.903">20447 8789 247 0,'0'0'5'0,"0"0"1"15,0 0 4-15,0 0 3 16,0 0 2-16,0 0 1 16,0 0 2-16,0 0-1 15,0 0-3-15,0 0-1 0,0 0-3 16,0 0-4-16,0 0-2 16,0 0-3-16,-7 15-8 15,2-3-35-15,-1-2-29 16,-3 3-3-16</inkml:trace>
  <inkml:trace contextRef="#ctx0" brushRef="#br3" timeOffset="174748.696">15326 12876 395 0,'0'0'7'0,"0"0"3"15,0 0 3-15,4-7 2 0,-4 7 1 16,0 0 1-16,0 0 0 16,0 0 0-16,9-10-13 15,-9 10-4-15,0 0 0 16,0 10 0-16,0 0 0 0,1 9 0 16,2 5 0-16,-3 5 0 15,3 8 0-15,-1 4 0 16,-2 7 0-16,2-4 0 0,-2 6 0 15,0-5 0-15,0 0 0 16,0-9 0-16,-2 1 0 16,0-4 0-16,-1-6 0 15,0-3 0-15,2-6 0 16,-2-3 0-16,1-4 0 0,2-11 0 16,-4 12 0-16,4-12 0 15,0 0 0-15,0 0 0 16,-7-6-2-16,7 6-19 15,-9-9-49-15,5-3-19 0</inkml:trace>
  <inkml:trace contextRef="#ctx0" brushRef="#br3" timeOffset="175376.7938">14933 12893 303 0,'0'0'8'0,"0"0"6"0,0 0 2 16,0 0 3-16,-10-7 5 15,10 7-2-15,0 0 2 16,0 0 1-16,0 0-7 0,0 0-4 15,0 0-3-15,0 0-3 16,0 0-3-16,0 0-5 0,7-5 0 16,14 0 0-16,9-2 0 15,11 0 0-15,6-3 0 16,14-3 0-16,3 1 0 0,8 3 0 16,-2-2 0-16,0 1 0 15,-8 2 0-15,-5 3 0 16,-7 3 0-16,-10-3 0 15,-6 5 0-15,-11 0 0 0,-4 0 0 16,-8 0 0-16,-11 0 0 16,12 0 0-16,-12 0 0 15,0 0 0-15,0 0 0 16,0 0 0-16,0 0 0 16,0 0 0-16,0 0 0 15,0 0 0-15,0 0 0 0,0 0 0 16,0 0 0-16,0 0-35 15,0 0-54-15,4 5-3 16</inkml:trace>
  <inkml:trace contextRef="#ctx0" brushRef="#br3" timeOffset="176010.4979">15789 13271 391 0,'0'0'6'15,"0"0"3"-15,0 0 3 16,0 0 1-16,5-10 1 16,-5 10 1-16,0 0 1 15,-3-15 0-15,3 15-5 0,-13-6-3 16,4 3-8-16,-3 3 0 15,-1 3 0-15,1 5 0 16,-6 5 0-16,3-1 0 0,2 5 0 16,1 5 0-16,2-2 0 15,7 6 0-15,3-7 0 16,0 1 0-16,11-1 0 16,6-3 0-16,3-4 0 15,7-5 0-15,3-2 0 16,0-5 0-16,0-2 0 0,0-8 0 15,-3-2 0-15,-5-4 0 16,-4-3 0-16,-6-1 0 0,-7-2 0 16,-2-1 0-16,-6 0 0 15,-7 4 0-15,-5 0 0 16,-5 2 0-16,-3 3 0 16,0 4 0-16,-4 5 0 15,6 3 0-15,-2 0 0 0,6 2 0 16,0 2 0-16,7 5-7 15,-6 14-66-15,16-21-18 16</inkml:trace>
  <inkml:trace contextRef="#ctx0" brushRef="#br3" timeOffset="177107.535">16042 12693 358 0,'0'0'8'0,"0"0"4"15,0 0 3-15,-2-13 1 16,2 13 2-16,-3-9 2 0,3 9 0 16,-2-20 1-16,-1 13-6 15,3-6-7-15,0 1-8 16,5 0 0-16,0-2 0 16,5 0 0-16,3-1 0 15,1 3 0-15,6-3 0 0,3 5 0 16,-2 1 0-16,2 0 0 15,-3 7 0-15,0 0 0 16,-2 2 0-16,-4 8 0 0,-3 6 0 16,-2 4 0-16,-4 1 0 15,-3 6 0-15,-2 5 0 16,-2 0 0-16,-8-1 0 16,-3-2 0-16,-3 1 0 0,-2-6 0 15,-6 0 0-15,1-4 0 16,0-4 0-16,6-2 0 15,1-3 0-15,8-5 0 16,-4 1 0-16,12-5 0 0,0 0 0 16,0 0 0-16,0 0 0 15,12 3 0-15,4-3 0 16,2 0 0-16,7 0 0 0,-1 0 0 16,6 0 0-16,-2 0 0 15,-1 0 0-15,-4 0 0 16,-6 0 0-16,-6 0 0 15,2 0 0-15,-13 0 0 16,11 0 0-16,-11 0 0 16,0 0 0-16,0 0 0 0,0 0 0 15,0 0 0-15,0 0 0 16,0 0 0-16,0 0 0 16,0 0 0-16,0 0 0 15,0 0 0-15,-5 0-3 0,5 0-84 16,0 0-3-16</inkml:trace>
  <inkml:trace contextRef="#ctx0" brushRef="#br3" timeOffset="177424.4275">16766 13035 475 0,'0'0'4'0,"0"0"2"0,0 0 1 15,0 0 0-15,9 0 1 0,-9 0-4 16,20-7-4-16,-3 2 0 15,1-1 0-15,2 4 0 16,2-4 0-16,5 6 0 16,-9-1-8-16,1 1-79 0,-1 0-3 15</inkml:trace>
  <inkml:trace contextRef="#ctx0" brushRef="#br3" timeOffset="177583.4342">16703 13147 440 0,'0'0'3'0,"0"0"2"16,0 0 1-16,10 0 2 16,6 0 1-16,0 0 0 15,9 0 0-15,5-3 0 0,6 3-2 16,4 0-7-16,1-5-12 16,4 5-70-16,-5 0-4 15</inkml:trace>
  <inkml:trace contextRef="#ctx0" brushRef="#br3" timeOffset="178060.8909">17779 12730 438 0,'0'0'4'0,"0"0"3"16,8-13 3-16,-5 4 2 15,-3 9 2-15,7-17 0 0,-7 17-2 16,7-15-12-16,-7 15 0 16,0 0 0-16,5 15 0 15,0 11 0-15,0 12 0 16,1 2 0-16,-1 10 0 0,-3 3 0 15,3 4 0-15,-3-3 0 16,-2-1 0-16,0-1 0 16,-5-9 0-16,3 1 0 15,-8-9 0-15,5 0-16 16,-5-9-72-16,0-6-4 0</inkml:trace>
  <inkml:trace contextRef="#ctx0" brushRef="#br3" timeOffset="178456.8099">17489 12700 406 0,'0'0'6'15,"0"0"2"-15,0 0 2 16,0 0 2-16,0 0 0 15,0 0 1-15,-6-9 0 0,6 9 1 16,9-6-5-16,7 4-1 16,12-1-8-16,7 3 0 15,10 0 0-15,6 0 0 16,12-2 0-16,2 2 0 16,4 0 0-16,-3 0 0 15,-3-2 0-15,-8 2 0 0,-7-3 0 16,-9 1 0-16,-9-1 0 15,-10 3 0-15,-5 0 0 16,-15 0 0-16,9 0 0 0,-9 0 0 16,0 0 0-16,0 0 0 15,0 0 0-15,0 0 0 16,-4 8 0-16,4-1 0 0,0-7-9 16,-10 5-68-16,3 12-12 15</inkml:trace>
  <inkml:trace contextRef="#ctx0" brushRef="#br3" timeOffset="179041.3428">18344 13133 421 0,'0'0'6'15,"0"0"3"-15,0 0 1 0,0 0 2 16,0 0 1-16,0-9-1 16,0 9 1-16,0 0 0 15,-7-3-11-15,-4 3-2 16,2 11 0-16,-4 1 0 0,3 3 0 16,-2 5 0-16,1 2 0 15,4 0 0-15,5 3 0 16,2 0 0-16,7-5 0 15,8-4 0-15,-3 0 0 16,9-7 0-16,1-3 0 16,0-3 0-16,-2-6 0 0,0-5 0 15,-3-7 0-15,-4-5 0 16,-3 1 0-16,-5-5 0 16,-5 0 0-16,-4 2 0 0,-9 3 0 15,-5 4 0-15,-9 3 0 16,-1 4 0-16,-2 4 0 15,0 4 0-15,3 0 0 0,2 0 0 16,3 0-14-16,9 0-52 16,13 0-24-16,0 0-1 15</inkml:trace>
  <inkml:trace contextRef="#ctx0" brushRef="#br3" timeOffset="179766.3928">18595 12450 456 0,'0'0'5'15,"0"0"2"-15,0 0 3 16,7-9 1-16,-7 9 1 0,0 0-2 16,11-8-10-16,-11 8 0 15,0 0 0-15,0 0 0 16,0 0 0-16,5 10 0 16,-5 7 0-16,4 3 0 15,-1 7 0-15,-1 6 0 16,3 1 0-16,-4 3 0 0,6 1 0 15,-2-7 0-15,-3 0 0 16,3-4 0-16,-2-7 0 0,-1-6 0 16,0-4 0-16,-2-10 0 15,4 10 0-15,-4-10 0 16,0 0 0-16,0 0 0 16,0 0 0-16,0 0 0 0,4-8 0 15,-4 8 0-15,0-9 0 16,0 9 0-16,-4-10 0 15,4 10 0-15,-4-10-5 0,-8 10-85 16,12 0-2-16</inkml:trace>
  <inkml:trace contextRef="#ctx0" brushRef="#br3" timeOffset="180080.7415">19085 12951 511 0,'0'0'0'15,"0"0"0"-15,0 0 0 16,0 0 0-16,0 0 0 0,0 0 0 16,0-10 0-16,0 10 0 15,0 0 0-15,0 0 0 16,-10-7 0-16,10 7 0 16,14 7-80-16,-14-7-11 15</inkml:trace>
  <inkml:trace contextRef="#ctx0" brushRef="#br3" timeOffset="180556.1967">19888 12750 429 0,'0'0'5'15,"5"-9"3"-15,-5 9 3 0,7-13 2 16,-7 13 1-16,7-14 1 16,-7 14 1-16,9-17-16 15,-9 17 0-15,0 0 0 0,0 18 0 16,0 2 0-16,-4 7 0 16,2 3 0-16,-1 8 0 15,1 4 0-15,-1-1 0 0,3 1 0 16,0 0 0-16,0-4 0 15,0-6 0-15,0 1 0 16,0-9 0-16,0-1 0 0,0-6 0 16,-2-5-16-1,2 1-20-15,0-13-52 0,0 0-2 16</inkml:trace>
  <inkml:trace contextRef="#ctx0" brushRef="#br3" timeOffset="180951.3752">19590 12676 412 0,'0'0'6'0,"0"0"2"16,0 0 2-16,0 0 2 15,0 0 1-15,0 0 1 16,0 0 0-16,7-12 0 0,5 4-6 15,10 1-8-15,11-1 0 16,10 1 0-16,6-4 0 16,10 5 0-16,8 2 0 0,4 0 0 15,-5 4 0 1,1 0 0-16,-9 0 0 16,-8 2 0-16,-8 0 0 0,-10 2 0 15,-10 1 0-15,-7-4 0 16,-4-1 0-16,-11 0 0 0,0 0 0 15,0 0 0-15,0 0 0 16,0 0 0-16,0 0 0 16,0 0 0-16,0 0 0 15,0 0 0-15,0 0 0 0,-6 18 0 16,6-18-17-16,-24 13-72 16,18-3-4-16</inkml:trace>
  <inkml:trace contextRef="#ctx0" brushRef="#br3" timeOffset="181611.7769">20449 13139 471 0,'0'0'4'0,"0"0"2"0,0 0 3 16,0 0 1-16,3-7 1 15,-3 7-11-15,0 0 0 16,0 0 0-16,0 0 0 0,0 0 0 15,0 10 0-15,-3 5 0 16,-1 2 0-16,1 5 0 16,1 0 0-16,-1 6 0 0,1-1 0 15,0-3 0-15,2-1 0 16,-4-3 0-16,4-5 0 16,-2-3 0-16,2-12 0 15,0 10 0-15,0-10 0 16,0 0-89-16,0 0-2 15</inkml:trace>
  <inkml:trace contextRef="#ctx0" brushRef="#br3" timeOffset="182120.8413">20768 12475 438 0,'0'0'6'0,"0"0"2"16,4-10 1-1,-4 10 3-15,8-15 0 0,-3 8 1 16,0-3 0-16,3-5-13 15,-4 3 0-15,6 2 0 16,-1-1 0-16,7 2 0 0,-4 1 0 16,4 4 0-16,6 1 0 15,-2 3 0-15,2 0 0 0,-1 5 0 16,-2 5 0-16,-1 5 0 16,-4 0 0-16,-3 5 0 15,-10 4 0-15,-1 1 0 16,-1 3 0-16,-10-1 0 0,-3 0 0 15,-4-3 0-15,-1 2 0 16,1-10 0-16,6 2 0 16,-1-5 0-16,3-3 0 15,10-10 0-15,-5 14 0 16,5-14 0-16,12 10 0 0,11-5 0 16,2-1 0-16,10 2 0 15,-1-1 0-15,7 1 0 16,0-6 0-16,-11 3-83 15,15 1-6-15</inkml:trace>
  <inkml:trace contextRef="#ctx0" brushRef="#br3" timeOffset="184422.239">14409 13768 339 0,'0'0'3'16,"0"0"1"-16,0 0 0 15,0 0-1-15,0 0 1 16,0 0 1-16,0 15 1 16,-5-2-1-16,-5 9-2 15,2 2-1-15,1 6 1 16,0 7 3-16,2 3-2 15,5 0 1-15,7 1 0 0,7 2 0 16,11 2 0-16,8-4 0 16,10-3 0-16,3-1-1 15,11-2 0-15,3-5 0 0,5-9 1 16,6-1-2-16,5-10 1 16,3-2-1-16,3-8 0 15,2 0 0-15,6-11-1 0,-3-1 0 16,3-5 0-16,-3-5-1 15,-2-1 0-15,-4 1 0 16,-1-5 0-16,-4 3 1 16,0-1-1-16,-5 0 0 0,2 0 0 15,1 0 1-15,-1 5-1 16,-1 1 0 0,4 1-1-16,-2 3 1 0,4 5 0 15,-1 3-1-15,-3 4 1 16,-1 3 0-16,-8 3-1 15,-1 7 1-15,-7 2-1 0,-2 5 0 16,-3 6 0-16,-7 0-1 16,-6 1 0-16,0 6 0 0,-5-3 1 15,-4 3-1-15,-3-1 0 16,-5 2 1-16,-4-2 0 16,-4 1 1-16,-1-3 0 15,-8 0-1-15,0-4 1 16,-5-1 0-16,0-5 0 0,-2-2 0 15,-1-6 2-15,3-9 1 16,-5 11 0-16,5-11 0 16,-2-6 0-16,2-6 0 15,0-3 0-15,0-2-2 0,5-5-1 16,2-3-1-16,5-5 0 16,3-2 0-16,10 3-1 15,1-5 2-15,8 1-1 16,6 0 0-16,7 1 2 15,7 2-2-15,4 3 0 0,4 0 0 16,5 4 0-16,5 3 0 16,2 4 0-16,4 3-2 15,2 6 2-15,4 2-1 0,-1 5 1 16,5 0 0-16,4 5 0 16,-1 7 0-16,2-2 0 15,4 4 0-15,-6 2 1 16,4 0-1-16,-3 2-1 0,3-2 0 15,-6 3 0-15,1-4 1 16,-1 2-1-16,-6 1 0 16,-1-3-1-16,-4-3 1 15,0 0 2-15,2-2-1 0,2-2 0 16,0-4 1-16,3-1-1 16,4-3 1-16,3-5-1 15,0-5 1-15,0-2 0 16,0-3 1-16,-7-6 1 15,-4 2-3-15,-6-6 0 0,-10 3 0 16,-6-3 0-16,-6-2 0 16,-6 0 0-16,-5 0 0 0,-4-3 0 15,-6 0 0 1,0 0 0-16,-5-3 0 0,0-1 0 16,1 0 0-16,-4 2 0 15,-1-3 0-15,-3 3 0 16,0 3 0-16,-3 0 0 0,1 2 0 15,-3 1 0-15,1 1 0 16,-3-3-2-16,3 6 2 16,-2-3 0-16,-2 6 0 15,-1-1 2-15,-1-1-2 0,-1 6 0 16,-4 1 0-16,-2 4 0 16,0 0 0-16,-3 10 0 15,2-9 0-15,-2 9 0 16,0 0 0-16,0 0 0 15,0 0 0-15,0 0-6 0,0 0 0 16,0 0-4-16,0 0-6 16,0 9-10-16,0 1-48 15,0-10-12-15</inkml:trace>
  <inkml:trace contextRef="#ctx0" brushRef="#br3" timeOffset="186476.4124">14229 13941 287 0,'0'0'5'0,"0"0"2"16,0 0 1-16,-7-12 2 16,5 5 2-16,-2-8-1 15,4-5 1-15,-1-7 1 0,1-8-3 16,0-7-2-16,1-11-2 16,5-5-1-16,4-9-1 15,-2-10-1-15,4-7 0 0,0-1 0 16,0-1-1-16,-2-4 0 15,4 1 0-15,-5 4 1 16,-4 7 0-16,2 6 1 16,-2 2-1-16,-5 11 1 15,4 0-1-15,-4 7 2 0,0 5-3 16,0 2 0-16,0 5 1 16,0 8-1-16,0 3 0 15,0 6 0-15,0 5 0 16,0 4 0-16,0 4 0 15,0 10-1-15,0-10 1 0,0 10 0 16,0 0-1-16,0 0 0 16,0 0 0-16,-4-10-1 15,4 10 1-15,0 0 0 0,0 0-1 16,0 0 0-16,0 0 0 16,0-7 0-1,0 7 0-15,0 0-1 0,0 0 0 16,11-9 0-16,-2 3 0 0,7 4 1 15,3-3-1-15,16-2 1 16,5-4 0-16,11 1 0 16,15-2 1-16,8-3-1 15,14 3 1-15,8-5-1 0,14 2 1 16,7 0-1-16,12 0 0 16,7 0 0-16,11 0 0 0,2 3 0 15,10 0 1-15,6-1-1 16,3-2 0-16,9 5 0 15,2-1 0-15,7 2 0 16,7 2 0-16,7-1 1 16,0 0-1-16,0 4 1 15,7-3-1-15,-5 2 1 0,-2 0 0 16,-3-3 0-16,-3 3 0 16,-8 1 0-16,-4-1 0 15,-3 2 0-15,-8-2 0 16,-2 1 0-16,-5-2 0 15,-2 3-1-15,-6-5 0 0,-3 4 1 16,-2-1-1-16,-7 0 1 16,-8 0-1-16,-1-2 0 15,-6 0 1-15,-7 1-1 0,-3 2 1 16,-4-1-1-16,-6 2 0 16,-2 1 1-16,-13 0-1 15,-2 2 0-15,-9 0 0 0,-13 0 1 16,-4 0-1-16,-14 0 1 15,-6 0 0-15,-16 0 0 16,-6 0 1-16,-7-3 0 16,-7 3 0-16,-10 0-1 15,13-2 1-15,-13 2 0 0,0 0 0 16,0 0-1-16,0 0 0 16,0 0 1-1,0 0-1-15,0 0 1 0,0 0 0 16,0 0 0-16,0 0-2 15,0 0 0-15,0 0 0 0,0 0 0 16,0 0 0-16,0 0 0 16,0 0 0-16,0 0 0 15,0 0 0-15,0 0 0 0,0 0 0 16,0 0 0-16,0 0 0 16,0 0 0-16,2 7-2 15,-2 7-1-15,-4 9 1 0,-5 14 0 16,2 7 1-16,-2 13 0 15,-4 13 0-15,-2 4 0 16,2 9 1-16,1 3-1 16,-2-5 0-16,1 6 0 0,3-5 1 15,-3-2 0-15,1-3-1 16,0-4 1-16,-3-1 0 16,0-6 0-16,2 2-1 15,1-11 1-15,-1-3 0 16,3-4-1-16,3-11 1 0,2-7 0 15,2-3 0 1,1-12 0-16,2-5 0 0,0-5 1 16,0-7 0-16,0 0 1 15,0 0 0-15,0 0 0 0,0 0-1 16,0 0 1-16,0 0-1 16,0 0 0-16,0 10 0 15,0-10-1-15,0 0-1 16,0 0 1-16,0 0 0 0,0 0-1 15,0 0 1-15,2 10 0 16,-2-10-1-16,0 0 1 0,3 10 0 16,-3-10 1-16,0 0-1 15,3 8-1-15,-3-8 1 16,0 0 0-16,0 0 0 16,0 10 0-16,0-10 0 15,0 0 0-15,0 0 1 16,0 0-1-16,0 0 0 0,0 0 0 15,0 0 1-15,0 0-1 16,-3 9 1-16,3-9-1 16,-20 5 1-16,0-5 0 15,-7 3 0-15,1 0 1 0,-11 1-2 16,0 1 0-16,-2 0 0 16,1 0-3-16,3 5-4 15,3 2-10-15,4 6-68 0,14-2-2 16</inkml:trace>
  <inkml:trace contextRef="#ctx0" brushRef="#br3" timeOffset="205519.5332">5060 13237 0 0,'-6'-1'4'16,"6"1"6"-16,0 0 7 0,0 0 7 15,0 0 5-15,0 0 7 16,0 0 2-16,-5-11 2 16,5 11 0-16,0 0-4 0,0 0-4 15,0 0-5-15,0 0-4 16,0 0-2-16,0 0-3 15,3-7-4-15,-3 7-2 16,0 0-1-16,0 0-2 16,0-13-1-16,0 13 0 0,0 0-2 15,0 0 1-15,0-7-1 16,0 7-1-16,0 0 0 16,0 0-1-16,0 0 0 15,0 0-1-15,-10-9 0 0,10 9-1 16,0 0 0-16,-10-6 0 15,10 6-1-15,-10-2 1 16,10 2 0-16,-10 0-2 16,10 0 0-16,-15 0 0 0,15 0 0 15,-15 0 0-15,5 0 0 16,0 2 0-16,3 1 0 16,-4 0 0-16,11-3 0 15,-16 12 0-15,8-8 0 0,8-4 0 16,-15 16 0-16,8-7 0 15,-1 1 0-15,3 4 0 16,-2-5 0-16,2 1 0 0,0 4 0 16,5-1 0-16,-5 1 0 15,5 0 0-15,0 1 0 16,0 0 0-16,0-1 0 16,0 1 0-16,0-1 0 0,0-1 0 15,2-1 0-15,1 4 0 16,2-2 0-16,0 1 0 15,-4 0 0-15,5-3 0 16,-1 0 0-16,3 0 0 16,-1-1 0-16,-3-2 0 15,4 1 0-15,0-2 0 16,2 0 0-16,-1-1 0 0,2 1 0 16,1-4 0-16,-2 6 0 15,3-5 0-15,-1 0 0 16,1 2 0-16,-4-2 0 0,3 1 0 15,1-5 0-15,-2 2 0 16,3-3 0-16,1 3 0 0,-4-3 0 16,3 0 0-16,-2 0 0 15,1 0 0-15,-2 0 0 16,-1 2 0-16,1-2 0 16,-4 0 0-16,-7 0 0 15,21-2 0-15,-12-1 0 0,1-4 0 16,3-1 0-16,-1 1 0 15,-1-3 0-15,1 0 0 16,-3 1 0-16,4-1 0 16,-1-3 0-16,-2 0 0 15,-2 1 0-15,-1 3 0 16,-1-7 0-16,0 2 0 0,-2-1 0 16,0-2 0-16,-1 0 0 15,-1-4 0-15,1 4 0 16,-3-5 0-16,0 5 0 0,0-5 0 15,0 4 0-15,-3 1 0 16,-2 2 0-16,0 0 0 16,0 0 0-16,-5-2 0 0,3 5 0 15,-4-4 0-15,2 3 0 16,-7 1 0-16,4 0 0 16,-2-3 0-16,-4 6 0 0,6-4 0 15,-6 2 0-15,4 2 0 16,-4 1 0-16,2 4 0 15,0-2 0-15,-2 4 0 16,-1 2 0-16,1 0 0 16,-7 2 0-16,0 6 0 15,1-1 0-15,-4 4 0 0,3 1 0 16,0-2 0-16,3 5 0 16,0 2 0-16,4 1 0 15,6 1 0-15,-2 4 0 0,4-1 0 16,4 5 0-16,0 0 0 15,4 1 0-15,2-1 0 16,0 2 0-16,2-2 0 16,9 4 0-16,-1-6 0 0,5-1 0 15,1-1 0-15,8-1 0 16,-4-5 0-16,4 1 0 16,6-9 0-16,-3-2 0 15,8-4 0-15,-5-1 0 0,1-2 0 16,-1-7 0-16,4-3 0 15,-2-2 0-15,-2-5 0 16,-2 0 0-16,-9-1 0 16,6-2 0-16,-5-2 0 15,-3-1 0-15,-4-1 0 0,-4-2 0 16,-5-1 0-16,0 1 0 16,-4-1 0-16,-4-2 0 15,-4 5 0-15,-8 0 0 0,-1-1 0 16,-3 2 0-16,-5 6 0 15,-2 0 0-15,-3 0 0 16,0 5 0-16,2 1 0 16,-4 4 0-16,4 5 0 0,-1-2 0 15,0 4 0-15,2 7 0 16,-1 4 0-16,1 4 0 16,2 0 0-16,-1 4 0 0,4-2 0 15,3 9 0-15,3 1 0 16,3-3 0-16,4 9 0 15,4-3 0-15,5 4 0 16,0 0 0-16,8 2 0 16,2-7 0-16,4 3 0 0,4-5 0 15,5-1 0-15,-4-7 0 16,6-4 0-16,2-3 0 16,1-1 0-16,2-7 0 15,2-4 0-15,3-3 0 0,-3-9 0 16,6-5 0-16,-3-2 0 15,-1-7 0-15,-4-4 0 16,-2-1 0-16,-8-1 0 0,-3-3 0 16,-8 0 0-16,-6 1 0 15,-8-1 0-15,-10 5 0 16,-7 3 0-16,-8 0 0 16,-5 7 0-16,-4 5 0 0,-5 0 0 15,1 8 0-15,-4 2 0 16,7 5 0-16,-3 0 0 15,5 5 0-15,2 5 0 16,6 5 0-16,2 4 0 16,6 9 0-16,2 4 0 0,10 2 0 15,3 11 0-15,7-1 0 16,2 4 0-16,5-6 0 16,11-5 0-16,7 1 0 15,2-12 0-15,3-4 0 16,5-9 0-16,0-8 0 0,2-8 0 15,8-6-19-15,8-16-71 16,-9-9-3-16</inkml:trace>
  <inkml:trace contextRef="#ctx0" brushRef="#br0" timeOffset="216389.6281">2825 14858 277 0,'0'0'6'0,"0"0"7"16,0 0 2-16,0-10 3 15,0 10 0-15,0 0 1 0,-6-7 3 16,6 7-2-16,0 0-6 16,-10-8-6-16,10 8-4 15,0 0-2-15,-9 0-2 16,9 0-2-16,-5 6 0 0,5-6-1 16,-6 14 0-16,6-4 0 15,0-1 1-15,0 5 0 16,2-4 1-16,4-1 0 0,-6-9 0 15,10 15 1-15,-10-15 1 16,7 8 0-16,-7-8 0 16,0 0 3-16,11 0-1 15,-11 0 2-15,0 0 2 16,7-8 0-16,-7 8 1 0,2-10 0 16,-2 10 0-16,0-10-2 15,0 10-1-15,0 0-1 16,-13-7-3-16,13 7-1 15,-14 0 0-15,4 5-2 0,10-5 0 16,-16 12 0-16,16-12-1 16,-11 15 1-16,11-15 0 15,-3 15 0-15,3-15 1 0,0 12 0 16,0-12 0-16,12 7 1 16,-2-4 1-16,3-3 0 15,2-5 1-15,0-5 0 16,-3 0 1-16,3 1 1 15,-5-6-1-15,0 2 0 16,-10 3-1-16,0-2 1 0,0 12-2 16,-8-12-1-16,-6 7-1 15,-2 5 0-15,0 0 0 16,-2 7-1-16,0-3 0 0,4 7 0 16,-2-4 0-16,7 3-1 15,9-10 1-15,-12 18 0 16,12-18 1-16,0 10-1 15,0-10 0-15,9 5 1 0,1-5 1 16,3 0-1-16,-2 0 1 16,3-3 1-16,-2-2 0 15,-5 0 1-15,-7 5-1 16,7-12 0-16,-7 12-1 0,-4-8 0 16,-8 8-1-16,-4 0-1 15,-2 0-1-15,-2 8-1 16,1 2-3-16,2 2-4 15,-1 1-5-15,6 1-13 16,5 8-38-16,2-7-14 0</inkml:trace>
  <inkml:trace contextRef="#ctx0" brushRef="#br0" timeOffset="217300.689">2750 14908 288 0,'0'0'4'0,"0"0"2"16,0 0 1-16,0 0 0 15,0 0 2-15,0 0 0 0,0 0-2 16,0 0 1-16,0 0-3 15,0 0-2-15,0 0-2 16,0 0-2-16,0 0-1 0,-9 8-3 16,9-8-8-16,0 0-11 15,4 7-29-15,-4-7-18 16</inkml:trace>
  <inkml:trace contextRef="#ctx0" brushRef="#br0" timeOffset="218923.2839">7366 11678 323 0,'0'0'7'0,"0"0"5"15,-5-10 3-15,5 10 3 16,-7-13 1-16,7 13-1 16,-5-11 0-16,5 11 0 15,0 0-8-15,0 0-5 0,-13 6-3 16,11 6-2-16,-1 2-1 15,1 0 0-15,2 1 0 16,0-1 0-16,0 2 1 0,5-4 1 16,2-5 1-16,8-2 0 15,0-2 0-15,3-3 1 16,2-6 1-16,0-2 1 16,-1-3 1-16,-2-1 0 0,-4-3-1 15,-3 1 1-15,-9-4-1 16,-1 2-2-16,-1 1-3 15,-9 6 0-15,-9-1 0 16,3 5 0-16,-6 5 0 16,-3 2 0-16,5 11 0 0,-2-1 0 15,4 6 0-15,4-4 0 16,1 4 0-16,5-1 0 16,6-2-2-16,2-3 1 15,2 0 1-15,10-1 0 0,4-4 0 16,4-5 1-16,7-2 1 15,0 0-2-15,3-8 0 16,0-1 0-16,-5-2 0 0,-3 2 0 16,-7-5 0-16,-2 1 0 15,-8-2 0-15,-5 6 0 16,-5-1 0-16,-8 0 0 16,-2 0 0-16,-7 4 0 15,-1 6 0-15,-2 0 0 0,-1 10 0 16,1-2 0-16,2 7 0 15,3-3 0-15,5 3 0 16,6-2 0-16,0 1 0 16,9-2 0-16,3 1 0 0,7-3 0 15,5-2 0-15,8-4 0 16,2-4 0-16,2 0 0 16,3 0 0-16,0-7 0 15,-6-4 0-15,-2-1 0 0,-6 0 0 16,-2-5 0-16,-7 2 0 15,-7 0 0-15,0 0 0 16,-9 1 0-16,-6 1 0 16,-5 5 0-16,-7 8 0 15,-3 0 0-15,0 5 0 0,0 11 0 16,3-2 0-16,2 1 0 16,5 3 0-16,5-1 0 15,5-2 0-15,8 0 0 16,2-3 0-16,10-4 0 0,7-4 0 15,6 2 0-15,1-6 0 16,4 0 0-16,-1-6 0 16,3-4 0-16,-8-2 0 0,1-1 0 15,-8 1 0-15,-6-5 0 16,-6 3 0-16,-3 2 0 16,-8-2 0-16,-6 10 0 15,-6 2 0-15,-5 2 0 0,-3 4 0 16,-2 4 0-16,4 6 0 15,-1 1 0-15,6 0 0 16,1-3 0-16,8 3 0 16,7-6 0-16,5 5-18 15,7-4-67-15,8-8-2 16</inkml:trace>
  <inkml:trace contextRef="#ctx0" brushRef="#br0" timeOffset="222813.8796">7393 11756 117 0,'0'0'4'0,"0"0"3"0,0 0 3 15,0 0 2-15,0 0 2 16,0 0 1-16,-7-2 1 16,7 2 1-16,0 0-4 15,0 0-2-15,0 0-2 0,0 0-2 16,0 0-1-16,0 0 0 16,0 0-2-16,0 0-1 15,0 0 0-15,0 0 1 16,0 0-1-16,-10 0 0 0,10 0 0 15,0 0 0-15,-8 0 0 16,8 0 1-16,0 0-2 16,-14 2 0-16,14-2 0 15,0 0 0-15,-11 8-1 16,11-8 0-16,-7 4 0 0,7-4 0 16,-12 11-1-16,4-4 1 15,-2-1 0-15,1 2 0 16,-4-2 1-16,1 2 0 15,-3 1-1-15,0 4 1 0,-3-3 1 16,1 2-2-16,-2 1 0 16,3-1 0-16,-1 3 0 15,0-5-1-15,1 3 1 0,2-1-1 16,-2 2 0-16,0-1 1 16,-7-1-1-16,3 3 1 15,-6 0-1-15,5 2 0 16,-7-2 1-16,4 2-1 15,-6 0 0-15,5 1 0 0,0-3 0 16,3 0-1-16,-1 0 1 16,1 0-1-16,1-1 0 15,-2 1 0-15,5 0 0 0,-5 3 0 16,1 2 1-16,-3-3 0 16,0 2-1-16,0-2 1 15,-2 7 0-15,2-7-1 16,1 5 1-16,-4-7 0 0,3-1 0 15,-2 4-1-15,-1-6 1 16,6 1-2-16,-2 0 1 16,3 1-1-16,-4 1 1 15,0-3-1-15,-2 5 0 0,2-1 1 16,1 2-1-16,-9 1 1 16,3-2 0-1,-5 2 1-15,3-2-1 0,2 3 0 16,3-7 1-16,3 5-1 15,1-4 1-15,-5 1 0 0,8-3 0 16,1 0 0-16,-1 2 0 16,2-2 0-16,1 0 0 15,-6 3 1-15,-4-3-1 0,8 3 0 16,-9-5 0-16,6 7 1 16,-3 0-1-16,-5 4 1 15,-2-1 0-15,4-3 0 0,2 5 1 16,3-4-1-16,-2 4 0 15,-7-2 1-15,7 2 0 16,-3-9-1-16,10 0 0 16,-3 1 0-16,1 1 1 15,-1 0-1-15,7-6 0 16,0 1-1-16,4-2 1 16,4 1-1-16,-4-1 0 0,0-1 0 15,3 1 0-15,7-8 0 16,-17 12 0-16,9-3 0 15,-2 2-1-15,-3-4 1 0,3 4 0 16,1-2 0-16,-2 1 0 16,-1 0 0-16,5-3 0 15,-4 0 0-15,4 4 0 0,-3-4 0 16,1 4 0-16,-2-2 0 16,2 2 1-16,-5-2-1 15,0 1 0-15,2 0 0 0,-3-3 0 16,3 3 0-16,-1-2 0 15,3-2 0-15,-3 0 0 16,13-6 0-16,-11 8 1 16,11-8-1-16,0 0 1 15,-8 4 0-15,8-4 0 16,0 0 1-16,0 0-1 0,0 0 0 16,-10 11 0-16,10-11-1 15,0 0 1-15,-8 9 0 16,8-9 0-16,0 0 1 15,-10 10 0-15,10-10 2 0,0 0 2 16,0 0 1-16,0 0 1 16,0 0-1-16,0 0 0 15,0 0 1-15,0 0-3 0,0 0-1 16,0 0-2-16,0 0-1 16,0 0-1-16,0 0-1 15,0 0 0-15,0 0 0 0,0 0 1 16,0 0-1-16,0 0 1 15,0 0 0-15,0 0 1 16,0 0 0-16,0 0 1 16,0 0-1-16,0 0 1 15,0 0 0-15,0 0 0 0,0 0-2 16,0 0 1-16,0 0-2 16,0 0-1-16,0 0-1 15,0 0 0-15,0 0 0 16,0 0 0-16,0 0 0 15,0 0 0-15,0 0 2 0,0 0 0 16,8 3 1-16,-8-3 0 16,7 0 2-16,-7 0-1 15,13 0 1-15,-13 0 2 0,17-6 1 16,-7 5 1-16,-10 1 1 16,15-14 2-16,-15 14 0 15,10-6 1-15,-10 6 0 16,0 0-2-16,5-13 0 0,-5 13-2 15,0 0-2-15,0 0-1 16,-9 0-2-16,-1 0-1 16,4 7-1-16,-7 4 0 15,6-2-1-15,-3 4 1 0,3-3-1 16,-1 2 1-16,3-2 0 16,5-1 1-16,0-9-1 15,5 12 2-15,3-9-1 16,4-3 2-16,6-5-1 0,-1-2 1 15,-1-8 0-15,4 3 0 16,-4-3 1-16,-2-5 0 16,-3 2-1-16,-6 3 1 15,-5 3-1-15,0 3 0 0,-7 1-1 16,-6 6 0-16,-2 2-1 16,-2 7 0-16,-3 3-1 15,0 4-1-15,2 1 1 16,1 3 0-16,2 0 0 0,5-4 0 15,3-2 0-15,5-2 0 16,2-10 1-16,9 13 0 16,3-13 1-16,9 0-1 15,4-8 2-15,0-1-1 0,-2-4 1 16,5 1 0 0,-6-2 0-16,-1-1 0 0,-7 0 0 15,-3 4-1-15,-11 11 0 16,0-12 0-16,0 12-1 0,-20 0-1 15,2 3 0-15,-1 3-2 16,-1 5-1-16,-1 2-2 16,2-1-3-16,4 0-4 0,5 1-6 15,10-13-11-15,0 9-55 16,6-9-1-16</inkml:trace>
  <inkml:trace contextRef="#ctx0" brushRef="#br0" timeOffset="223739.0941">5800 12581 340 0,'0'0'7'16,"0"0"3"-16,0-7 5 16,0 7 1-16,0 0 0 0,-5-12 0 15,5 12 0-15,0 0-1 16,0 0-6-16,0 0-4 15,-5 7-3-15,5 5-1 16,-3 8-2-16,1 2 0 16,0 6 1-16,-3-1-1 0,0 0 1 15,-1 1 0-15,1-6-1 16,1 0 1-16,-4-7 0 16,4 0 0-16,1-7 1 15,3-8 0-15,-8 10 0 0,8-10 1 16,0 0 0-16,0 0 0 15,0 0 0-15,11 0 0 16,-2-6-1-16,3 2 0 16,4-2 0-16,4-3-1 0,-1 1 1 15,6 0-1-15,0 1 0 16,-5 2 0-16,0 1 0 16,0 1 0-16,-6 3-1 15,2 0-3-15,-5 0-9 0,-11 0-18 16,0 0-51-16,19 5-2 15</inkml:trace>
  <inkml:trace contextRef="#ctx0" brushRef="#br0" timeOffset="225049.6549">5144 13189 365 0,'0'0'6'0,"-5"-10"1"0,5 10 3 16,-13-15-1-16,6 8 2 16,-3 0 0-16,-5-4 0 15,-2 4 1-15,0 5-5 16,2 2-2-16,-8 2-2 0,0 5 0 15,1 8-2-15,-2 5 0 16,-1 4-1-16,0 3 1 16,0 6-1-16,2 2 0 15,7 0 1-15,2 2-1 0,7-1 1 16,12 5 0 0,11-4 0-1,10-6 1-15,4-4 0 16,10-4 0-16,5-8 1 0,2-5-1 15,3-8 1-15,-3-9-1 16,-2-7 0-16,-1-10 0 16,-3 3 1-16,-2-9-1 15,-7 1 1-15,-4-7 0 16,-6 1 0-16,-7 2 1 0,-8-3-1 16,-7 1 0-16,0 3-3 15,-10 2 0-15,-10 6 0 0,-2 2 0 16,-3 2 0-16,-4 8 0 15,-6-2 0-15,-1 11 0 16,-4 3 0-16,4 0 0 16,1 9 0-16,0 6 0 0,0 7 0 15,5 3 0-15,3 8 0 16,5 4 0-16,1 0 0 16,7 2 0-16,9 3 0 15,5-2 0-15,8 5 0 16,6-9 0-16,11 0 0 15,2-7 0-15,8-2 0 16,0-10 0-16,5-2 0 16,0-8 0-16,-6-7 0 0,3-7 0 15,2-10 0-15,0-5 0 16,-9-5 0-16,2-13 0 16,-4-5 0-16,-10-5 0 15,-2-6 0-15,-9-1 0 16,-7 0 0-16,-7 4 0 0,-13 9 0 15,-6 8 0-15,-10 10 0 16,-6 14 0-16,-8 7 0 16,-3 12 0-16,0 5 0 0,0 12 0 15,1 0 0-15,5 11 0 16,9 1 0-16,11 7 0 16,7-2 0-16,13 5 0 0,7-2 0 15,22-1 0 1,5-6 0-16,16-8 0 15,6-15 0-15,7-3 0 16,4-11 0-16,3-11 0 0,-8-6 0 16,-7-7 0-16,-9-3 0 15,-9-9 0-15,-14 0 0 16,-5-6 0-16,-13-1 0 16,-17 1 0-16,-5 5 0 15,-12 5 0-15,-7 12 0 16,-12 16 0-16,-7 8 0 0,-2 21 0 15,2 7 0-15,2 11-2 16,14 8-18-16,7 4-66 16,48-9-3 15</inkml:trace>
  <inkml:trace contextRef="#ctx0" brushRef="#br0" timeOffset="231278.5046">2667 14976 434 0,'0'0'-1'0,"-9"0"-3"15,9 0 0-15,-15 11-1 16,7-7 0-16,-2 2 1 0,1 1 0 16,-2-2-2-16,11-5 1 15,-12 8 2-15,12-8-1 16,0 0-1-16,0 0-2 15,10 10-2-15,-10-10-5 16,13 5-4-16,-13-5-17 0,21 9-32 16,-21-9-8-16</inkml:trace>
  <inkml:trace contextRef="#ctx0" brushRef="#br0" timeOffset="232315.7103">2721 15054 416 0,'0'0'-2'0,"0"0"-6"16,0 0-1-16,-6 5 0 15,6-5-2-15,0 0-6 0,-10 4-11 16,10-4-39-16,0 0-11 16</inkml:trace>
  <inkml:trace contextRef="#ctx0" brushRef="#br0" timeOffset="233391.5764">7341 11792 159 0,'0'0'2'0,"0"0"1"0,0 0 5 15,0 0 4-15,0 0 1 16,-5-6 2-16,5 6 2 16,0 0-2-16,0 0 0 0,0 0-5 15,0 0-7-15,0 0-7 16,0 0-7-16,-10 0-7 15,10 0-8-15,0 0-8 16,-10 0-11-16,10 0-7 0</inkml:trace>
  <inkml:trace contextRef="#ctx0" brushRef="#br0" timeOffset="234247.1269">7299 11804 348 0,'0'0'-2'16,"0"0"-4"-16,0 0 0 0,0 0 0 15,-5 0-1-15,5 0-1 16,0 0 0-16,0 0-2 15,0 0 1-15,0 0 5 16,-2-7 0-16,2 7 0 0,0 0 2 16,0 0 1-16,0 0 2 15,7-5 6-15,-7 5 1 16,0 0 3-16,0 0 0 16,0 0 2-16,0 0-1 15,-7 0 1-15,7 0-1 0,-11 0-1 16,11 0-3-16,-9 0 0 15,9 0-2-15,-10 0-1 16,10 0-2-16,0 0 0 16,0 0 0-16,0 0-1 0,0 0-1 15,0 0 1-15,0 0-2 16,0 0 0-16,0 0 0 16,0 0-1-16,0 0-2 0,0 0-3 15,0 0-6-15,0 0-8 16,0 0-30-16,0 0-25 15,0-7-4-15</inkml:trace>
  <inkml:trace contextRef="#ctx0" brushRef="#br0" timeOffset="256366.78">2805 14783 360 0,'0'0'6'16,"0"0"3"-16,0 0 1 0,0 0 0 15,0 0 1-15,0 0-1 16,-8 9 1-16,8-9 0 16,-16 12-6-16,10 3-2 15,1-1-1-15,-4 1-2 0,7 5 0 16,2-1 1-16,2-1-1 16,7 2 1-16,2-5 0 15,5-3 1-15,4-5 1 16,0-7 1-16,0 0 0 0,2-7 1 15,0-5 0-15,-4 0 1 16,-1-6 0-16,-6-2 0 16,-7 0 0-16,-1 3-1 15,-3 3-1-15,-11 4 0 0,-3 2-4 16,-6 8 0-16,-8 3 0 16,4 9 0-16,-1 0 0 15,0 8 0-15,5-5 0 16,3 2-2-16,4 1 0 0,6-6 1 15,7-2 1-15,0-10-1 16,20 5 1-16,-3-5 0 16,7-8 1-16,-1 1 0 15,0-7 0-15,-1-4 2 16,-7 0-3-16,-5 1 0 0,-10 5 0 16,-5 7 0-16,-15 5-2 15,-2 5 0-15,-10 10-2 16,9 9-14-16,-2 19-55 0,9-19-14 15</inkml:trace>
  <inkml:trace contextRef="#ctx0" brushRef="#br0" timeOffset="258100.5407">12881 8857 24 0,'0'0'-1'16,"0"0"-2"-16,0 0 0 0,0 0 0 15,0 0 1-15,0 0 1 16,9 1 0-16,-9-1 1 16,9 5 4-16,-9-5 2 0,18 8 1 15,-3-5 2-15,2 1 0 16,11 1 0-16,4 1-2 16,10-2-5-16,6 1-4 15,11 3-9-15,13-4-7 0,3 1-4 16</inkml:trace>
  <inkml:trace contextRef="#ctx0" brushRef="#br0" timeOffset="258474.2583">22605 9094 85 0,'14'3'-2'0,"9"4"-16"15,2 0-20-15</inkml:trace>
  <inkml:trace contextRef="#ctx0" brushRef="#br0" timeOffset="259464.0194">13300 9022 107 0,'0'0'0'0,"0"0"-1"16,10-5 1-16,2 5-2 0,3-3 5 16,8 3 3-16,9 0 2 15,5 0 2-15,12 3 3 16,17-1 1-16,3 3 1 15,21-2 0-15,11 2-2 16,16-1-3-16,10-1-2 0,21 2-4 16,7-2 1-16,17-3-3 15,13 0 1-15,10 0-2 16,-1-3 1-16,15-5 1 16,12 4-2-16,5-4 0 0,11 3 1 15,6 0-1-15,6 3 0 16,10 0 1-16,12 2 0 15,-3 0-1-15,-3 0 1 0,15 0-1 16,-9 2 2-16,12-2 1 16,-5 0 2-16,13 0 0 15,-8 0 1-15,13 0 0 16,1-2-1-16,-10-1 1 0,1 3-2 16,-8 0-2-16,-2 0-1 15,-14 0-1-15,-6 0 0 16,-20 0-1-16,-9 3 1 15,-20-1 0-15,-10 0 0 0,-31 6 0 16,-14-3 1-16,-24 0 0 16,-23-3 2-16,-18 0 3 15,-16 1 3-15,-21-3 2 16,-14 2 2-16,-14-2 0 16,-9 0 0-16,-15 0-1 0,12 0-3 15,-12 0-4-15,0 0-5 16,0 0-3-16,0 0-1 15,0 0 0-15,0 0 0 0,0 0 0 16,0 0 1-16,0 0 0 16,0 0 0-16,0 0-1 15,0 0-1-15,0 0-2 16,0 0-4-16,0 0-3 0,0 0-9 16,0 0-16-16,0 0-26 15,0 0-10-15</inkml:trace>
  <inkml:trace contextRef="#ctx0" brushRef="#br0" timeOffset="261823.4271">7386 11767 350 0,'0'0'8'0,"0"0"5"0,0 0 4 15,0 0 0-15,0 0 3 16,-10 0 0-16,10 0 2 15,0 0 0-15,0 0-7 16,0 0-8-16,0 0-7 0,0 0 0 16,0 0 0-16,0 0 0 15,0 0 0-15,-8 5 0 16,8-5 0-16,0 14-83 16,0-14-5-16</inkml:trace>
  <inkml:trace contextRef="#ctx0" brushRef="#br0" timeOffset="264096.22">12487 6993 136 0,'0'0'7'0,"2"-18"6"15,-2 6 4-15,3-5 5 16,-3-1 2-16,2-1 0 0,-2-3-1 16,-2-1 0-16,-3 5-7 15,-10 4-6-15,-2 4-4 16,-6 3-4-16,-4 2-2 15,-5 2 0-15,-3 3-1 0,-4 0 1 16,-4 5 0-16,-2 3 1 16,3 4 0-16,-3 2 0 15,-2 1 0-15,7 6-1 16,3-1 0-16,7 2-1 16,5 4 1-16,7 6-1 15,4 1 0-15,4 5 0 16,3 4 2-16,6 7 0 0,-1 10 1 15,-1 3 1-15,0 8-1 16,-1 2 2-16,2 7 0 0,-8 0 1 16,4 1-1-16,-3 11 3 15,-1-3 0 1,-1-10 1-16,2-1 0 16,-1-10 0-16,-3-3 0 15,4-6-2-15,-1-4 1 16,-3-15-3-16,3-4 0 0,1-3-2 15,-2-2 1-15,4-5-1 16,-1-3 0-16,4-5-1 16,-2-3-1-16,6-14 1 15,-2 17-1-15,2-17 1 16,0 0-1-16,0 7 1 16,0-7-1-16,0 0 0 0,0 10 1 15,0-10-1-15,2 10 1 16,-2-10 0-16,18 12 1 15,-4-3-1-15,9-3 3 0,14-6-2 16,11 0 1-16,11 0 0 16,13 0 0-16,15-6 0 15,8 2-2-15,5-4 2 0,0 4-3 16,-2-1 1-16,-4 5 0 16,-4-3-1-16,-5 3 0 15,-11 0 1-15,-4 0 0 16,-9 0-1-16,-3 0 1 0,-8 0-1 15,-5 0 0-15,-13 0 0 16,-2 0 1-16,-10 0-1 16,-4 0 1-16,-5 0-1 15,-11 0 2-15,9 0-1 16,-9 0 1-16,0 0-1 0,0 0-2 16,0 0-4-16,0 0-15 15,0 0-57-15,-4-3-2 16</inkml:trace>
  <inkml:trace contextRef="#ctx0" brushRef="#br0" timeOffset="265490.1435">23013 6762 305 0,'0'0'6'0,"0"0"5"16,0 0 1-16,0 0 0 16,-8-9 0-16,8 9 1 0,8-13 0 15,9 6-1-15,15-3-5 16,13 0-4-16,13 0-2 0,8 1 0 16,6-4 0-16,1 6 1 15,-4-2-2-15,-12 8 0 16,-7-2-1-16,-12 3 0 15,-17 7 0-15,-10 13 1 0,-6 7-1 16,-9 12 1-16,-5 17 1 16,-3 11 1-1,-9 9 0-15,5 11 1 0,-2 9-1 16,3 4 0-16,0 4 0 16,8-2 0-16,4-1 1 0,3-4-1 15,0-5 2-15,3 4 2 16,4 0-2-1,-2-2 1-15,1-9 0 16,-4-6 0-16,-2-7-1 16,-2-11 1-16,-4-6-2 0,-4-18 0 15,-10-8 0-15,-8-8 1 16,-9-8 0-16,-12-6 0 16,-10-4-1-16,-9-1 1 0,-12-2-2 15,-2 0-6-15,3 0-20 16,14 3-57-16,-10 1-3 15</inkml:trace>
  <inkml:trace contextRef="#ctx0" brushRef="#br0" timeOffset="266557.3067">2844 14928 443 0,'0'0'5'16,"0"0"2"-16,0 0 2 15,0 0 1-15,0 0 1 0,0 0 1 16,-3 5 0-16,3-5-10 16,0 0-2-16,0 0 0 15,0 0 0-15,0 0 0 16,0 0 0-16,0 0 0 16,0 0 0-16,0 0 0 0,0 0 0 15,0 0 0-15,0 0 0 16,0 0 0-16,0 0 0 15,0 0 0-15,0 0 0 0,0 0 0 16,0 0 0-16,0 0 0 16,0 0 0-16,0 0-6 15,0 0-39-15,0 0-44 16,0 0-3-16</inkml:trace>
  <inkml:trace contextRef="#ctx0" brushRef="#br0" timeOffset="267556.1955">7389 11628 427 0,'0'0'5'0,"0"0"1"0,0 0 0 16,0 0 1-16,0 0-1 15,-5 2 2-15,5-2-2 16,-11 10 0-16,6 0-3 0,1 0-2 16,-1 2-2-16,2-2 1 15,1 4 0-15,2-2 0 16,5-1 1-16,2-1 0 15,6-2 1-15,1-3 0 16,2-3 1-16,3-2 0 0,1 0 0 16,-3-5 1-16,1-5 0 15,-1-2 1-15,-7 0-2 16,-2-3-3-16,-6 1 0 16,-2 0 0-16,-7-1 0 0,-11 8 0 15,1 5 0-15,-10 2 0 16,-1 6 0-16,1 8 0 15,2 6 0-15,0-2 0 0,8 3 0 16,4 4 0-16,8-8 0 16,7 0 0-16,14-7 0 15,9-4 0-15,7-6 0 16,8-6 0-16,2-6 0 16,5-6 0-16,-7-3 0 0,-6-6 0 15,-9-1 0-15,-12 0 0 16,-13 4 0-16,-8 7 0 15,-16 4 0-15,-16 8 0 16,-2 5 0-16,-6 11 0 0,4 8 0 16,2 2 0-16,9 15-35 15,11-8-50-15,11-1-3 16</inkml:trace>
  <inkml:trace contextRef="#ctx0" brushRef="#br0" timeOffset="273262.4235">10054 10074 205 0,'0'0'6'0,"0"0"2"16,0 0 4-16,-6 12 2 15,6-12 4-15,-10 15 1 0,2-4 4 16,-2-1 2-16,-2 0-4 16,5 0-1-16,-2-3-1 15,9-7-4-15,-16 12-3 16,16-12-2-16,0 0-2 15,-7 10-1-15,7-10 1 0,14-5 0 16,7-7 0-16,11-7 1 16,7-6 0-16,16-11 1 0,12-10 0 15,15-9-3-15,15-4-7 16,11-11 0-16,4 3 0 16,-1-2 0-16,4 2 0 15,-4 5 0-15,-1 2 0 16,-6 3 0-16,-9 11 0 0,-16 3 0 15,-9 11 0-15,-13 8 0 16,-12 1 0-16,-11 10 0 16,-11 7 0-16,-13 0 0 15,-10 6 0-15,0 0 0 0,0 6 0 16,-10 6 0 0,-8 6 0-16,-12 6 0 0,-12 8 0 15,-8 6 0-15,-12 6 0 16,-10 8 0-16,-3 2 0 15,-6 7 0-15,-9-7 0 0,1 8 0 16,-1-6-4-16,-2 4 1 16,-2 0 2-16,0-4 0 15,-4 1 0-15,9-7 1 0,6 0 0 16,9-8 0-16,9-9 1 16,13-2-1-16,15-12 1 15,12-3-1-15,7-9 1 0,18-7 0 16,0 0 1-16,11-2 0 15,16-16 0-15,8-9-2 16,17-8 0-16,15-11 0 16,18-10 0-16,14-11 0 15,13-4 0-15,5-1 0 0,7-3 0 16,8 2 0-16,-8 3 0 16,-5 9 0-16,-6 3 0 15,-19 12 0-15,-12 8 0 16,-15 6 0-16,-17 10 0 15,-15 7 0-15,-16 7 0 0,-3 2 0 16,-16 6 0-16,0 0 0 16,0 0 0-16,-5 11 0 15,-11 2 0-15,-3 4 0 0,-6 3 0 16,-7 4 0-16,-9 3 0 16,0 6 0-16,-5-3 0 15,-4 2 0-15,6-2 0 0,-3-1 0 16,4-2 0-16,6-4-7 15,5 2-19-15,5-5-60 16,5-8-2-16</inkml:trace>
  <inkml:trace contextRef="#ctx0" brushRef="#br0" timeOffset="276942.8656">8855 10287 210 0,'0'0'5'0,"0"0"5"16,-12 0 5-16,12 0 2 15,-11-5 4-15,11 5 2 16,-12-7 1-16,5-3 2 0,7 10-3 16,-8-25-3-16,3 6-3 15,-2-12-4-15,2-8-2 16,2-8-1-16,3-10-3 15,3-9-1-15,11-11 0 0,14-8-1 16,6-3-1-16,9 1 0 16,8 0 0-16,2 7 0 15,5 9-1-15,-1 11 0 16,-2 8-1-16,-8 15-1 0,-5 2 1 16,-7 11-1-16,-3 3 0 15,-7 7-1-15,-4 4 1 16,-9 2 0-16,-3 3-1 15,-9 5 1-15,0 0 0 16,8-2 0-16,-8 2 0 0,0 0 0 16,0 0-1-16,0 0-2 15,0 0-5-15,0 0-9 16,-5 0-23-16,5 0-45 16,0 0-2-16</inkml:trace>
  <inkml:trace contextRef="#ctx0" brushRef="#br0" timeOffset="277771.4384">9656 8450 423 0,'0'0'7'0,"0"0"2"0,0 0 3 16,0-8 1-16,0 8 1 15,0 0 1-15,0 0 0 16,0 0-12-16,0 0-3 16,0 0 0-16,0 0 0 15,0 0 0-15,0 18 0 0,0-1 0 16,2 5 0-16,-2 3 0 15,0 9 0-15,0 1 0 16,0 3 0-16,-2-1 0 16,-6 0 0-16,-2-6 0 15,0 3 0-15,0-7 0 0,0-3 0 16,3-5 0-16,0-1 0 16,0-5 0-16,7-13 0 0,-9 12 0 15,9-12 0-15,0 0 0 16,0 0 0-16,0 0 0 15,0 0 0-15,8-2 0 16,2-5 0-16,2 2 0 0,6-7 0 16,6-5 0-16,6 1 0 15,0-7 0-15,6-1 0 16,1 0 0-16,-1-2 0 0,2 4 0 16,-6-1 0-16,0 6 0 15,-7 4 0-15,-2 1 0 16,-6 4 0-16,-4 4 0 15,-13 4 0-15,9-5 0 16,-9 5 0-16,0 0 0 16,0 0 0-16,0 0 0 15,0 0 0-15,0 0 0 0,0 0 0 16,0 0 0-16,0 0 0 16,0 0 0-16,0 0 0 0,0 0 0 15,0 0 0-15,0 0 0 16,0 0 0-16,0 0 0 15,0 0 0-15,-7-3 0 0,7 3 0 16,-5 15-46-16,5-15-46 16</inkml:trace>
  <inkml:trace contextRef="#ctx0" brushRef="#br0" timeOffset="278142.4484">10118 8323 474 0,'0'0'4'0,"0"0"3"16,0 0 2-16,0 0 0 16,0 0-1-16,0 0-8 0,7-5 0 15,-7 5 0-15,3 10 0 16,2 6 0-16,-1 1 0 15,5 7 0-15,-5 3 0 16,8 3 0-16,-1 0 0 16,-1-1 0-16,-1-4 0 0,4-3 0 15,-3-4 0-15,-3-3 0 16,-7-15 0-16,13 15 0 16,-13-15 0-16,0 0 0 15,0 0 0-15,0 0 0 0,0 0 0 16,0 0 0-16,0 0 0 15,0-7 0-15,0 7-26 16,-13-11-63-16,13 11-3 16</inkml:trace>
  <inkml:trace contextRef="#ctx0" brushRef="#br0" timeOffset="278828.8937">9989 8023 222 0,'0'0'8'0,"0"0"4"0,0-12 5 15,0 12 5-15,-6-12 1 16,6 12 2-16,-7-18 1 16,7 18 2-16,-9-14-7 0,9 14-5 15,-11-10-4-15,11 10-4 16,-17-3-3-16,8 3-1 15,-5 0-2-15,5 0-1 16,-7 3 0-16,4 1 1 16,-3-1 0-16,3 2 1 15,-6 0 1-15,9-2 0 0,-7-1 0 16,4 0 1-16,-2 0-1 16,-2 4 0-16,2-4-1 15,-4 1 0-15,1 2-1 0,-3-4 1 16,5 7-2-16,0-5 0 15,0 1 0-15,3 2 0 16,2-1-1-16,10-5 1 0,-15 6-1 16,15-6 0-16,-8 9-1 15,8-9 0-15,-2 10-4 16,2-10-8-16,-2 13-26 16,2-13-45-16,0 14-2 15</inkml:trace>
  <inkml:trace contextRef="#ctx0" brushRef="#br0" timeOffset="279613.3692">7617 11330 365 0,'0'0'6'15,"0"0"2"-15,0 0 2 16,0 0 0-16,0 0 1 0,-10 0 1 16,10 0 0-16,0 0 1 15,-7 3-6-15,7-3-3 16,0 0-1-16,0 0-1 0,0 0-2 16,0-10-3-16,7 0-5 15,3-2-11-15,3 3-34 16,4-14-26-16,5-4-6 15</inkml:trace>
  <inkml:trace contextRef="#ctx0" brushRef="#br0" timeOffset="280603.9195">10006 7942 321 0,'0'0'7'0,"-5"-18"2"15,-2 5 4-15,-1-3 2 16,-9-4 1-16,-3 1 1 0,-8-1 0 16,-4 2 0-16,-10 10-5 15,-7 8-4-15,-7 15-2 0,-6 16 0 16,-10 12 0-16,-2 15 0 15,-3 13 0-15,-1 11 1 16,4 3-1-16,6 6 0 16,17-1 0-16,11-1-2 0,18-3-4 15,17-5 0-15,12-3 0 16,20-6 0-16,13-3 0 16,10-10 0-16,7-5 0 15,8-6 0-15,2-11 0 0,8-9 0 16,-1-14 0-1,8-8 0-15,-3-9 0 0,-2-12 0 16,0-13 0-16,3-9 0 16,-8-7 0-16,-2-8 0 15,-3-8 0-15,-7-4 0 0,-5-6 0 16,-9-4 0-16,-12-4 0 16,-3-5 0-16,-13 1 0 15,-11 1 0-15,-7 0 0 0,-17 6 0 16,-11 3 0-16,-6 7 0 15,-11 11 0-15,-8 7 0 16,-6 7 0-16,-11 13 0 0,-6 10 0 16,-7 9 0-16,-6 8 0 15,-6 16 0-15,-4 7 0 16,2 12 0-16,10 12 0 16,7 3 0-16,26 20-5 15,14-3-82-15,26 4-2 0</inkml:trace>
  <inkml:trace contextRef="#ctx0" brushRef="#br0" timeOffset="284571.2927">9964 9696 358 0,'0'0'7'0,"0"0"1"0,0 0 4 16,0 0 0-16,0 0 2 15,0 0 0-15,0 1 1 16,0-1 1-16,0 0-6 16,0 0-2-16,0 0-3 0,0 0-1 15,0 0-2-15,0 0 0 16,0 0-1-16,0 0-1 15,0 11 1-15,0-11-1 16,0 0 0-16,0 0 0 0,0 0 0 16,0 0 0-16,0 0 1 15,0 0-1-15,0 0 0 16,0 0 0-16,0 0 0 16,0 0 0-16,0 0 0 0,0 0 0 15,0 0 0-15,0 0 1 16,0 0-1-16,0 0 0 15,0 0 0-15,0 0 0 16,0 0 0-16,0 0 0 0,0 0 1 16,0 0-1-16,0 0 0 15,0 0 0-15,0 0 0 16,0 0 1-16,0 0-1 0,0 0 0 16,0 0 0-16,0 10-1 15,0-10 1-15,0 0 0 16,0 0 0-16,0 0 0 15,0 0 0-15,0 0 0 16,0 0 0-16,0 0 0 0,0 0 0 16,0 0-2-16,0 0-1 15,0 0-4-15,0 0-9 16,0 0-23-16,-2 0-44 16,2 0-1-16</inkml:trace>
  <inkml:trace contextRef="#ctx0" brushRef="#br0" timeOffset="285854.5159">7470 11801 343 0,'0'0'7'0,"0"0"4"16,0 0 3-16,0 0 1 0,0 0-1 15,0 0 0-15,0 5 1 16,0 3 1-16,3 7-7 15,2 7-2-15,5 5-2 16,8 13-1-16,1 14 2 0,11 13 2 16,4 15-1-16,7 10 0 15,3 9 0-15,6 6-5 16,0 9-2-16,2-2 0 16,0 3 0-16,1-9 0 0,-3 1 0 15,-1-10 0-15,1-2 0 16,-6-12 0-16,1-8 0 15,-5-9 0-15,-5-8 0 0,-6-10 0 16,-6-13 0-16,-4-10 0 16,-8-10 0-16,-1-2 0 15,-10-15 0-15,7 9 0 16,-7-9 0-16,0 0 0 16,-5 0 0-16,5 0 0 0,-15-1-37 15,2-5-53-15,4 1-4 16</inkml:trace>
  <inkml:trace contextRef="#ctx0" brushRef="#br0" timeOffset="286883.4201">5278 13384 252 0,'0'0'7'16,"0"0"7"-16,0 0 5 16,0 0 0-16,0 0 1 0,0 0 0 15,0 0 2-15,0 0 0 16,0 0-6-16,0 0-6 16,2 10-1-16,11 10-3 15,1 2 1-15,4 13 0 0,2 7 1 16,10 11-1-16,0 7 1 15,10 11-2-15,1 6 1 16,5 6-1-16,4 4-1 16,4 2 0-16,3-2 0 15,0 5-1-15,1-3-4 16,-1 1 0-16,0 1 0 0,-1-3 0 16,2 1 0-16,-3 3 0 15,0 3 0-15,2-4 0 0,-8-1 0 16,3-4 0-16,-4-4 0 15,-6-8 0-15,-3-3 0 16,-3-11 0-16,-6-5 0 16,-6-6 0-16,-1-8 0 0,-8-7 0 15,-3-9 0-15,-2-1 0 16,-6-8 0-16,2-6 0 16,-6 2 0-16,3-5 0 15,-3-7 0-15,0 13 0 0,0-13 0 16,0 7 0-16,0-7-6 15,-16 0-84-15,16 0-2 16</inkml:trace>
  <inkml:trace contextRef="#ctx0" brushRef="#br0" timeOffset="288151.8675">6474 15183 312 0,'0'0'6'15,"0"0"5"-15,0 0 0 16,0 0 3-16,0 0 1 0,0 0 0 15,0 0 0-15,-9 1 1 16,9-1-6-16,0 0-2 16,9-1-2-16,1-7-1 15,7-2 1-15,5-7-1 16,10-5 1-16,9-4 0 0,5-8-1 16,12-3 0-16,8-5 0 15,10-8-1-15,-1-1 0 16,11-6-1-16,6-6-1 15,5 2 1-15,5-6-2 16,0-1 0-16,2 5 0 0,1-2-1 16,-1 6 0-16,1-1 1 15,-11 7 0-15,3 5 0 16,-10 3-1-16,-5 2 1 16,-8 9 0-16,-3 5 0 0,-17-1 0 15,-12 10-1-15,-4 5 1 16,-13 3 1-16,-11 5-2 0,-3 4 0 15,-11 3 0-15,0 0 0 16,0 0 0-16,0 0 0 16,0 0 0-16,0 0 0 15,0 0 0-15,0 0 0 16,0 0 0-16,0 0 0 0,0 0 0 16,0 0 0-16,0 0 0 15,0 0 0-15,0 0 0 16,0 0 0-16,0 0 0 15,0 0-2-15,0 0-20 16,-6-5-35-16,6 5-32 0,-12 0-1 16</inkml:trace>
  <inkml:trace contextRef="#ctx0" brushRef="#br0" timeOffset="288868.1738">8321 13614 205 0,'0'0'6'15,"0"0"4"-15,0 0 4 16,0 0 6-16,-2-12 3 0,2 12 1 16,0 0 2-16,-7-9 0 15,7 9-2-15,0 0-4 16,-9-8-5-16,9 8-3 16,0 0-2-16,-10-7-3 0,10 7-2 15,0 0-1-15,0 0-1 16,0 0-2-16,0 0-1 15,0 0 0-15,0 0 0 16,10 9 0-16,6-1 0 16,-2 4 2-16,11 0 0 0,3 9 2 15,1-4 1-15,6 2-1 16,-3 4 0-16,3-4 0 16,-5 4-1-16,0-5 0 0,-5 2 0 15,0-6-1-15,-8-2 0 16,0-2 0-16,-5 0-1 15,-1-5 0-15,-11-5 0 0,12 12 0 16,-12-12 0-16,0 0 1 16,0 0-1-16,7 10 2 15,-7-10-1-15,0 0 1 16,0 0-3-16,0 0 0 16,0 0 0-16,0 0-2 15,0 0-4-15,0 0-11 0,0 0-31 16,0 0-39-16,-7 0-1 15</inkml:trace>
  <inkml:trace contextRef="#ctx0" brushRef="#br0" timeOffset="289903.0505">8082 13976 372 0,'0'0'7'16,"0"0"5"-16,0 0 2 15,0 0 1-15,0 0 0 0,0 0 0 16,0 0 0-16,0 0 0 15,-2-7-6-15,9 5-4 16,10 2-3-16,10-3 0 16,3 3-1-16,8-3 0 0,4 0 1 15,-1 2 0-15,5-1 1 16,1-4-2-16,-4 1 2 16,-6 0-3-16,0 0 0 15,-7-3 0-15,0 7 0 0,-8-5 0 16,-2 4 0-16,-5-1 0 15,-3 1 0-15,-12 2 0 16,13 0 0-16,-13 0 0 16,5 7 0-16,-5 0 0 0,-3 8 0 15,-4 8 0-15,-6 0 0 16,-1 8 0-16,-4 4 0 16,-4 3 0-16,-3-2 0 15,0 2 0-15,3-6 0 0,1 0 0 16,5-7 0-16,0-6 0 15,9-1 0-15,2-2 0 16,5-16-25-16,-10 11-61 16,10-11-4-16</inkml:trace>
  <inkml:trace contextRef="#ctx0" brushRef="#br0" timeOffset="290657.5471">6752 14709 362 0,'0'0'8'16,"0"0"3"-16,-7-4 4 15,7 4 2-15,-11-5 1 16,11 5 0-16,-7-5 1 0,7 5 0 16,0 0-7-16,-12 7-4 15,3 8-4-15,3 7-4 16,-4 10 0-16,-4 3 0 15,1 10 0-15,-8 2 0 16,2 5 0-16,-4-5 0 16,1 0 0-16,-3-8 0 15,3-4 0-15,2-2 0 0,2-12 0 16,4-1 0-16,4-10 0 0,2 0 0 16,8-10 0-16,0 0 0 15,-10 10 0-15,10-10 0 16,0 0 0-16,12-4 0 15,4-6 0-15,6 0 0 0,6-4 0 16,9-2 0-16,7-1 0 16,4-2 0-16,9 3 0 15,-3 0 0-15,-2 4 0 16,1 3 0-16,-6 4 0 0,-7 2 0 16,-8 3 0-16,-4 0 0 15,-9 0 0-15,-4 0 0 16,-3 0 0-16,-12 0 0 15,16 8 0-15,-16-8 0 0,0 0 0 16,0 0-7-16,0 0-80 16,7 9-3-16</inkml:trace>
  <inkml:trace contextRef="#ctx0" brushRef="#br0" timeOffset="293606.3348">7828 14997 357 0,'0'0'8'0,"0"0"2"16,0 0 3-16,-7 0 0 15,7 0 1-15,-10 0 1 16,10 0-1-16,0 0 0 16,-13 0-6-16,13 0-2 0,0 0-3 15,6 11 0-15,4-11 0 16,2-6 0-16,6-2 2 15,-2-7 0-15,5-7 0 0,-4-5 1 16,0-10 0-16,1-3-6 16,-13-4 0-16,0-6 0 15,-8 0 0-15,-9 3 0 16,-8 3 0-16,-5 4 0 16,-5 8 0-16,-2 10 0 15,2 10 0-15,0 12 0 0,5 2 0 16,6 16 0-16,2 5 0 15,16 9 0-15,1 4 0 16,11 0 0-16,15 2 0 0,2-1 0 16,8-5 0-16,8-4 0 15,0-6 0-15,3-5 0 16,-5-7 0-16,1-2 0 16,-6-6 0-16,-4-2 0 0,-8 0 0 15,-3 0-26-15,-5 0-62 16,-7-2-2-16</inkml:trace>
  <inkml:trace contextRef="#ctx0" brushRef="#br0" timeOffset="293920.4404">8221 14437 470 0,'0'0'4'16,"0"0"1"-16,0 0 2 0,0 0-1 16,0 0 0-16,8 5 1 15,-8 19-1-15,3 10-6 16,-3 9 0-16,1 15 0 16,-1 6 0-16,3 13 0 0,2 5 0 15,0-6 0-15,-3 6 0 16,6-7 0-16,-3-6 0 15,0-5 0-15,0-7 0 16,0-5 0-16,0-10 0 16,-1-4 0-16,-4-11-13 15,0-27-71-15,11 12-6 16</inkml:trace>
  <inkml:trace contextRef="#ctx0" brushRef="#br0" timeOffset="294453.1825">8544 14900 446 0,'0'0'5'16,"0"0"2"-16,-10-10 2 15,10 10 2-15,-15-7 2 0,8-1-1 16,-2-1-4-16,-1-2-8 15,7 2 0-15,0-4 0 16,3 4 0-16,0-6 0 16,5 1 0-16,2 8 0 15,1-4 0-15,4 5 0 0,1-3 0 16,-1 8 0-16,0 5 0 16,1 6 0-16,-3 1 0 15,0 6 0-15,-8 6 0 16,-2 3 0-16,0 6 0 0,-9-1 0 15,-4-1 0-15,0 1 0 16,-1-3 0-16,4-5 0 16,0-5 0-16,7-3 0 0,3-16 0 15,3 9 0-15,9-9 0 16,6-8 0-16,4-1 0 16,6-5 0-16,2-2 0 15,2 0 0-15,-2-1 0 16,-3 0 0-16,-4 8 0 0,-6-1 0 15,-5 3 0-15,-2 4 0 16,-10 3 0-16,0 0 0 16,0 0 0-16,0 0 0 15,0 0 0-15,0 0 0 0,-2 10 0 16,-11-7-26-16,3-3-65 16,-4 0-3-16</inkml:trace>
  <inkml:trace contextRef="#ctx0" brushRef="#br0" timeOffset="295418.9426">8085 14583 393 0,'0'0'7'0,"0"0"3"16,0 0 2-16,0 0 2 15,0 0 0-15,0 0 0 16,0 0 0-16,2 4 0 15,-2-4-5-15,7 21-4 0,-2-9 0 16,3 4-5-16,2 3 0 16,4 3 0-16,2 6 0 15,1-6 0-15,-2 2 0 16,2-1 0-16,1-3 0 16,-6 0 0-16,1-5 0 0,-6-3 0 15,-1-2 0-15,-6-10 0 16,9 12 0-16,-9-12 0 15,0 0 0-15,0 0 0 16,-5-12 0-16,-5 0 0 0,3-3 0 16,-6-8 0-16,-2 4 0 15,0-6 0-15,-4 5 0 16,6 0 0-16,-2 5 0 0,3 0 0 16,4 5 0-16,8 10 0 15,-12-15 0-15,12 15 0 16,0 0 0-16,0 0 0 15,7 8 0-15,3 7 0 16,5 9 0-16,2 1 0 0,1 5 0 16,7 10 0-16,-2-5-68 15,-3-2-24-15</inkml:trace>
  <inkml:trace contextRef="#ctx0" brushRef="#br0" timeOffset="296199.4819">8504 14276 377 0,'0'0'4'16,"-5"-18"3"-16,-9 1 1 16,-4-2 1-16,-5-3 2 0,-8-3 1 15,-7 0 0-15,-11 0 1 16,-6 10-3-16,-2 13-4 15,-8 6-1-15,-4 18-1 16,-6 10-2-16,3 16 0 16,-3 11-1-16,6 15 0 0,4 11 0 15,10 7 2-15,13 7-1 16,15 5 0-16,20 2 1 16,7 1-1-16,19 0 0 15,18-10 1-15,13-8-1 0,15-8 1 16,10-12-1-16,7-8 0 15,7-13-2-15,3-16 0 16,5-11 0-16,-5-19 0 0,0-7 0 16,-2-21 0-16,-7-10 0 15,-5-21 0-15,-4-7 0 16,-9-13 0-16,-8-13 0 16,-9-4 0-16,-9-10 0 0,-14-4 0 15,-15-2 0-15,-13 6 0 16,-16 5 0-16,-21 9 0 15,-12 17 0-15,-22 13 0 16,-12 23 0-16,-18 17 0 16,-8 20 0-16,-12 14 0 15,2 12 0-15,10 11 0 0,13 8 0 16,15 9 0-16,23 13-84 16,27-16-5-16</inkml:trace>
  <inkml:trace contextRef="#ctx0" brushRef="#br0" timeOffset="345676.0527">2922 7592 186 0,'0'0'6'0,"0"0"4"16,0 0 2-16,0 0 3 0,0 0 0 15,0 0 0-15,0 0 1 16,0 0-1-16,0 0-5 16,0 0-5-16,0 0-3 15,0 0-2-15,0 0 0 0,0 0 0 16,0 0 1-16,0 0 1 15,0 0 1-15,7 0 2 16,2-2 2-16,12-3-1 16,4-2 0-16,2-4-1 0,8-3 1 15,4 0-1-15,9-6-1 16,3-4-1-16,4-3 0 16,7 3-1-16,3-5 2 0,5-4-3 15,7-2 1-15,3-5-1 16,7-2 0-16,7-2 0 15,7-3 0-15,5-5 0 16,7-3 0-16,7-1 1 16,3-5 1-16,8 0-2 0,5-6 1 15,1-1-1-15,7-5 1 16,7 1-1-16,7-5 1 16,3 1-1-16,3-1 0 15,3-5 0-15,6 2 0 16,4 1 1-16,-1 0-2 0,1-2 1 15,2-1-1-15,-2-1 0 16,6 2 0-16,-1 2-1 16,0-3-1-16,-1 0 0 0,8 2 0 15,-3 0 0-15,1 0 1 16,-1 1 0-16,-2 1 1 16,2 0-2-16,-2 4 2 15,-7 1 0-15,-5 4 0 0,-5 3 1 16,-6 1-1-16,-7 3 0 15,-5 5 0-15,-13 2 1 16,-1 1 0-16,-8 4 0 16,-10 3 0-16,-8 3 0 0,-12 4 0 15,-7-2 0-15,-16 13 0 16,-9-2 0-16,-15 9 1 16,-11 2 2-16,-11 6 1 15,-8 3 0-15,-11 7 0 16,-9 4 0-16,0 0 0 15,0 0-1-15,0 0-2 0,-8-6-1 16,8 6-4-16,-14 4-3 16,7 1-7-16,-5-4-12 15,-6 7-52-15,2 4-1 0</inkml:trace>
  <inkml:trace contextRef="#ctx0" brushRef="#br0" timeOffset="347691.6824">2874 7892 11 0,'0'0'1'0,"0"0"4"16,0 0 8-16,0 0 5 16,0 0 3-16,5-2 3 0,-5 2 1 15,15-11 3-15,-5 9-2 16,3-3-2-16,1-2-8 16,6-2-5-16,8-2-3 15,-5-1 0-15,10 3-3 0,0-2-2 16,9 1 0-16,3 0-1 15,2-2-1-15,3-1 0 16,1 1 0-16,7-5 0 16,-3-2 0-16,9-7-1 15,-1 2 2-15,1-3-1 16,9-6 2-16,1 1-1 0,3-3-1 16,2 0 1-16,6 2 0 15,0-3 0-15,-3 1-2 16,2-7 1-16,3 5-1 15,0-1 1-15,-2-1-1 0,2 2 0 16,0-3 1-16,-3 1-1 16,5-1 2-16,6 2-1 0,-6-3-1 15,1 1 1-15,8-5 0 16,-4 4 0-16,3-7-1 16,7 4 1-16,-4-1 0 15,-1-5 0-15,-2 8 0 0,-3-5 0 16,3 6 0-16,-5-2-1 15,2 2 0-15,-2 0 1 16,4-1-1-16,-2 3 0 16,3-6 0-16,-2 1-1 0,8-2 1 15,7 0 1-15,-5-1 0 16,-4-3-1-16,1 5 1 16,-2-1-1-16,-1 0 2 15,0 5-2-15,-2-1 0 16,-7 0 0-16,2 0 0 0,-3 1 0 15,3 0-2-15,4 2 2 16,0-5-1-16,-4 3 1 16,2-7 0-16,1 2-1 15,-1-1-1-15,1 0 1 0,-1 2 0 16,-2 1-1-16,2-3 1 16,-4 2 0-16,2 0 0 15,-3 6 1-15,1-4 0 0,4 1 1 16,-7 0 0-16,-2 3-1 15,-1-1 1-15,-2 0-1 16,0 4-1-16,-2-5 1 16,-3 7-1-16,-2 0 1 15,-6 2-1-15,3 0 1 16,-4 4-1-16,0-2 2 0,-8 5-1 16,5 3 1-16,-7 0-1 15,-12 2 0-15,5-3 1 16,-11 8 0-16,4-2 0 0,-7 2 0 15,-4 0 1-15,-4 3 1 16,-6 2 0-16,0 1 2 16,-9 4-1-16,2-3 0 0,-7 4 0 15,-9 4-1-15,17-9 0 16,-17 9 0-16,11-5-2 16,-11 5 2-16,9-4-2 15,-9 4 0-15,0 0 0 0,0 0 0 16,10-3 0-16,-10 3 0 15,0 0-1-15,0 0 1 16,10-5 1-16,-10 5 0 16,10-7 0-16,-10 7 0 15,12-5 0-15,-12 5 1 16,15-8-1-16,-15 8 1 0,15-7-1 16,-15 7-1-16,13-7 1 15,-13 7-1-15,10-8 1 16,-10 8-1-16,0 0 0 15,10-4-1-15,-10 4 1 0,0 0 0 16,0 0-1-16,0 0 1 16,0 0-2-16,0 0-3 15,0 0-5-15,0 0-4 0,0 0-13 16,3 9-35-16,-3-9-12 16</inkml:trace>
  <inkml:trace contextRef="#ctx0" brushRef="#br0" timeOffset="348971.7121">10831 4089 243 0,'0'0'6'0,"0"0"1"15,0 0 4-15,0 6 3 0,0-6 2 16,0 0 1-16,0 0 3 16,-2 12 0-16,2-12-3 15,0 0-1-15,0 0-5 16,0 0-1-16,0 0-2 0,0 0-1 15,0 0-3-15,0 0 0 16,0 0 0-16,5 0-1 16,-5 0-1-16,9-4-1 15,-9 4 0-15,16-6 0 16,-16 6 0-16,14-2 0 0,-14 2-1 16,18-3 1-16,-18 3-1 15,12 0-1-15,-12 0 1 16,15 3 0-16,-2 2 0 15,-5 0 0-15,1-1-1 0,4 1 1 16,-6 3 0-16,3 0 0 16,-10-8-1-16,13 19 1 15,-6-9 0-15,-2-3 0 0,-3 4 0 16,3-1 1-16,-5-4-1 16,3 5 1-16,-3-11 0 15,0 14 0-15,-3-6 1 16,3-8-1-16,-12 17 1 0,12-17 0 15,-15 15 0-15,15-15 0 16,-15 12-1-16,15-12 1 16,-15 10-1-16,15-10 0 15,-12 5 1-15,12-5-1 16,0 0-1-16,-10 6-1 0,10-6-7 16,0 0-8-16,0 0-22 15,5 2-42-15,-5-2-4 16</inkml:trace>
  <inkml:trace contextRef="#ctx0" brushRef="#br0" timeOffset="350863.2769">3055 7575 350 0,'0'0'6'0,"0"0"4"0,0 0 4 16,0 0 1-16,0 0 2 15,0 0 0-15,0 0 1 16,0-10 1-16,0 10-7 0,0 0-3 16,0 0-3-16,-7 0-2 15,7 0-2-15,-16 17-1 16,9-2-1-16,-2 3-1 0,-2 2 1 16,6 2-1-16,1 3 0 15,4-1 0-15,0 2 1 16,4-5-1-16,7-1 1 15,0-3 0-15,2 0 0 0,0-6 0 16,1-1 1-16,2-5 0 16,1-5 0-16,-2 0 0 15,0-5 1-15,-2 1 0 16,-1-7 1-16,1-2 0 16,-6-1-1-16,-2-4-2 15,-3-1 0-15,-2-1 0 16,-2-3 0-16,-5-1 0 0,-9 4 0 15,2 1 0-15,-4-1 0 16,-1 7 0-16,-2-2 0 16,1 7 0-16,1 6 0 0,0 2 0 15,2 0 0-15,3 2 0 16,-2 10 0-16,7 6 0 16,-3 5 0-16,5-1 0 0,1 2 0 15,6 5 0-15,0 2 0 16,2-4 0-16,6-2 0 15,7-5 0-15,3-2 0 0,0-6 0 16,5-4 0-16,0-8 0 16,2 0 0-16,0-8 0 15,-1-7 0-15,-1-3 0 16,-5-7 0-16,-4-1 0 16,-4-6 0-16,-7-1 0 15,-3 1 0-15,-6 2 0 16,-8 0 0-16,-4 5 0 0,-7 8 0 15,-1 5 0-15,-4 9 0 16,-2 3 0-16,-2 3 0 0,8 7 0 16,-2 2 0-16,6 5 0 15,2 4 0-15,7-2 0 16,9 3 0-16,4 1 0 0,2-4 0 16,8 5 0-16,10-8 0 15,-1 0 0-15,9-10 0 16,-1-3 0-16,0-3 0 15,3-5 0-15,-5-5 0 0,-4-3 0 16,-7-6 0-16,-7-1 0 16,-7-3 0-16,-2 4 0 15,-10 2 0-15,-6 2 0 16,-4 2 0-16,-3 8 0 16,-2 5 0-16,2 11 0 15,0 4 0-15,8 9-3 0,2-2-21 16,-8 6-63-16,23-1-2 15</inkml:trace>
  <inkml:trace contextRef="#ctx0" brushRef="#br0" timeOffset="353894.7558">10869 4174 10 0,'0'0'2'16,"0"0"0"-16,0 0 2 15,0 0-2-15,0 0 0 0,0 0-5 16,-7-11-5-16,7 11-2 16</inkml:trace>
  <inkml:trace contextRef="#ctx0" brushRef="#br0" timeOffset="354307.6417">10869 4174 0 0,'-38'-11'26'16,"38"11"5"-16,0 0 3 0,-7-7 8 15,7 7 3-15,-5-14 2 16,5 14-4-16,-7-12-7 15,7 12-6-15,-2-10-5 16,2 10-3-16,0 0-3 16,0 0-6-16,0 0-3 0,0 0-2 15,0 0-1-15,12 0-4 16,-3 0 0-16,3 2-1 16,1 6 1-16,4 1 0 15,3 3 0-15,-2 0-1 0,-1 6 0 16,-2 0-1-16,0 1 1 15,-2 1-1-15,-6 2 0 16,0-2 1-16,-7 0-1 16,0 0 1-16,-2-1 0 0,-5-3 0 15,-5 0 0-15,-1-3 1 16,-2-3-1-16,0-2 1 0,3-1-1 16,1-4 1-16,1-1-1 15,10-2 1-15,-15 0-1 16,15 0 0-16,0 0-1 15,-7-7 0-15,7 7-2 16,-5-10-1-16,5 10-3 16,0-9-6-16,0 9-8 0,1-11-13 15,6-2-37-15,3 6-14 16</inkml:trace>
  <inkml:trace contextRef="#ctx0" brushRef="#br0" timeOffset="354585.2783">10941 4162 223 0,'0'0'4'0,"0"0"1"16,0 0 1-16,-5-11 0 15,5 11 1-15,-8-12 1 0,3 3 2 16,5 9 1-16,-10-10-3 16,10 10 1-16,0 0-2 0,-7-8-1 15,7 8 0-15,0 0-1 16,0 0-3-16,0 0-2 15,0 0-2-15,0 0 0 16,0 0 0-16,0 0 0 16,0 0 0-16,0 5 1 15,0-5 0-15,0 15-1 0,0-5-3 16,0-10-7-16,3 21-21 16,-6-7-32-16,3-2-2 15</inkml:trace>
  <inkml:trace contextRef="#ctx0" brushRef="#br4" timeOffset="368745.3997">2037 8182 0 0,'11'-10'8'16,"-1"3"1"-16,6-1-3 16,-4-1-3-16,3-3-2 0,7 1 1 15,0-2-2-15,-1 1-2 16,6 0-1-16,1-1-8 15,4-1-2-15</inkml:trace>
  <inkml:trace contextRef="#ctx0" brushRef="#br4" timeOffset="369522.3322">2141 8056 133 0,'0'0'4'16,"0"0"2"-16,0 0 1 15,0 0 1-15,0 0 0 16,0 0-1-16,0 0 0 0,4-12 0 16,-4 12-4-16,18-8-1 15,-1 0-2-15,6 3 0 16,3-7 1-16,10 0 1 16,3-4-1-16,7-3 0 0,13-3-3 15,6-9-4-15,7 5-9 16,3-6-9-16,1-1-6 15,8 1-2-15,-1-3 1 16,7-3 3-16,-1 2 0 0</inkml:trace>
  <inkml:trace contextRef="#ctx0" brushRef="#br4" timeOffset="370319.6651">2171 8038 14 0,'0'0'3'16,"0"0"-1"-16,0 0 4 0,17-12 1 15,-2 7 4-15,5-5 0 16,10-2 2-16,6-4 0 16,15-3 0-16,3-8 0 0,19 1-3 15,6-8-2-15,8 2-1 16,5-7-2-16,13 1-4 15,-4-3-2-15,11-4-2 16,8 0-3-16,-3-5-1 16,-6 2-2-16,11-3 0 0,2-1 0 15,-7-2 1-15,7 0-3 16,-9 1-11-16,-8 9-3 16</inkml:trace>
  <inkml:trace contextRef="#ctx0" brushRef="#br4" timeOffset="370868.1186">3754 7352 41 0,'0'0'1'0,"27"-12"0"15,7 0 0-15,12-5-1 16,8-9 0-16,19-3 1 16,3-6-1-16,22-9 0 15,9-1 0-15,-6-8-1 0,4 2 1 16,1-4 0-16,-1 3 1 16,-2 0 0-16,3 3 1 15,-11 3-1-15,-8 0 0 16,-6 12-2-16,-8-2-7 0,-11 7-13 15</inkml:trace>
  <inkml:trace contextRef="#ctx0" brushRef="#br4" timeOffset="371754.2581">5052 6768 64 0,'0'0'4'0,"17"-8"1"15,3 1 3-15,10-4 0 0,7-3 0 16,8-3 4-16,10-3-1 15,7-10 0-15,10 0-2 16,8-2-2-16,2-3-5 16,15-4-3-16,0 0 0 15,9-6-3-15,8-7-1 0,11 1 1 16,1-2-3-16,9-4 2 16,-1-5 3-16,-7 0 2 15,5 2 1-15,2 1 1 16,-10 3 1-16,-9 10-7 0,-4 2-5 15,-11 6-16-15,-11 2-18 16</inkml:trace>
  <inkml:trace contextRef="#ctx0" brushRef="#br4" timeOffset="372405.5069">6916 5953 141 0,'0'0'5'0,"18"-18"0"0,9 3 2 15,10-5 0-15,11-4 1 16,16-10-1-16,8-4 1 15,20-7-1-15,10 3-2 0,0-7-3 16,2 1-1-16,6 2 0 16,2-1 1-16,2-1-3 15,5-1 0-15,-4 2-2 16,-4 0-4-16,1-1 0 16,-7 5-1-16,-1-3-1 0,-3 4-2 15,-16 6 3-15,-7 3 1 16,-11 3 3-16,-12 8 1 15,-11 4 0-15,-9 4-5 16,-15 6-12-16,-5 6-3 0,-15 2-2 16,10 0-11-16</inkml:trace>
  <inkml:trace contextRef="#ctx0" brushRef="#br4" timeOffset="373248.0116">8952 5051 182 0,'0'0'2'0,"0"0"-1"0,0 0 0 15,0 0 0-15,6-10 1 16,3 3 2-16,8-3-1 16,8-8 2-16,5-2-1 0,13-7 2 15,11-2-1-15,5-14 0 16,24-1 1-16,9-6-2 15,7-2-1-15,8-5 1 0,13 1-1 16,6-5-1-16,6 5-3 16,2 4 0-16,0 0-2 15,-7 4-1-15,3 2 1 16,-1 0-4-16,-10 5-1 16,-7-2-1-16,-8 3 4 15,-7 4-3-15,-5-1-8 0,0-1-5 16,-14 6-9-16,-12 3-9 15,-9 1 0-15</inkml:trace>
  <inkml:trace contextRef="#ctx0" brushRef="#br4" timeOffset="373953.3106">9153 4949 76 0,'0'0'0'0,"0"0"0"16,0 0 2-16,0 0 4 15,12-2 5-15,1 0 1 16,4-6 2-16,11-1-1 0,-1-5 3 15,18-8 3-15,2-3-3 16,20-6-3-16,11-9-1 16,11-3-3-16,5-4 0 0,14-2-1 15,8-3-1-15,3 0-1 16,11-3-2-16,-2 3 0 16,0 0-1-16,6-5 1 15,8-2-1-15,-4 2-1 16,2-2 1-16,1 0-1 0,2-2 1 15,-15 7-1-15,0 0-1 16,-15 4 1-16,-20 5-1 16,-10 6 0-16,-18 6 0 15,-16 11-1-15,-18 2-8 16,-8 11-10-16,-13 9-16 0,-10 0-25 16,-8 5-5-16</inkml:trace>
  <inkml:trace contextRef="#ctx0" brushRef="#br4" timeOffset="374255.1987">10718 4288 135 0,'9'-8'1'0,"31"-6"-17"15,19-11-31-15,21-5 0 0</inkml:trace>
  <inkml:trace contextRef="#ctx0" brushRef="#br4" timeOffset="378388.0185">6901 5917 314 0,'0'0'9'16,"0"0"4"-16,0 0 4 15,0 0 3-15,-4-9 1 16,4 9 1-16,0 0 2 16,-10-10 0-16,10 10-8 0,0 0-4 15,0 0-4-15,-11 0-3 16,11 0-1-16,-14 7-2 16,8 4-2-16,-4-2 0 0,3 3 0 15,0 6 0-15,1 0 0 16,4-1-2-16,2 0 1 15,5-3 1-15,3-1-1 0,-1-3 1 16,5-2 0-16,-1-1 1 16,3-7 0-16,2 0 1 15,-2-6-2-15,-1-3 0 0,4-3 0 16,-4-3 0-16,-1-2 0 16,-5-1 0-16,-3 2 0 15,-1-3 0-15,-3 7 0 16,-3 0 0-16,-6 5 0 15,-1 4 0-15,-5 3 0 16,-2 0 0-16,0 4 0 16,-1 4 0-16,1 2 0 0,2 8 0 15,2-4 0-15,4 4 0 16,1-1 0-16,5 1 0 16,3-4 0-16,6 5 0 0,4-5 0 15,4-4 0-15,4-5 0 16,5-5 0-16,4 0 0 15,-1-5 0-15,0-5 0 0,-1-5 0 16,-5-1 0-16,-3-3 0 16,-7 2 0-16,-3-3 0 15,-7 0 0-15,-2 3 0 16,-9-1 0-16,-3 3 0 0,-4 5 0 16,-6 8 0-16,-1 2 0 15,-5 5 0-15,-2 8 0 16,0-4 0-16,4 12 0 15,1-4 0-15,4 0 0 16,9 0 0-16,3 0 0 0,9-5 0 16,4 3 0-16,9-3 0 15,8-3 0-15,4-4 0 16,4-5 0-16,5 0 0 16,3-3 0-16,0-4 0 15,-4-6 0-15,-3-5 0 0,-3 6 0 16,-7-7 0-16,-6 2 0 15,-7-6 0-15,-3 3 0 0,-4 2 0 16,-8 1 0-16,-7 5 0 16,0 0 0-16,-8 5 0 15,-3 7 0-15,1 0 0 16,-3 7 0-16,3 0 0 0,2 6 0 16,3-1 0-16,2 3 0 15,8-1 0-15,1 2 0 16,6 1 0-16,5 0 0 15,5 0 0-15,6-1 0 16,3 0 0-16,6-2 0 16,3-2 0-16,1-10 0 0,3 1 0 15,1-6 0-15,-1-4 0 16,-4-3 0-16,0-5 0 16,-7-3 0-16,-6-4 0 15,-4 3 0-15,-6-1 0 0,-8 2 0 16,-7 0 0-16,-5 4 0 15,-6 7 0-15,-1 4 0 0,-6 3 0 16,3 5 0-16,2 5 0 16,1 2 0-16,2 5 0 15,5 4 0-15,8-4 0 0,3 3 0 16,5-3 0-16,4-3 0 16,7 1 0-16,8-3 0 15,3-3 0-15,6-7 0 16,4 1 0-16,4-8 0 15,3-5 0-15,-2-6 0 16,-3 0 0-16,-7-4 0 0,0-5 0 16,-11 3 0-16,-3-6 0 15,-12 6 0-15,-5 2 0 16,-9 0 0-16,-3 6 0 16,-6 7 0-16,-4 4 0 0,0 6 0 15,-1 6 0-15,4 9 0 16,0 1 0-16,2 6 0 15,7-3 0-15,6 9 0 0,7-7 0 16,5-5 0-16,10-2 0 16,7-4 0-16,8-8 0 15,7-5 0-15,-1-8 0 16,6-7 0-16,-3-2 0 0,-6-7 0 16,-7-3 0-16,-10-1 0 15,-11 3 0-15,-8 8 0 16,-11 5 0-16,-6 7 0 15,-7 8-9-15,-5 21-55 16,9-4-22-16,5 4-2 0</inkml:trace>
  <inkml:trace contextRef="#ctx0" brushRef="#br4" timeOffset="379641.8999">7095 6143 221 0,'0'0'7'16,"0"0"3"-16,0 0 3 0,0 0 0 15,-3-10-3-15,3 10 2 16,0 0 0-16,3 15 1 0,2 8-6 15,3 9-2-15,4 14-4 16,6 7 1-16,2 15 0 16,4 3 1-16,1 1-1 15,5 5 0-15,-5-9-1 0,2-1 1 16,-3-4 0-16,-3-6-1 16,-1-7-1-16,-3-9-2 15,-2-2-4-15,-5-8-3 0,-1-2-4 16,0-7 0-16,-5-5-4 15,-1-5-6-15,-3-1-12 16,0-1-19-16,0-10-13 16</inkml:trace>
  <inkml:trace contextRef="#ctx0" brushRef="#br4" timeOffset="380374.8791">11001 4558 264 0,'0'0'3'16,"0"0"-1"-16,0 0 0 15,0 0 2-15,2 9 2 0,0 14 0 16,1 0 3-16,4 16-1 16,1 14-1-16,7 8 1 15,0 11 1-15,7 4-2 16,0 1-1-16,5-2 0 0,-1 0-1 16,-2-9-2-16,-1-7 1 15,-3-5-3-15,-6-6-1 16,-1-7-10-16,-8 0-21 0,-3-9-37 15,8-5-4-15</inkml:trace>
  <inkml:trace contextRef="#ctx0" brushRef="#br4" timeOffset="381170.1243">9039 6067 337 0,'0'0'7'0,"0"0"1"15,0 0 0-15,0 0 2 16,0 0-2-16,0 0 2 0,-7 0-1 16,7 0 0-16,0 12-6 15,7-2-1-15,-1 0 1 16,8-5 1-16,2-5 0 16,5 0 0-16,4-15 2 15,0-4 0-15,0-7 1 0,-3-6 0 16,-2-10-2-16,-2-3 0 15,-12-4 0-15,0-3-1 0,-6 2-2 16,-10 3 0-16,-5 8 0 16,-2 4-1-16,-3 7 0 15,2 8 0-15,-1 13 0 16,-1 5-1-16,8 4 0 0,-1 13-1 16,5 7 0-16,3 9 1 15,5 3 0-15,3 7 0 16,9 4 0-16,3-3 1 0,8 4 0 15,3-4 0 1,2-11-3-16,4-3-5 0,-1-6-10 16,-1-7-18-16,-1-10-45 15,5-5-4-15</inkml:trace>
  <inkml:trace contextRef="#ctx0" brushRef="#br4" timeOffset="381355.6292">9457 5750 360 0,'0'0'5'16,"0"0"0"-16,0 0 0 16,0 0 1-16,-3 9 0 0,3 2 0 15,0 5 1-15,5 2-1 16,0 3-2-16,0 8-2 16,3-5-3-16,4 8-12 0,0-5-38 15,-1-1-21-15,1-4-6 16</inkml:trace>
  <inkml:trace contextRef="#ctx0" brushRef="#br4" timeOffset="381619.9217">9733 5559 416 0,'0'0'3'0,"0"0"0"0,0 0 0 15,0 5 0-15,0 9 1 16,0 6 2-16,-3 13-2 0,1 9 1 16,-1 6-1-16,1 13-2 15,-3 6 2-15,5 4-1 16,-2 1-1-16,2-2 0 16,0-4 0-16,0-6-2 15,0-6-1-15,0-4-9 16,0-8-14-16,0-20-48 0,0 6-7 15</inkml:trace>
  <inkml:trace contextRef="#ctx0" brushRef="#br4" timeOffset="382039.319">9930 6094 448 0,'0'0'4'0,"0"0"1"0,0 0 2 15,-11-15 1-15,11 15 0 16,-10-9 0-16,10 9 1 16,-5-17-1-16,5 8-2 15,5-1-6-15,5-3 0 0,1 6 0 16,3 0 0-16,-2 4 0 15,3 3 0-15,3 0 0 16,-8 10-2-16,-3 5 1 16,-7 6 0-16,0 0 0 15,-10 7 1-15,-3-3 0 0,-1 2 0 16,-4-3 1-16,4-1 0 16,-2-4 0-16,4-2 1 15,2-4-2-15,10-13 0 16,0 14 0-16,10-14 0 0,7-1 0 15,13-12 0-15,3 0 0 16,4-4 0-16,5-7 0 16,8 6-18-16,-3-6-68 15,-2-6-2-15</inkml:trace>
  <inkml:trace contextRef="#ctx0" brushRef="#br4" timeOffset="384452.7377">249 8967 97 0,'0'0'7'16,"0"0"3"-16,0 0-2 15,0 0 0-15,0 0 2 16,0 0-1-16,10 3 3 16,-1-3-1-16,4-7-4 15,9-4-4-15,8-1 2 0,6-3 0 16,13-9-1-16,3-6 0 15,22-10-2-15,9 1 0 16,9-11-1-16,9-7 3 16,11-3-2-16,12-7-1 15,7-2-1-15,10 0-5 0,1-1-13 16,4 6-9-16,-2 0-6 16,3 2-3-16</inkml:trace>
  <inkml:trace contextRef="#ctx0" brushRef="#br4" timeOffset="384987.8242">728 8665 166 0,'0'0'5'0,"36"-20"1"16,10 0 2-16,17-9 0 15,17-9 1-15,19-4-1 16,18-9 1-16,14-9-1 16,14 4-4-16,-3-2-2 15,-4 1-3-15,2 5-2 16,-4 2-12-16,-6-4-34 0,-2 8-12 15</inkml:trace>
  <inkml:trace contextRef="#ctx0" brushRef="#br4" timeOffset="388686.2064">868 8192 247 0,'0'0'8'0,"0"0"4"16,0 0 4-16,0 0 2 15,0 0 3-15,-5-10 1 16,5 10 3-16,0 0 0 16,0 0-6-16,-5-10-4 15,5 10-3-15,0 0-3 16,0 0-2-16,0 0-1 0,0 0-2 16,0 0-1-16,0 0 0 15,0-10-2-15,0 10 1 0,0-12-2 16,0 12 1-16,10-18-1 15,-5 11 1-15,2-6-1 16,3 1 0-16,-2 0 0 0,1 5 0 16,2-3 0-16,-5 3 0 15,4 1 0-15,-1-1 0 16,-9 7 1-16,19-13-1 16,-6 8 0-16,-1 0 0 0,-2 0 0 15,7 0 1-15,-4 2-1 16,2-1 0-16,4 1 1 15,-6-5-1-15,2 8 1 16,3 0-1-16,-6-1 0 16,3 1 1-16,-1 0-1 0,-1 1 0 15,-3 2 1 1,2 2-1-16,4-2 0 0,-4 4 0 16,1-2 1-16,-2 0-1 15,5 0 0-15,-2 3 1 0,-1 0-1 16,2-1 1-16,-6 1 0 15,2-1-1-15,-1 0 1 16,2 0-1-16,-2 1 1 0,-2-3-1 16,4 4 1-16,-4-1-1 15,1 2 1-15,1-3-1 16,1 3 0-16,-4-2 1 16,2 2-1-16,-1 0 1 0,0-1 0 15,-1 1-1-15,0 0 1 16,-2 2 0-16,3 1-1 15,-4-3 1-15,4 2 0 16,-3 3 0-16,0-2-1 0,1-1 1 16,0 1 0-16,0-4-1 15,-2 6 1-15,-1-2 0 16,2 0 0-16,-3 2 0 16,2-1 0-16,0 3 0 15,-4-2 0-15,3 2 0 0,-3 0 1 16,5-1-2-16,-5 1 0 15,4 0 0-15,-4 0-2 0,3-2 1 16,2-1 0-16,-5 4 1 16,2-4-1-16,0 3 0 15,-2-3 2-15,0 1 0 16,0-1 0-16,0 3 0 16,0-1 1-16,-2 4-2 0,0-3 0 15,-3 1 0-15,2-3 0 16,-1 3 0-16,-1-1 0 15,0-5 0-15,-1 3 0 16,1-1 0-16,0-1 0 0,3-1 0 16,-3 0 0-16,-2 6 0 15,1-6 0-15,-1 0 0 16,2 6 0-16,-3-6 0 16,2 3 0-16,0-6 0 15,-2 4 0-15,2-3 0 0,1 4 0 16,-3-5 0-16,-4 1 0 15,3 0 0-15,-3 2 0 0,0-2 0 16,-2 2 0-16,-1-3 0 16,3 5 0-16,-4-4 0 15,2-2 0-15,-2-2 0 16,4 2 0-16,2-1 0 0,-2-2 0 16,0 2 0-16,-2-1 0 15,4-2 0-15,1 1 0 16,-2 0 0-16,1 0 0 15,2 0 0-15,-4 0 0 16,1-1 0-16,0-1 0 16,2 2 0-16,-3-2 0 0,1 0 0 15,-1 0 0-15,2-2 0 16,0 1 0-16,10-2 0 16,-17 4 0-16,17-4 0 15,-13 2 0-15,13-2 0 0,-10 0 0 16,10 0 0-16,-12 3 0 15,12-3 0-15,-10 0 0 0,10 0 0 16,-15 0 0-16,15 0 0 16,-13-5 0-16,13 5 0 15,-9-7 0-15,9 7 0 16,-15-11 0-16,15 11 0 0,-15-10 0 16,15 10 0-16,-12-13 0 15,12 13 0-15,-11-7 0 16,11 7 0-16,0 0 0 15,-7-9 0-15,7 9 0 0,0 0 0 16,-12-10 0-16,12 10 0 16,0 0 0-16,-13-13 0 15,13 13 0-15,-11-12 0 16,11 12 0-16,-11-12 0 16,11 12 0-16,-13-10 0 15,13 10 0-15,-7-11 0 0,7 11 0 16,0 0 0-16,-10-7 0 15,10 7 0-15,0 0 0 16,0 0 0-16,-8-10 0 0,8 10 0 16,0 0 0-16,0 0 0 15,0 0 0-15,0 0 0 16,0 0 0-16,-5-7 0 0,5 7 0 16,0 0 0-16,0 0 0 15,0 0 0-15,0 0 0 16,0 0 0-16,0 0 0 15,0 0 0-15,0 0 0 16,-4 7 0-16,1 3 0 0,1 0 0 16,2 5 0-16,-3 5 0 15,1-3 0-15,0 8 0 16,2-4 0-16,-4 3 0 16,4-7 0-16,0 0 0 15,0 0 0-15,0-7 0 0,0 0 0 16,0-10 0-16,4 9 0 15,-4-9 0-15,0 0 0 16,0 0 0-16,0 0 0 0,0 0 0 16,0 0 0-16,0 0 0 15,0 0 0-15,0-4 0 16,0 4 0-16,-4-13 0 0,2 4 0 16,-1 2 0-16,-2-6 0 15,3 4 0-15,-3-2 0 16,3-3 0-16,-3 1 0 0,0-2 0 15,2 2 0-15,-2-1 0 16,3-3 0-16,-3 5 0 16,5-3 0-16,-3 0 0 15,-1-1 0-15,1 4 0 16,-2-3 0-16,2 5 0 16,3 1 0-16,0-2 0 15,0 11 0-15,-7-9 0 0,7 9 0 16,0 0 0-16,0-10 0 15,0 10 0-15,0 0 0 16,0 0 0-16,0 0 0 0,0 0 0 16,0 0 0-16,0 0 0 15,0 0 0-15,0 0 0 0,0 0 0 16,0 0 0-16,0 0 0 16,0 0 0-16,0 0 0 15,0 0 0-15,0 0 0 16,0 0 0-16,0 0 0 0,0 0 0 15,0 0 0-15,0 0 0 16,0 0 0 0,7 0 0-16,-7 0 0 0,11 0 0 15,-2-2 0-15,4-1 0 16,4-3 0-16,3-1 0 16,2-1 0-16,5-1 0 15,1-3 0-15,-1 2 0 0,3 0 0 16,-2 0 0-16,-4 1 0 15,-1-2 0-15,-1 7 0 16,-4-1 0-16,-6-1 0 0,3 1 0 16,-8 5 0-16,-7 0 0 15,12-1 0-15,-12 1 0 16,0 0 0-16,0 0 0 16,0 0 0-16,0 0 0 0,0 0 0 15,0 0 0-15,0 0 0 16,0 0 0-16,0 0 0 15,-9 0 0-15,9 0 0 0,-7 1 0 16,7-1 0 0,-18 13 0-16,8-6 0 0,1 5 0 15,-7 4-16-15,-3 1-74 16,1 3-4-16</inkml:trace>
  <inkml:trace contextRef="#ctx0" brushRef="#br4" timeOffset="389260.2554">758 9024 383 0,'0'0'7'0,"0"0"2"16,-5-2 4-16,5 2-1 0,0 0 2 16,-12-3-3-1,12 3 2-15,-5 10 0 0,5 0-6 16,3 7-4-16,6 4-2 16,-1 3-1-16,5 6 1 15,-4-1-1-15,4 1 1 0,-1-2-1 16,0-2 0-16,-3 2 0 15,0-8 1-15,-4-5-1 16,2-3 1-16,-2 1 0 0,-5-13-1 16,6 12 2-16,-6-12 0 15,0 0-1-15,0 0 1 0,0 0 0 16,0-10-1-16,-3-2 1 16,0-3-1-16,3-2-1 15,-2-1 1-15,-3-2-1 16,2-2 0-16,-1 0 0 15,-1 3 1-15,-2-2-1 16,1 1 1-16,-4 0 0 0,3 1-1 16,-3 4 1-16,0-2-1 15,5 4 0-15,-2 0 2 16,2 3-2-16,5 10 0 16,-8-12 0-16,8 12-2 15,0 0 1-15,0 0 0 0,0 0 0 16,15 0-1-16,-1 0-6 15,14 10-20-15,7-5-54 16,5-5-5-16</inkml:trace>
  <inkml:trace contextRef="#ctx0" brushRef="#br4" timeOffset="391065.8943">12345 3979 350 0,'0'0'8'0,"0"0"5"16,0 0 3-16,-7-11 1 16,7 11 3-16,-7-7 0 15,7 7 1-15,-8-11 0 16,8 11-8-16,-3-9-3 0,3 9-8 15,20-13-2-15,3 11 0 16,9-3 0-16,1 5 0 16,1 0 0-16,3 5 0 15,0 7 0-15,-7 3 0 0,-10 7 0 16,-8 9 0-16,-6-5 0 16,-6 9 0-16,-13-2 0 15,-4 1 0-15,-8 1 0 0,-5-5 0 16,3-3 0-16,-3-3 0 15,5-4 0-15,6-6 0 16,0-7 0-16,9-7 0 16,10 0 0-16,0-21 0 15,6-3 0-15,11-9 0 16,3-6 0-16,5-5 0 0,0-3 0 16,5-6 0-16,-6 8 0 15,1 1 0-15,-7 9 0 16,-3 6 0-16,-5 9 0 0,-5 5 0 15,-4 7 0-15,-1 8 0 16,0 0 0-16,0 8 0 16,-1 7 0-16,1 8 0 0,0-1 0 15,0 10 0-15,0-3 0 16,5 7 0-16,7-7 0 16,-2 0 0-16,7-9 0 15,6-5 0-15,4-7 0 0,3-5 0 16,5-3 0-16,-3-8 0 15,5-4 0-15,-1-1 0 16,-6 0 0-16,-4-2 0 16,-6 5 0-16,-8 3 0 0,-12 7 0 15,13-2 0-15,-13 2 0 16,0 0 0-16,0 0 0 16,0 0 0-16,-4 0 0 15,4 0 0-15,-13 0 0 16,13 0 0-16,0 0 0 0,-10 5 0 15,10-5 0-15,0 0 0 16,0 0 0-16,-7 7 0 16,7-7 0-16,0 0 0 0,0 0 0 15,-11 4 0-15,11-4-85 16,0 0-7-16</inkml:trace>
  <inkml:trace contextRef="#ctx0" brushRef="#br4" timeOffset="393300.3975">6916 5821 134 0,'0'0'9'15,"0"0"5"-15,-5-2 6 16,5 2 4-16,0 0 3 16,0 0 1-16,0 0 3 15,0 0 1-15,0 0-5 0,0 0-4 16,0 0-5-16,0 0-4 16,0 0-2-16,-2-13-2 15,2 3 0-15,-3-4-2 0,-2-3-2 16,1-9 1-16,-6-4 0 15,-1-9-1-15,-3-11-1 16,-4-9-1-16,-5-10-1 16,-2-8-2-16,-2-12 0 15,-3-5-1-15,4 0 0 16,-2 0 0-16,1 2 0 0,4 10 0 16,3 12 2-1,1 9 0-15,1 6 0 0,6 13 0 16,-4 8-1-16,4 6 2 15,3 3-2-15,3 8 1 0,-1 3-1 16,2 1 0-16,5 13 0 16,-2-13 0-16,2 13-1 15,0 0 0-15,0 0 0 0,0 0-1 16,0 0 0-16,0 0 1 16,0 0-1-16,0 0 0 15,0 0 0-15,0 0 1 16,0 0-1-16,0 0 1 0,0 0-2 15,0 0 0-15,0 0 0 16,0 0-1-16,0 0 0 16,0 0-1-16,0 0 1 15,0 0-1-15,0 0 1 16,0 0 0-16,0 0 1 0,0 0-1 16,0 0 1-16,0 0-1 15,0 0-2-15,0 0-3 16,0 0-1-16,0 0-1 15,0 0-3-15,0 0-3 0,0 0-4 16,0 0-1-16,0 0-3 16,0 0-5-16,0 0-12 15,0 0-24-15,0 0-9 0</inkml:trace>
  <inkml:trace contextRef="#ctx0" brushRef="#br4" timeOffset="396133.1458">6591 4496 123 0,'0'0'8'0,"0"0"7"0,0 0 4 15,0 0 8-15,-13-10 2 16,13 10 4-16,-7-12 1 16,7 12 3-16,-10-15-7 15,10 15-1-15,-8-10-6 16,8 10-5-16,-3-10-4 16,3 10-3-16,0 0-3 15,0 0-3-15,0 0-1 0,-9 12-2 16,4 11-2-16,-2 4 0 15,-1 8 0-15,-2 1 0 0,0 9 2 16,-3 5-1-16,1-5 1 16,1-4-1-16,0-3 0 15,1-4 1-15,-3-4-1 0,6-5 1 16,0-9-1-16,-1 1 0 16,0-10 1-16,8-7 1 15,0 0-1-15,-6-10 0 16,6-13 0-16,9-4-1 15,4-8 0-15,1-7 0 0,4-2-1 16,2-6 0-16,-3 6 0 16,3-1 1-16,-3 8 1 15,-4 2 1-15,-1 8-1 0,-7 4 1 16,-3 8 0 0,2 3-3-16,-4 12 0 0,0-12 0 15,0 12 0-15,0 0 0 16,0 0 0-16,4 4 0 15,4 9 0-15,1 2 0 0,7 7 0 16,-2 3 0-16,6 5 0 16,3 0 0-16,0-3 0 15,5 0 0-15,-2-2 0 0,-4-3 0 16,1-7 0-16,1 0 0 16,-4-4 0-16,-2-5 0 15,-1 2 0-15,-2-3 0 16,0-3 0-16,-2-2-10 0,-1 2-16 15,-10 8-40-15,-2-10-22 16</inkml:trace>
  <inkml:trace contextRef="#ctx0" brushRef="#br4" timeOffset="396914.9976">6146 4003 338 0,'0'0'7'0,"0"0"4"16,-3-12 5-16,3 12 1 15,-5-10 1-15,5 10-1 16,-3-10 1-16,3 10-2 0,0 0-5 16,0 0-6-16,0 4-2 15,6 9-3-15,1-1 0 16,5 4 0-16,6 0 0 15,7-1 1-15,0 1 0 16,-1-6 0-16,6-8 1 0,0 0 0 16,-3-2 0-16,-2-7 1 15,-5-6 0-15,-3-6-1 16,-1-1 1-16,-9-2-1 16,-7-3 1-16,0 3-2 15,0 1 1-15,-5 7-1 0,-5 2 0 16,0 5 0-16,10 7-2 15,-10 0 1-15,10 0 0 16,3 11-1-16,4 1 0 0,8 4 0 16,4 0 1-16,2 5-1 15,1 4 1-15,1-5 0 16,-4 2 1-16,1-1-1 0,-5 3 0 16,-5 0 1-16,-7 1-1 15,-3 2 0-15,-7-5 0 16,-11 6 0-16,0-3-1 15,-6-1 0-15,1-7-2 16,1 4-3-16,-3-6-6 0,10-3-14 16,2 15-53-16,13-27-6 15</inkml:trace>
  <inkml:trace contextRef="#ctx0" brushRef="#br4" timeOffset="397965.2509">6936 5955 256 0,'0'0'10'0,"0"0"5"15,7 3 3 1,-7-3 2-16,11 5 1 0,-11-5 0 15,7 7 2-15,-7-7-2 16,5 20-8-16,-5 7-6 0,-3 8-2 16,1 17-2-16,-5 7-1 15,-4 15 1-15,-1 13-1 16,-3 7 0-16,-2-2 1 0,-3 0-1 16,0-3 1-16,-5-2 0 15,-2-4-1-15,4-8 1 16,-2-8-1-16,2-5 0 15,9 0 1-15,-4-12-1 16,6-6 0-16,3-9 0 0,2-6-1 16,6-9 0-16,-2-5-2 15,3-3-1-15,0-12-3 16,0 0-6-16,0 0-10 0,0 0-16 16,0-9-45-16,0 9-1 15</inkml:trace>
  <inkml:trace contextRef="#ctx0" brushRef="#br4" timeOffset="398396.1304">6573 7156 365 0,'0'0'7'0,"0"0"0"15,0 0 3-15,-10 0-1 16,10 0 0-16,-4 7 0 0,0 7 0 16,2 2 1-16,2 4-5 15,0 5-2-15,2 4-2 16,4 9 0-16,-1-3 1 16,0-1-1-16,2 1 0 15,-2-5-1-15,-3-8-1 0,4-2 1 16,-4-6 0-16,1-3 0 15,-3-11 2-15,7 7 0 16,-7-7 1-16,18-5 1 16,-4-10 1-16,6 0 0 0,1-5 0 15,9-3-1-15,-2-1 0 16,4-1-1-16,-4 3-2 16,-1 5 0-16,-4 2 0 15,-8 6-1-15,0 3-1 0,-8 2-2 16,-7 4-2-16,0 0-2 15,10-2-7-15,-10 2-13 16,-4-8-50-16,4 8-6 0</inkml:trace>
  <inkml:trace contextRef="#ctx0" brushRef="#br4" timeOffset="398978.2857">6404 7945 381 0,'0'0'7'15,"0"0"1"-15,0 0 2 16,0 0 1-16,0 0 1 0,-10 2 0 16,10-2-1-1,0 0 1-15,0 0-5 0,0 0-2 16,5 2-1-16,15-2-1 16,0-7-1-16,10-6 1 15,2 1-1-15,3-1 1 16,2-1-2-16,-2 1 0 15,-5 1-1-15,-5 3 0 0,-5 9 0 16,-8 0 0-16,-3 7 0 16,-4 5 1-16,-5 5 0 0,-3 5 0 15,-3 6 1-15,-9 7 0 16,-4 3 0-16,-2 5 0 16,-1-6 0-16,-3 4 1 15,5-5-3-15,1-6 0 0,3-6 0 16,7-5 0-16,4-7 0 15,5-12 0-15,0 9 0 16,12-9 0-16,6-6 0 16,3-9 0-16,9-1 0 0,0-2 0 15,6-1 0-15,5-3 0 16,-3-3 0-16,-1 5 0 16,-3 2 0-16,-1 9-24 15,14-1-62-15,-22 0-3 16</inkml:trace>
  <inkml:trace contextRef="#ctx0" brushRef="#br4" timeOffset="415614.5215">813 8138 93 0,'0'0'2'0,"0"0"-1"16,0 0 1-16,0 0 0 16,0-10 0-16,0 10 2 15,0-8-1-15,0 8 1 16,11-16-2-16,-2 7 1 0,1 2 2 15,3-3 0-15,1 0 0 16,2 0-1-16,-2 1 1 16,4-2-1-16,-2 5-2 0,3 0-1 15,-3 1 0-15,2 2-1 16,-3 0 0-16,0 3 0 16,3 0 0-16,-1 0 0 15,1 3 0-15,-4 0 0 0,6-1 0 16,-3 1 0-16,3-1 0 15,-4 2 0-15,0-3-1 16,0 2 0-16,-2-3 0 16,-4 2 0-16,1 4-1 15,0-4 0-15,-3 1 1 16,-8-3 0-16,18 12-1 0,-11-5 1 16,3 0 1-16,0-1 1 15,4 1 1-15,4 0 0 16,0 2-1-16,1-1 2 0,-1-2-2 15,5-2 0 1,-11 2 0-16,8-2-2 0,-8 2 1 16,-5 1 0-16,1 4 1 15,-3-2 0-15,-2 1 1 16,-2 4 1-16,3 1 0 0,-2 0 1 16,-2 2-1-16,2-1-1 15,0 1 1-15,1-5-2 16,0 3-1-16,-1-3 1 15,4 3 0-15,-1 0 0 0,2 0 3 16,-3 0-1-16,1 2 2 16,0 3 1-16,-1 2-3 15,0 4 2-15,-1-5-2 0,-1 6-1 16,1-7 0-16,-1 4-2 16,3-11 0-16,-5 7-1 15,5-9 1-15,-5-11 0 16,2 17 0-16,-2-17 1 15,6 14-1-15,-6-3 3 0,2-4-1 16,1 5 1-16,-3 1 2 16,0-1-1-16,0 3 1 15,-3 0-1-15,1 0 1 16,-4-3-2-16,1 5 1 0,-2-1 0 16,0-4-1-16,0 3-1 15,-4 2 0-15,1-2 0 16,1 0-1-16,-5 3 0 0,3-1 1 15,0-2-2-15,3 4 0 16,-2-4 0-16,7-1 0 16,-6-2 1-16,1 3-1 15,2-4 1-15,1 1-1 0,-6-2 1 16,2 3 0-16,-6-4 0 16,0 4 0-16,-2-1-1 15,2 0 1-15,-3 1-1 16,3 3 0-16,-2-2 0 15,7-2 0-15,0 5 0 0,-3-5 0 16,6 4 0-16,-1-7 1 16,2 3-1-16,-2-6 1 15,8-6 0-15,-17 12 0 16,10-6 0-16,-5-1 0 0,1-1-1 16,0 4 2-16,-1-4-1 15,0 2 0-15,2-2 1 0,-2-1 0 16,12-3 0-16,-18 5 1 15,18-5 1-15,-17 0-1 16,17 0 1-16,-13 0 0 16,13 0 0-16,-12-5 1 0,12 5-1 15,-12-7 1-15,12 7-2 16,-18-8 0-16,18 8 0 16,-18-10-1-16,18 10-1 15,-15-9 0-15,9 6 0 16,6 3 0-16,-18-9 0 15,18 9 0-15,-12-12-1 16,12 12 1-16,-14-6-1 0,14 6 1 16,-10-3-1-16,10 3 1 15,-6-5 0-15,6 5 1 16,-11-10 1-16,11 10 0 0,-9-10 0 16,9 10 0-16,-8-12 1 15,8 12-1-15,-10-10 2 0,10 10-2 16,0 0 1-16,-10-5-1 15,10 5 0-15,0 0 0 16,0 0 0-16,0 0-1 16,0 0-1-16,-7 0 0 0,7 0-1 15,0 0-2-15,0 0-2 16,0 0 0-16,0 0-1 16,0 10 1-16,0 4 0 15,1 3 1-15,5 7-1 16,-3-2 3-16,4 7 0 15,-1 0 1-15,-2 0 1 0,0-7-1 16,2 2 1-16,-1-4-1 16,-3-3 1-16,1-1-1 15,-3-4 1-15,3-4-1 16,-3-8 2-16,1 12-1 0,-1-12 3 16,0 0 0-16,0 0 1 15,0 0 2-15,0 0-2 0,0 0 0 16,-1-12 0-16,-5-3-2 15,1-3 0-15,-4-2-1 16,2-4-2-16,-4-1 0 16,0-1 0-16,3 5 0 0,0-2 0 15,0 1 0-15,1 5 1 16,0 0-1-16,-1-1 1 16,5 6-1-16,-2-3 1 0,1 3-1 15,-1-1 1 1,2 3 0-16,3 10-1 15,-4-12 0-15,4 12 1 0,0 0-1 16,-3-10-1-16,3 10 0 16,0 0-1-16,0 0 0 15,0 0-1-15,0 0 1 16,5-2-1-16,5-1 1 0,-1 3 0 16,9-3 1-16,5 1 2 15,7 0-5-15,-2-9-10 0,15-4-30 16,-1 3-28-16,6-7-6 15</inkml:trace>
  <inkml:trace contextRef="#ctx0" brushRef="#br4" timeOffset="416479.0267">801 7961 148 0,'0'0'7'0,"0"0"2"15,-3-9 4-15,3 9 2 16,0 0-2-16,0-10 1 15,0 10-4-15,0 0 0 0,0 0-7 16,0 0-2-16,0 0-1 16,0 12 0-16,-2 6 0 15,0 1 3-15,-4 5 2 16,-1-1 1-16,-1 7 1 0,-4-5-1 16,2 0-1-16,-2-5 1 15,-1-2-2-15,6-6 0 16,-1-3 0-16,8-9-1 0,-8 10-1 15,8-10 0-15,0 0-2 16,0 0 0-16,0 0 0 16,0 0 0-16,0 0 1 0,0 0 0 15,16 2 0-15,4-2 1 16,5-7 1-16,7 0 0 16,3 0 1-16,7-4-3 15,-2 10-8-15,4 2-47 16,-2-1-13-16</inkml:trace>
  <inkml:trace contextRef="#ctx0" brushRef="#br4" timeOffset="422784.9705">1534 4275 295 0,'0'0'5'0,"0"0"2"16,0 0 2-16,0 0 3 0,-7-9 0 15,7 9 1-15,-18-8 2 16,4 5 0-16,-7-2-5 15,-1 3-3-15,-8 2-1 0,-7 0-2 16,-3 0-1-16,-7 2-1 16,0 3 0-16,-5-2-1 15,-3-1 1-15,6 4-1 16,3-6 2-16,2 0-1 16,8 0 1-16,7 0 0 0,7 0 0 15,2 0 0-15,8 0 0 16,1-3-1-16,11 3-1 15,-11 0-1-15,11 0 0 16,-3 12 0-16,0-2-1 0,1 8 1 16,-1 7 0-16,3 6-1 15,0 7 2-15,0 8-1 16,0 7 1-16,0 4 0 16,0 7 1-16,3 3 1 0,2 5-1 15,-2 5 1-15,1 4 0 16,-2-1 0-16,-2 1 0 15,0-1-1-15,0 2 1 0,-2-2 1 16,-3-5-1-16,3 0 0 16,-3-5 0-16,-1 1 1 15,1-1-1-15,-2-3 1 16,0-1-2-16,0-1-1 0,-2-6 0 16,0 1 1-16,-1-3-1 15,-5-8 0-15,10-5 0 16,-7-3-1-16,6-7 1 15,-1-5 0-15,-1-3 0 16,8-6-1-16,-2-6 1 16,2-2-2-16,-2-1 2 0,2-11-1 15,0 14 0-15,0-14 0 16,-3 18 1-16,-1-6-1 16,-2 1 1-16,3-1-1 0,-1 3 1 15,-4-3-1-15,4 1 0 16,-5-4 2-16,9-9-2 15,-7 12 0-15,7-12-2 0,0 0 2 16,-5 10 0-16,5-10 0 16,0 0 0-16,0 0 0 15,0 0 0-15,0 0 0 16,0 0 0-16,0 0 0 16,0 0 0-16,0 0 0 0,0 0 0 15,0 0 2-15,0 0-2 16,0 0 0-16,0 0 0 15,0 0 0-15,0 0 0 16,0 0 0-16,0 0 0 16,0 0 0-16,0 0-2 0,0 0 2 15,10 0-1-15,7-4 0 16,6-2 0-16,10 0 1 16,6-5-1-16,9 2 1 0,6-2 0 15,5 2 1-15,7-1-1 16,-4 5 1-16,2 0-1 15,-4 3 0-15,-8 2 0 0,0 0 0 16,-7 5 0-16,-9-1 0 16,-2 2 0-16,-8-4 0 15,-2 3 0-15,-5-3 0 0,-1 3 1 16,-6-5-1-16,-3 2 1 16,2-2-1-16,-11 0 2 15,10 0-2-15,-10 0 0 16,0 0 0-16,0 0 0 15,0 0 0-15,0 0 0 0,0 0 0 16,0 0-8 0,0 0-17-16,0 0-59 0,0 0-4 15</inkml:trace>
  <inkml:trace contextRef="#ctx0" brushRef="#br4" timeOffset="426796.196">1375 4679 279 0,'0'0'7'0,"0"0"5"16,0 0 1-16,0 0 4 16,-7 0 1-16,7 0 1 15,0 0 4-15,0 0-1 0,-8-8-6 16,8 8-2-16,0 0-3 16,0-7-1-16,0 7-2 15,0 0-1-15,0 0-1 0,0 0-1 16,0 0 1-1,0 0-2-15,0 0 0 0,0 0 0 16,0 0 0-16,0 0-2 16,0 0-2-16,0 0 0 15,-12-2 0-15,5 2 0 16,-6 6 0-16,5 2 0 0,-1 5 0 16,-7 3 0-16,4 0 0 15,2 4 0-15,-2 2 0 16,2 1 0-16,2 4 0 15,0-4 0-15,6 6 0 0,0-4 0 16,2 2 0-16,0-2 0 16,4 0 0-16,6-4 0 15,3-1 0-15,2 1 0 0,7-9 0 16,1 0 0-16,0-4 0 16,1-6 0-16,5-2 0 15,1-5 0-15,0-7 0 16,0-2 0-16,0-10 0 0,0 0 0 15,0-6 0-15,-5 1 0 16,-3-6 0-16,-5 5 0 16,-4-2 0-16,-7 4 0 15,-2 1 0-15,-4 5 0 16,-5 0 0-16,-7 2 0 0,-4 5 0 16,0 0 0-16,-5 4 0 15,-4 5 0-15,0-1 0 16,-2 4 0-16,-3 3 0 15,0 0 0-15,0 0 0 0,-2 7 0 16,2 2 0-16,0 2 0 16,0 1 0-16,6 3 0 15,1 3 0-15,3-1 0 0,4 5 0 16,-2 1 0-16,8 4 0 16,2-4 0-16,6 6 0 15,2-2 0-15,0 3 0 16,8-3 0-16,2 0 0 0,4-4 0 15,4-4 0-15,2-1 0 16,7-10 0-16,0-3 0 16,9-5 0-16,-2-8 0 15,7-22-70-15,0 10-22 16</inkml:trace>
  <inkml:trace contextRef="#ctx0" brushRef="#br4" timeOffset="430864.887">2153 5063 309 0,'0'0'8'0,"0"0"5"15,0-10 3-15,0 10 3 16,0 0 3-16,-5-12-2 16,5 12 1-16,0 0 0 15,0 0-7-15,0 0-5 16,0 0-3-16,-7 20-3 0,7 4-1 15,0 3 0-15,0 6-1 16,0 1 0-16,0 3 0 16,4 1 0-16,-1-6 0 15,2-1-1-15,-3-5 2 16,1-6-1-16,0-3 1 16,-3-5-1-16,0-1-1 0,0-11-2 15,2 12-3-15,-2-12-8 16,0 0-19-16,0 0-47 0,-2-3-7 15</inkml:trace>
  <inkml:trace contextRef="#ctx0" brushRef="#br4" timeOffset="431159.6947">1939 5053 365 0,'0'0'5'0,"0"0"4"0,0-7 2 16,0 7 1-16,0 0 0 16,0-10 0-16,0 10 0 15,0 0 1-15,8-10-4 16,3 10-3-16,8-2-3 16,2-1 0-16,7 0 0 0,4-1 0 15,5-2-1-15,4 2 1 16,1-1-1-16,-5 0 0 15,-2-1-2-15,0 2-2 0,-5 4-6 16,-8 0-8-16,-2 4-21 16,-2 8-48-16,-16 6-2 15</inkml:trace>
  <inkml:trace contextRef="#ctx0" brushRef="#br4" timeOffset="431408.6321">1962 5467 352 0,'0'0'5'0,"0"0"3"16,0 0 0-16,0 0 0 15,0 0 3-15,9-2 0 16,4-1 1-16,6-2 1 16,6-2-3-16,3-1-4 15,7 1 0-15,5-4 1 0,0 4-2 16,1 2-1-16,-3-3-2 15,-1 7-1-15,-4 1-2 16,-3 0-6-16,-8 0-14 0,0-8-56 16,-2 8-6-16</inkml:trace>
  <inkml:trace contextRef="#ctx0" brushRef="#br4" timeOffset="432042.7301">2568 5269 357 0,'0'0'6'15,"0"0"4"-15,0 0 2 16,0 0 0-16,0 0 0 16,5-5 0-16,-5 5 1 15,0 0-1-15,0 0-6 0,0 0-2 16,7 7-3-16,-7-7 0 15,16 13 0-15,-7-6-1 16,4 1 1-16,2-1 0 16,0-5 1-16,0-2-1 15,0 0 1-15,2-8 0 0,-4-1 0 16,-1-3 0-16,-5 2-1 16,1-2 1-16,-5 1 1 15,-1 2-1-15,-2 9 0 0,0-10-1 16,0 10 0-16,0 0 0 15,-11 2-1-15,9 6 0 16,0 1 0-16,2 4 0 0,0 2 0 16,4 2 0-16,2 0 0 15,4 1 0-15,-5 2-1 16,2-3 2-16,1 0 0 16,-3-2 0-16,-5 5 0 15,0-5 0-15,-9 2 1 0,-5 1-1 16,-6 1 1-16,-5-2-1 15,-4-2 0-15,-1 0-1 16,0-1-1-16,1-5-5 16,6-2-20-16,0-2-57 0,11-2-2 15</inkml:trace>
  <inkml:trace contextRef="#ctx0" brushRef="#br4" timeOffset="432842.5089">3336 5824 381 0,'0'0'8'0,"0"0"4"16,0 0 1-16,0 0 1 16,0 0 1-16,0 0 0 0,0 0 0 15,0 0 0-15,-7 15-7 16,7 5-4-16,0 4-1 15,0 9-3-15,0 0 1 16,2 8 0-16,3-2-1 16,1 2 1-16,-1-5 0 15,-1-4-1-15,-2-4 0 0,1-3-2 16,-3-8-2-16,3 0-4 16,-3-17-9-16,0 9-33 15,0-9-35-15,0-6-3 0</inkml:trace>
  <inkml:trace contextRef="#ctx0" brushRef="#br4" timeOffset="433202.4625">3103 5836 384 0,'0'0'6'0,"0"0"2"0,0 0 1 15,0 0 2-15,0 0 1 0,0 0 1 16,0 0 0-16,0 0 1 16,14-8-4-16,9 4-3 15,7-1-1-15,5-1-2 16,3-1 0-16,11 0-1 0,1 0-1 15,1 1 0-15,2 2-1 16,-6-1 1-16,-2 2-2 16,-6 1 0-16,-4 0-2 0,-5 2 0 15,-5 0-2-15,-5 0-5 16,-8 2-11-16,-1-9-49 16,-7 14-18-16</inkml:trace>
  <inkml:trace contextRef="#ctx0" brushRef="#br4" timeOffset="433593.2249">3195 6232 268 0,'0'0'7'0,"0"0"4"0,0 0 3 15,0 0 0-15,0 0 5 16,0 0 0-16,0 0 4 16,0 0 0-16,17 8-5 15,-4-6-4-15,5-2-1 0,6 3-1 16,6-3-3-16,2 0-2 16,2 0-1-16,-1 0-2 15,1 0-1-15,2 0-1 0,-4 0 0 16,-4 0-1-16,-4 0-1 15,-2 0 0-15,-4 0 1 16,-6 2-1-16,-2 0 0 16,-10-2 1-16,13 0-1 15,-13 0 1-15,0 0-1 16,0 0 0-16,0 0-3 0,0 0-5 16,0 0-11-16,0 0-32 15,0 0-32-15,0 0-4 16</inkml:trace>
  <inkml:trace contextRef="#ctx0" brushRef="#br4" timeOffset="434265.6978">3772 6215 398 0,'0'0'5'0,"0"0"3"16,0 0 2-16,0 0 1 16,0 0 1-16,0 0 1 15,0 0-1-15,0 0 1 16,0 0-4-16,0 0-3 0,7 0-3 15,-7 0 0-15,17 0-2 16,-4 0 1-16,1-2-1 16,6-1 0-16,1 3 0 15,-2-2 1-15,-1 2-2 16,-4 0 0-16,-1 0-2 0,-3 0 2 16,-10 0 0-16,7 17 0 15,-7-8 2-15,-2 6-2 16,-6 3 0-16,-6 2 0 15,-2 0 0-15,0-1 0 0,0-1 0 16,2 0 0-16,-2-6 0 16,2 0 0-16,3 1 0 15,11-13 0-15,-9 12 0 0,9-12 0 16,0 0 0-16,0 0 0 16,12 5 0-16,6-5 0 15,2-7 0-15,4-1 0 16,1-2 0-16,5 1-3 0,-8-3-8 15,8 0-18-15,0 3-55 16,-14 1-4-16</inkml:trace>
  <inkml:trace contextRef="#ctx0" brushRef="#br4" timeOffset="435172.5929">3908 4509 322 0,'0'0'7'0,"0"0"3"16,-7-3 1-16,7 3 2 0,0 0 1 15,0 0 0-15,-10-8 1 16,10 8-1-16,12-6-5 15,8-3-3-15,8 4-2 0,6-5-1 16,6 3 0-16,8 0-1 16,-2-1 0-16,4 1-2 15,-1 7 1-15,-8 0-1 0,-3 0 0 16,-2 4-1-16,-12 12 1 16,0 3-1-16,-8 14 1 15,0 6-1-15,-9 11 2 16,3 7 0-16,-2 7-1 15,-1 11 1-15,3 1 0 0,5 6 0 16,0 5 1-16,5 2-2 16,-3-3 2-16,1 4 1 15,2-1 0-15,-6 0 0 16,-4 1 1-16,0-3-1 16,-7-1 1-16,2-5 0 0,-5-1-2 15,0-6 0-15,0 1 0 16,0-11 0-16,0-4 0 15,-4-9-1-15,3-5 1 0,-2-5 0 16,1-7 0-16,-3-1-1 16,2-8 0-16,-3-3 0 15,5-5 0-15,-4-1 0 16,1-4 0-16,3 0-1 16,-1-4 1-16,2-8-1 0,-5 15 0 15,5-15 1-15,-5 9-1 16,5-9 0-16,0 0 1 15,-3 10-1-15,3-10 0 0,0 0 0 16,0 0 0-16,0 0 0 16,0 0 0-16,-5 10 0 15,5-10 0-15,0 0 0 16,-10 12 0-16,10-12 0 16,-19 10 1-16,8-2-1 0,-7-1 1 15,-1-2-1-15,-6 3 0 16,-7-3 0-16,-8 0 1 15,-2 0-1-15,-7-1 0 0,-4 2 0 16,5-2 0-16,4-1-6 16,9 7-28-16,13-8-49 15,6-2-3-15</inkml:trace>
  <inkml:trace contextRef="#ctx0" brushRef="#br4" timeOffset="440098.3968">7070 6064 407 0,'0'0'0'0,"0"0"0"15,0 0 0-15,0 0 0 16,0 0-1-16,0 0-2 16,0 0-5-16,0 0-10 0,0 0-21 15,0 0-34-15,0 0-5 16</inkml:trace>
  <inkml:trace contextRef="#ctx0" brushRef="#br4" timeOffset="440289.7969">7078 5975 346 0,'0'0'0'15,"0"0"-1"-15,0 0 0 16,0 0-5-16,0 5-10 16,0-5-20-16,-8 10-31 0,8-3-5 15</inkml:trace>
  <inkml:trace contextRef="#ctx0" brushRef="#br4" timeOffset="443422.9126">2480 4483 322 0,'0'0'7'0,"0"0"4"15,0 0 2-15,0 0 2 16,-1-9 2-16,1 9-1 0,-10-6 1 16,10 6 0-16,-13-2-7 15,13 2-4-15,-14 12-2 16,4 8-2-16,-3 6-2 16,3 5 1-16,3 6-2 15,1 3 2-15,4 2 0 16,2-2 0-16,10-8 0 0,5-7 1 15,5-8 0-15,5-5 1 16,5-12-1-16,0-4-1 16,2-12 1-16,-2-5 0 0,2-6 0 15,-7-11 0-15,-5-4 0 16,-5-2 0-16,-8 2 0 16,-7 4 0-16,-7 2 0 15,-11 5-1-15,-7 11-1 16,-7 11 0-16,-5 9-1 15,-3 2 0-15,2 10 0 0,0 8 0 16,9 2-2-16,4 6-4 16,6-3-9-16,17 0-25 15,14-1-43-15,5-4-2 0</inkml:trace>
  <inkml:trace contextRef="#ctx0" brushRef="#br4" timeOffset="444228.1886">3845 4824 389 0,'0'0'5'16,"0"0"2"-16,0 0 1 15,-6-3 1-15,6 3-1 0,-14 0 1 16,3 7-1-16,1 3 0 16,-3 5-4-16,6 4-2 15,0 5-2-15,2 5 0 16,5-5 0-16,5 1 0 16,3-3 0-16,11-4 1 0,2-3 0 15,5-10 1-15,3-5-1 16,1-5 1-16,3-10 1 15,-4-3 0-15,-1-4 1 16,-3-7 0-16,-14-2 0 0,-4-3-1 16,-7-1-1-16,-11 6 1 15,-6-1-2-15,-10 10 0 16,-8 10 0-16,-5 7-1 0,2 6-1 16,2 14-1-16,1 6-6 15,10 9-25-15,0-3-51 16,13 1 0-16</inkml:trace>
  <inkml:trace contextRef="#ctx0" brushRef="#br4" timeOffset="444938.4616">1457 5782 263 0,'0'0'2'0,"0"0"2"16,0 0 0-16,-8 0 3 0,8 0-1 15,-9 0 0-15,9 0 3 16,-18 4-1-16,8 2-1 15,10-6 2-15,-14 7-3 0,14-7 1 16,-13 7-2-16,13-7 0 16,0 0-2-16,0 0-2 15,0 0-8-15,0 0-22 16,5 3-40-16,-5-3-5 0</inkml:trace>
  <inkml:trace contextRef="#ctx0" brushRef="#br4" timeOffset="445537.9082">1410 5423 351 0,'0'0'5'16,"0"0"2"-16,0 0 1 15,0 0 2-15,-10-11 1 16,0 11-1-16,0 0 1 0,-2 5 0 16,-3 8-4-16,0 4-2 15,0 8 0-15,3 2-2 16,-4 2 0-16,9 7 0 16,2-2-1-16,5-4 1 0,3 0 0 15,6-6-1 1,9-9 0-16,4-3 1 0,5-9 0 15,3-3-1-15,5-10 1 16,-5-7 0-16,3-5-1 16,-3-6 0-16,-6-4 0 0,-9-2 0 15,-5-1 0-15,-10 0 0 16,-7 3-2-16,-11 6 0 16,-10 6 0-16,-6 3-1 15,-6 13 0-15,1 4 1 0,-2 7 0 16,7 10-1-16,4 4 1 15,7 6-2-15,9-3-4 16,14 8-11-16,0-1-29 0,20-2-37 16,12-4-5-16</inkml:trace>
  <inkml:trace contextRef="#ctx0" brushRef="#br4" timeOffset="446081.673">1424 6064 372 0,'0'0'6'0,"0"0"2"16,0 0 1-16,-12-2 1 15,12 2-1-15,-18 0 2 16,2 2-1-16,0 4 1 0,-3 8-5 15,1 3-3-15,1 6-1 16,2 4 0-16,3 3 0 16,6-3 0-16,6 5-1 15,6-6 1-15,11-5 0 0,3-4-1 16,7-10 1-16,6-7 0 16,5-4-1-16,3-13 1 0,1-6 0 15,-5-4 1-15,-4-8-1 16,-6-4 1-16,-4-3 0 15,-18-3-1-15,-5 7 0 16,-10 4 0-16,-13 7-1 0,-6 5-1 16,-11 11 1-16,-3 11-2 15,0 13-1-15,5 9-3 16,-3 3-7-16,14 7-20 16,17-1-52-16,6-2-2 15</inkml:trace>
  <inkml:trace contextRef="#ctx0" brushRef="#br4" timeOffset="446710.4569">2173 6000 405 0,'0'0'5'16,"0"0"1"-16,0 0 2 0,-12 0-1 15,12 0 1-15,-16 9-1 16,4 2 0-16,2 3 1 16,3 4-5-16,2 4-2 0,5 3 0 15,0 0-1-15,12-4 1 16,6 0 0-16,7-4 0 16,5-7 1-16,2-10 0 15,5-2 0-15,0-11 1 16,1-4 0-16,-6-6 0 15,-2-4 2-15,-11-7-1 0,-3 4 0 16,-16-3 0-16,-5 6-1 16,-18 6 0-16,-9 2 1 15,-3 9-4-15,-5 10 0 0,0 12 0 16,1 5-6-16,14 14-15 16,12-4-64-16,6 2-2 15</inkml:trace>
  <inkml:trace contextRef="#ctx0" brushRef="#br4" timeOffset="447914.3616">3931 5409 187 0,'0'0'10'0,"0"0"9"0,-3-12 3 15,3 12 4-15,-2-12 2 16,2 12 2-16,-5-17 0 16,5 17 3-16,-6-12-11 15,6 12-7-15,0 0-4 0,-14 0-5 16,2 10-1-16,1 4-2 16,-1 1-1-16,-1 5-2 15,1 3 1-15,0 1-1 16,4-2 1-16,2-2 1 0,6-3-2 15,0-4 0-15,6-2 1 16,7-7 1-16,6-2-1 16,1-2 1-16,3-6 0 0,0-5 0 15,-2-2 1-15,-1-1-1 16,-3-6 1-16,-6-2 0 16,-6 2-2-16,-5-2 1 15,-8 3-1-15,-7 3-1 16,-4 3 0-16,-6 6 0 0,0 7-2 15,-1 7 1-15,-1 8 1 16,8 7-2-16,-1-1-6 16,15 11-23-16,6-5-50 15,17-10-2-15</inkml:trace>
  <inkml:trace contextRef="#ctx0" brushRef="#br4" timeOffset="490337.1666">6934 5958 290 0,'0'0'8'0,"0"0"2"16,0 0 3-16,0 0 3 0,3 2 1 15,-3-2 2-15,0 0 1 16,0 0-1-16,0 0-6 16,0 0-5-16,0 0-3 0,0 0-2 15,4 13-2-15,-4-13-1 16,0 17-2-16,-4-7 0 15,4-1 0-15,0 3 1 16,0-1 1-16,0-2 1 0,0-9 1 16,19 12-1-16,-7-12 3 15,6-3 1-15,-1-11 0 16,3-1 0-16,-3-2 1 16,-4-2-1-16,-1 0-1 0,-7-1 0 15,-5 2-2-15,0 6-1 16,-12 1 0-16,-6 9 0 15,-1 2-2-15,-4 2 0 16,2 6-1-16,0 2 1 16,2 2 0-16,6 0 0 0,2 1 1 15,7-3-1-15,4 0 1 16,0-10 1-16,15 12 0 16,-2-9 1-16,6-3-1 0,1 0 1 15,0-5 1-15,-2-5-1 16,-2-4 1-16,-6-5-1 15,-4 0-1-15,-6 1 0 16,-11 1-1-16,-6 2-1 0,-5 6 0 16,-6 1-1-16,-3 8 0 15,3 5 0-15,0 5-1 16,3 2-4-16,8 5-3 0,4-2-13 16,13 2-57-16,16 1-1 15</inkml:trace>
  <inkml:trace contextRef="#ctx0" brushRef="#br4" timeOffset="556671.0012">12437 15658 339 0,'0'0'5'16,"0"0"4"-16,12-12 3 15,-12 12 3-15,13-15 2 0,-13 15-1 16,7-17 0-16,-4 7 1 15,-3 10-6-15,-5-17-4 16,-7 9-3-16,-6 1-2 16,-7 2-2-16,-2-3 0 15,-8 3 0-15,-2 3-1 0,-2 2 0 16,-2 0 1-16,6 2-1 16,3 1-1-16,2 5 1 15,9-1-2-15,0 3 1 0,6-1-1 16,5 4 1-16,3 3-1 15,0 8 1-15,1 5 0 16,4 3 1-16,2 11 0 16,0 6 1-16,0 6 1 0,6 6-1 15,1 9 1-15,-2 5 0 16,-1 0 0-16,1 5-1 16,0 0 0-16,1 2 0 15,-4 2 1-15,1-3 1 0,-3-2 1 16,0 6 0-16,-3-6 1 15,-3 3 0-15,-1-1 0 16,5-40 0-16,-5 3-2 16,-1-2-1-1,0 5 0-15,3-1 0 0,-2 4-1 16,0-3 1-16,0 4-1 0,-2-3 2 16,2 5 0-16,0-4 0 15,-4 3-3-15,4-2 1 16,0 0 0-16,-1-1 0 15,1 1-1-15,-1-6 2 0,3-5-2 16,5-39 0-16,-4 38 2 16,-3-4-1-16,4-5 2 15,-3 0-2-15,-1-5 1 16,2-2-1-16,5-22 1 16,-4 23 0-16,-1 2 0 15,5-25 0-15,0 0 0 16,0 0 0-16,0 0-1 15,0 0 1-15,-3 7-1 0,-4 4 0 16,6 1 0-16,-1-3 0 16,2-9-1-16,0 0 0 15,0 0-1-15,0 0 0 16,0 0 1-16,0 0 0 16,0 0-1-16,0 0 2 15,0 0-1-15,0 0 1 16,0 0 2-16,0 0-1 0,3 3 0 15,53 7 0-15,-33-10 0 16,9 0 0-16,-2-3 0 16,5 1 1-16,45-3-2 15,-38 2 2-15,3 1-2 16,-3 2 1-16,3 0 0 0,-2-3 0 16,0 3-1-16,-2-2 0 15,-41 2 1-15,34 0-1 16,-2 0 1-16,-4 0-1 15,-1 0 1-15,-27 0-1 16,22 2-1-16,5 3-1 16,-27-5-5-16,0 0-27 0,0 0-49 15,0 0-2 1</inkml:trace>
  <inkml:trace contextRef="#ctx0" brushRef="#br4" timeOffset="557661.2607">12696 15879 363 0,'0'0'7'0,"0"0"1"0,0 0 4 15,4-10 1-15,-4 10-1 16,-1-10 1-16,1 10 0 15,-19-9 1-15,5 6-7 16,-6 3-2-16,0 0-3 0,-2 5-1 16,-5 5-1-16,4 5 0 15,-2 4 0-15,8 1-1 16,-1 2 1-16,9 1 1 16,4-1-1-16,5 0 2 15,2-2-1-15,15-2 2 0,1-3 0 16,10-3 0-16,4-5-1 15,0-2 1-15,-1-2-1 16,3-1-4-16,-8-2-5 0,4 3-19 16,0-3-56-16,-15 0-2 15</inkml:trace>
  <inkml:trace contextRef="#ctx0" brushRef="#br4" timeOffset="558022.1255">12927 15928 414 0,'0'0'4'0,"0"0"1"0,0 0-1 16,0 0 1-16,-7 0 1 16,7 0-3-16,-10 3 1 15,10-3 1-15,-15 12-5 16,7-1-1-16,6 1 1 0,2 3 0 15,0-1 1-15,7-1 0 16,4-1 2-16,3-3-1 16,6-6 1-16,0 0 1 15,0-6-1-15,0-4 1 16,-6-3 0-16,4-5 1 0,-6-2-1 16,-7 3-1-16,-5-1 0 15,0-3-1-15,-12 7-1 16,-1-1-2-16,-1 7-3 0,-9-2-4 15,6 7-8-15,-5 0-14 16,1 0-41-16,5 5-13 16</inkml:trace>
  <inkml:trace contextRef="#ctx0" brushRef="#br4" timeOffset="558269.4589">13305 15854 288 0,'0'0'4'0,"0"0"1"0,0 0 0 16,0-9 2-16,0 9-1 15,0 0 1-15,-10-11-2 0,10 11 0 16,-20-3-5-16,20 3-6 15,-20 0-8-15,13 6-13 0,-3 7-35 16,10-13-10-16</inkml:trace>
  <inkml:trace contextRef="#ctx0" brushRef="#br4" timeOffset="559034.9987">12959 15804 343 0,'0'0'8'0,"0"0"4"0,0 0 4 16,0-9 2-16,0 9 0 15,0 0 1-15,-5-13-2 16,5 13 1-16,0 0-8 16,-14 0-5-16,3 8-3 15,-1 4-2-15,0 7-1 0,-1 5 0 16,1 0 0-16,1 6 1 16,4-1 0-16,7 1 1 15,0 0 0-15,3-8 0 16,10 0 0-16,1-5 1 0,2-4 1 15,0-2-1-15,7-9 1 16,0 0 0-16,-2-2 0 16,2-7 0-16,-3-5 2 0,-1-3-5 15,-1-3 0-15,-2-7 0 16,-4-2 0-16,-5-3 0 16,-5-2 0-16,1 2 0 15,-3 1 0-15,-3 1 0 0,-4 4 0 16,-3 1 0-16,-3 8 0 15,-1 1 0-15,-1 7 0 16,-3-4 0-16,3 10 0 16,-2-5 0-16,4 6 0 0,-2 2 0 15,1 3 0 1,2 6 0-16,2-2 0 0,-1 6 0 16,4 0 0-16,5 0 0 15,-2-1 0-15,4 1 0 16,6 0 0-16,6-2 0 0,6-3 0 15,2 0 0-15,4-1-4 16,1-4-9-16,5 0-27 16,0-2-46-16,-3-3-2 0</inkml:trace>
  <inkml:trace contextRef="#ctx0" brushRef="#br4" timeOffset="559617.9504">13544 15963 441 0,'0'0'4'0,"0"0"1"16,0 0 0-16,0 0 1 0,0 0 1 16,12-2 1-16,0-1 0 15,8 1 1-15,3 0-4 16,4 2-1-16,3-5-1 0,2 5 0 16,-2 0-2-16,-5 0-3 15,-1 0-2-15,-9 0-8 16,0 2-17-16,-2 1-57 0,-13-3-1 15</inkml:trace>
  <inkml:trace contextRef="#ctx0" brushRef="#br4" timeOffset="560070.8938">14243 15850 428 0,'0'0'4'0,"0"0"2"16,0-11-2-16,0 11 2 15,-3-12 1-15,3 12-1 16,-14-18 1-16,4 11-1 16,-6 2-3-16,-1 3-2 0,-3 2-1 15,-1 2 0-15,5 5-1 16,-5 4 0-16,7 1-1 15,1 0 1-15,6 3 0 0,7 0 0 16,2 2 1-16,8-2-1 16,7 0 2-16,9-3-1 15,-1 3 1-15,4 0 0 16,1-3-1-16,-6 1 1 16,1-3 0-16,-4-1 0 15,-5 1-1-15,-6-2 1 0,-10-8 0 16,3 15 0-16,-3-15 0 15,-13 14-1-15,-7-10 0 16,-1 1 1-16,-8-4 0 0,-1 2-1 16,-1-3 1-16,1 0-3 15,3-4-2-15,7-1-6 16,0-3-22-16,2-2-51 16,18 2-1-16</inkml:trace>
  <inkml:trace contextRef="#ctx0" brushRef="#br4" timeOffset="560481.7951">14489 15797 490 0,'0'0'2'0,"0"0"0"16,0 0 0-16,0 0-1 16,0 0 0-16,-5 10 0 15,-4 2 0-15,1 6 0 16,-3 2-2-16,3 2 0 0,-3 7 0 15,8 1 0-15,3-2 1 16,2 1-1-16,5-4 1 16,9-8-1-16,3-5 1 0,0-3 1 15,5-9-1-15,1-9 1 16,-4-5 0-16,2-6 1 16,-3-9 1-16,-3-3-1 15,-4-3 1-15,-3 0 0 0,-5 3-3 16,-5 1 0-16,-3 7 0 15,-2 7 0-15,-7 2 0 16,2 11 0-16,0 4 0 16,-2 1 0-16,4 12-4 15,0 7 2-15,6 4 0 0,2 4 0 16,2 4 1-16,11 2 1 16,4-2-2-16,9 1-8 15,1-6-18-15,3-7-56 16,2-2 0-16</inkml:trace>
  <inkml:trace contextRef="#ctx0" brushRef="#br4" timeOffset="561182.9012">12415 16474 334 0,'0'0'7'0,"0"0"4"15,10-9 3-15,-10 9 5 16,12-9 0-16,-12 9 2 16,12-12 1-16,-12 12 0 15,13-11-7-15,-13 11-4 16,0-12-3-16,0 12-5 0,-14-2-1 16,-2 2-3-16,-1 0 0 15,-3 5-2-15,2 0 0 16,-1 7 0-16,6-2-1 15,1 2 2-15,7 1-1 16,5 0 1-16,5-1 1 0,10 0-1 16,2 0 2-16,6 0 0 15,4 0 1-15,2 5-1 0,5-5 1 16,-6 3-3-16,0-1 2 16,-5-2-1-16,-3 3 0 15,-6-3 0-15,-9 3-1 16,-5 0 0-16,-12-1-1 0,-8-5 3 15,-4-2-3-15,-10 3 2 16,0-5-2-16,-1-3-1 16,1-2-3-16,0-2-4 15,10-3-12-15,5 3-45 16,8-8-14-16</inkml:trace>
  <inkml:trace contextRef="#ctx0" brushRef="#br4" timeOffset="561715.6675">12880 16444 400 0,'0'0'6'15,"0"0"1"-15,-5-8 2 16,5 8 1-16,-10-3-1 16,10 3 1-16,-17 0-1 0,4 0 0 15,1 11-6-15,-6-2-2 16,1 9-1-16,2 2-1 16,0 2 0-16,5 5-1 15,2 3 0-15,6-2 2 16,2-7 0-16,5 4 0 0,10-8 1 15,2-2 0-15,3-4 0 16,8-8 2-16,-3-3 1 0,2-6 0 16,-3-6-1-16,-2-6 1 15,-3-9 0-15,-5 2 0 16,-7-4 0-16,-3-2 0 0,-4 2-1 16,-8 5-2-1,-8 0 0-15,-1 4-1 0,-2 11 0 16,-1-1-1-16,0 8-1 15,0 2-1-15,5 0 0 16,3 9 0-16,4 3 0 16,5 6 1-16,6 0 0 0,10 2 0 15,4-1 2-15,5 3-1 16,8-4-3-16,-1-3-5 16,11-4-25-16,0-4-49 15,0-7-3-15</inkml:trace>
  <inkml:trace contextRef="#ctx0" brushRef="#br4" timeOffset="562502.6152">14118 16459 423 0,'0'0'5'16,"0"0"3"-16,0 0 2 16,5-14 1-16,-5 14 0 15,3-9 2-15,-3 9-2 16,-8-12 1-16,-5 9-5 0,-4 3-7 15,-6 0 0-15,-1 8 0 16,-4 7 0-16,-2 3 0 16,5 1 0-16,6 3 0 15,4 3-2-15,8-1 1 0,7 4 0 16,12-6 1-16,4-5 1 16,13 4-1-16,1-7 1 15,9-2-2-15,1-6-3 0,3 1-7 16,-6-7-25-16,2-3-50 15,-4-1-3-15</inkml:trace>
  <inkml:trace contextRef="#ctx0" brushRef="#br4" timeOffset="562913.9468">14369 16441 465 0,'0'0'3'16,"0"0"1"-16,0 0 1 15,0 0 0-15,0 0 0 0,0 0-1 16,0 0-1-16,0 7 1 16,0 7-3-1,-5-2-2-15,-3 8 0 0,3 2-1 16,5 4 0-16,0 2 2 16,0 0 0-16,3-9 0 15,10 1 1-15,1-3-1 0,6-7 1 16,1-2 1-16,0-8 3 15,2-11-3-15,-3-4 0 0,-1-4 1 16,-3-6-1-16,-4-2-2 16,-8-6 0-16,-1 4 0 15,-8 2 0-15,-4 3 0 16,-3 0 0-16,-5 10 0 16,0 4 0-16,3 5 0 15,-1 5 0-15,1 7-4 0,8 3 0 16,4 9 2-16,2 5-1 15,7-2 1-15,8 3 1 16,7 1-5-16,2-6-13 0,6 1-64 16,10-6-3-16</inkml:trace>
  <inkml:trace contextRef="#ctx0" brushRef="#br4" timeOffset="563952.4218">15259 17074 438 0,'0'0'5'0,"0"0"3"16,0 0 2-16,0 0 3 0,0 0 0 15,9-4 1-15,-9 4-4 16,0 0-10-16,0 0 0 16,0 0 0-16,0 10 0 15,0 3 0-15,0 5 0 16,0 3 0-16,0 4 0 0,0-10 0 16,0 2 0-16,0 1 0 15,0 4 0-15,4-2 0 16,-2 0 0-16,-2-2 0 15,0 1 0-15,3-2 0 0,-1-2 0 16,-1-3 0-16,-1 0 0 16,4 0 0-16,-2-1 0 15,-2-11 0-15,3 12 0 16,-3-12 0-16,0 0-47 16,0 0-41-16,0 0-3 15</inkml:trace>
  <inkml:trace contextRef="#ctx0" brushRef="#br4" timeOffset="564801.1736">15274 15886 388 0,'0'0'6'0,"0"0"3"0,0 0 3 16,0-12 1-16,0 12 2 16,0 0 0-16,0-8 1 15,0 8 0-15,0 0-7 0,0 0-3 16,-10-4-3-16,10 4-3 16,-12 4-1-16,12-4-1 15,-13 18-1-15,8-3 0 16,1-1 0-16,3 4 1 0,1-4 1 15,7 4 0-15,4 0 1 16,2-6 0-16,6-5 1 16,-2 1 0-16,3-6 0 15,0-2 1-15,-6-5 1 0,2-2 0 16,-4-10 1 0,-5-1 0-16,-7-2-4 0,0-4 0 15,-2-1 0-15,-8 0 0 16,-7 6 0-16,0-2 0 15,-6 8 0-15,0 6 0 0,2 5-3 16,-2 2-2-16,4 9-4 16,1 6-8-16,7 8-17 15,11 4-52-15,0 5 0 16</inkml:trace>
  <inkml:trace contextRef="#ctx0" brushRef="#br4" timeOffset="565281.2579">15212 16465 401 0,'0'0'5'0,"0"0"3"15,0 0 3-15,0 0 2 16,0 0-1-16,0 0 1 16,0 0-1-16,0 0-1 0,-6 9-4 15,6-9-4-15,-9 15-3 16,6-6-2-16,-2 6 0 15,1 2-1-15,4 2 2 0,0 2 0 16,2-1-2-16,8-3 3 16,7 0 0-16,-1-4 0 15,6-6 2-15,-6-5 2 16,5-2-1-16,-4-9 1 16,-5-9 1-16,-4 1-1 15,-8-7 1-15,-3-5-5 0,-10 3 0 16,-1 4 0-16,-8 2 0 15,0 8-3-15,-11 2-7 16,6 10-18-16,-1 6-58 0,-4 8-2 16</inkml:trace>
  <inkml:trace contextRef="#ctx0" brushRef="#br4" timeOffset="565987.3084">12708 17132 332 0,'0'0'7'15,"0"0"5"-15,0 0 2 0,0 0 6 16,2-9-1-16,-2 9 1 15,0 0 0-15,0 0 0 16,0 0-7-16,0 0-6 0,-4 2-2 16,-2 5-4-16,2 6-1 15,-4 1-2-15,0 1 0 16,4 6 0-16,-2-4 1 0,6-7-1 16,0 2 0-16,0-5 0 15,8 3 1-15,8 2 2 16,11-5 0-16,3-4 1 15,5-3 0-15,2-4 3 0,-5-7 0 16,3-6 1-16,-10-5-1 16,-13 2-1-16,-7 0 0 15,-5-2-4-15,-11 5 0 16,-2 2 0-16,-8 8 0 16,-4 4 0-16,0 3-5 15,1 5-7-15,-1 5-9 16,7 7-18-16,21 5-46 0,-1-2 0 15</inkml:trace>
  <inkml:trace contextRef="#ctx0" brushRef="#br4" timeOffset="566472.1777">14388 17068 447 0,'0'0'3'0,"0"0"0"16,0 0 0-16,0 0 0 16,0 0 0-16,-7 6 0 0,7-6 0 15,-5 19 0-15,1-12-3 16,4 8 0-16,0-3 0 16,7 3 1-16,8-3 0 15,9-1 1-15,4-4 0 0,6-2 0 16,3-5 2-16,-1 0 0 15,-2-11 1-15,-4-3 0 16,-7-3 0-16,-11-7-1 16,-9-1 1-16,-6-3-5 15,-11 1 0-15,-9 2 0 0,-7 7 0 16,-4 6 0 0,-3 5 0-16,-2 11-9 0,1 10-25 15,7 7-50-15,6 7-3 16</inkml:trace>
  <inkml:trace contextRef="#ctx0" brushRef="#br4" timeOffset="567184.5342">12636 17819 411 0,'0'0'6'0,"0"0"1"16,0 0 1-16,0 0 0 16,0 0-1-1,0 0 0-15,0 0 0 0,0 0-1 16,0 0-5-16,0 0-3 15,0 0-1-15,0 0 0 16,0 0 1-16,0 2 1 0,3 4 0 16,-2 0 1-16,42 41 1 15,-16-32 1-15,-1-8 1 16,-2 1 1-16,34-1 2 16,-28-7 0-16,0 0 1 15,0-7 0-15,-1-5 0 0,-5-3 0 16,-1 0-2-16,0-5-5 15,-9 1 0-15,-4-1 0 16,-2 5 0-16,-8 0-3 16,0 2-6-16,0 13-2 0,-12-10-8 15,12 10-12-15,-13 0-49 16,13 0-5 0</inkml:trace>
  <inkml:trace contextRef="#ctx0" brushRef="#br4" timeOffset="567651.2978">14526 17679 395 0,'0'0'5'0,"0"0"3"16,-9-5 3-16,9 5 0 15,-12-2 1-15,12 2 1 16,-14-2-1-16,3 2 0 16,-2 4-4-16,2 1-4 15,1 6-3-15,0-4 0 0,-2 5-2 16,1-1 0-16,2 4 1 15,9-15-2-15,0 0 0 16,0 19 2-16,2 18 1 0,8-27 1 16,3 0 0-16,1 0 1 15,4-4 1-15,-1-6 1 16,2-3 2-16,1-5-7 0,0-5 0 16,-2-1 0-16,-3-9 0 15,-5 4 0-15,0 1 0 16,-8-5 0-16,-4 4 0 15,-8 2 0-15,-3 2-4 0,1 5-22 16,-6 3-57 0,2 5-4-16</inkml:trace>
  <inkml:trace contextRef="#ctx0" brushRef="#br4" timeOffset="568577.9347">15239 17744 435 0,'0'0'4'0,"0"0"1"16,0 0 2-16,0 0 0 15,0 0-1-15,0 0 1 16,-3 0-1-16,3 0 1 0,-10 5-5 15,10-5-1-15,0 0-3 16,0 0 0-16,0 0-1 16,-2 10 1-16,0 2 1 15,-1 0-1-15,3 21 1 16,10-13 1-16,-10-20 2 0,39 32 2 16,-27-25 1-16,10 1 1 15,-6-8 1-15,5 0-1 16,-4-3 1-16,0-4-7 15,-5-8 0-15,1 1 0 16,-8-1 0-16,-2-1 0 0,-3-2 0 16,-3 2 0-16,-6 3 0 15,-5 1 0-15,0 5-4 16,-2 0-8-16,5 7-16 16,2-3-55-16,9 3-3 0</inkml:trace>
  <inkml:trace contextRef="#ctx0" brushRef="#br4" timeOffset="568856.3894">16278 17599 480 0,'0'0'3'0,"0"0"2"15,0 0 0-15,0 0 0 0,0 0 1 16,0 0 1-16,0 0-7 16,0 6 0-16,0 5 0 15,0 4 0-15,3-3 0 0,-3 5 0 16,0-17 0-16,0 0 0 16,5 30 0-16,-3-3-5 15,-2-2-40-15,2-3-43 16,1 0-3-16</inkml:trace>
  <inkml:trace contextRef="#ctx0" brushRef="#br4" timeOffset="569824.4111">16226 15874 374 0,'0'0'6'16,"0"0"5"-16,0 0 1 0,0 0 2 15,0-9 1-15,0 9 2 16,0 0 0-16,0-11 1 16,0 11-6-16,0 0-4 15,0 0-4-15,-7-4-1 0,7 4-3 16,-11 15-2-16,6-3 0 15,-2 5 0-15,2 5-1 16,3 3 2-16,2-3 1 16,2 3-1-16,5-3 2 15,9-5 0-15,1-7 0 0,8-7 0 16,0-3 1-16,5-11-1 16,-3-8 0-16,-3-5 2 15,-4-8-3-15,-4-6 0 0,-9-1 0 16,-7 7 0-16,-10 2 0 15,-12 2 0-15,-7 14 0 16,-7 9-3-16,-2 7 1 16,1 8-1-16,2 7 0 0,3 5-2 15,7 6-3-15,8-1-5 16,17 5-17-16,5 0-54 16,9-4-1-16</inkml:trace>
  <inkml:trace contextRef="#ctx0" brushRef="#br4" timeOffset="570619.777">16278 16494 392 0,'0'0'6'0,"0"0"2"16,0 0 4-16,10-11 1 15,-10 11 1-15,0 0 0 16,0-12-1-16,0 12 1 0,-20-2-6 16,5 2-4-16,-2 5-2 15,-3 4-2-15,2 3-2 16,2 1 0-16,3 4 1 16,5 3 0-16,8-3-1 0,0 4 2 15,10-6-1-15,10-6 1 16,3-1 1-16,3-4 0 15,4-4 1-15,3 0 0 16,-3-7 1-16,-3-6 0 0,-3-6 0 16,-5-6 2-16,-10-2-5 15,-7 0 0-15,-2 2 0 16,-9 0 0-16,-12 7 0 16,-3 6 0-16,-6 10 0 0,-2 4 0 15,-1 13-8-15,-1 2-8 16,9 11-19-16,13 7-54 15,-6-3 1-15</inkml:trace>
  <inkml:trace contextRef="#ctx0" brushRef="#br4" timeOffset="571084.3882">16210 17093 411 0,'0'0'2'0,"0"0"2"0,0 0 1 16,0 0 1-16,0 0 1 15,0 0-1-15,-12 10 1 16,5-2 1-16,-6 4-3 16,4 2-2-16,-3 1-1 0,3 5-1 15,2 0 0-15,5 0 0 16,2-3 0-16,2-10-1 16,9 1 2-16,8 2 1 15,4-6 1-15,2-4 1 16,2-2 0-16,-3-10 1 15,0-8 0-15,-4-5 0 0,-7-5-2 16,-10 1-4-16,-3-3 0 16,-10 4 0-16,-10 1 0 15,-2 10 0-15,-10 4 0 0,2 6 0 16,-2 7-12-16,7 3-22 16,7 1-51-16,1 4-3 15</inkml:trace>
  <inkml:trace contextRef="#ctx0" brushRef="#br4" timeOffset="571888.3355">16549 15512 412 0,'0'0'3'0,"0"0"1"16,0 0 3-16,5-10 0 15,-5 10 1-15,0 0 0 0,10-12-1 16,-10 12 1-16,15-6-3 16,1 6-2-16,4 6-1 15,6 1-2-15,7 6 0 16,4 4 0-16,5 6 0 16,3 1-1-16,2 1 1 15,-5 2-1-15,-3 1 1 0,-3 4-1 16,-11 2 1-16,-3 7 1 15,-7 5-1-15,-11 9 2 16,2 11 0-16,-6 8-1 0,0 9 1 16,-6 3 0-16,4 9 1 15,-3 0-3-15,5 3 3 16,0-5 0-16,5 1 0 0,-3-2 2 16,4 0-1-16,1-3 1 15,-4-42-1-15,-1 3-4 16,-2-1 0-16,3 9 0 15,-1-7 0-15,0 11 0 16,1-5 0-16,3 8 0 0,-2-8 0 16,1 2 0-16,3-2 0 15,-4 0 0-15,5-2 0 16,-2-1 0-16,-2-4 0 16,2 1 0-16,-2-8 0 15,-1-1 0-15,-4-42 0 16,4 30 0-16,1 2 0 15,-5-7 0-15,2-4 0 16,-2-21 0-16,-2 23 0 0,-7 0 0 16,9-23 0-16,0 0 0 15,-13 7 0-15,0 3 0 16,-37 17 0-16,27-20 0 16,-4 0 0-16,-1 1 0 0,-4-3 0 15,-3 2 0-15,-2 2 0 16,0-2 0-16,-1 0-4 15,1-1-40-15,3-2-43 16,-1 1-2-16</inkml:trace>
  <inkml:trace contextRef="#ctx0" brushRef="#br4" timeOffset="572804.9238">12751 17831 187 0,'0'0'13'0,"0"0"7"15,0 0 5-15,0 0 4 16,0 0 3-16,0 0 2 16,0 0 1-16,0 0 2 0,0 0-10 15,0 0-7-15,0 0-4 16,0 0-4-16,0 0-3 16,0 0-2-16,0 0-2 15,0 0-2-15,-6-12-3 0,6 12 0 16,0-13 0-16,3 2 0 15,5 2 0-15,-6-1 0 16,-2 10 0-16,15-20 0 16,-8 11 0-16,6-1 0 15,-1 0 0-15,1-5 0 0,1 6 0 16,2 0 0-16,1 5 0 16,-2-1 0-16,2 2 0 15,-3 0 0-15,2 3 0 0,-2 0 0 16,2 3 0-16,-3 0 0 15,-2 2 0-15,-1 2 0 16,-2 2 0-16,0 2 0 16,-4 4 0-16,1-3-12 15,0 0-39-15,1 3-32 0,-6-15-4 16</inkml:trace>
  <inkml:trace contextRef="#ctx0" brushRef="#br4" timeOffset="574505.7782">17790 15455 411 0,'0'0'4'0,"0"0"1"16,10-14 2-16,-6 3 4 16,1 4-2-16,0-5 2 0,-2 1 0 15,-3-1 0-15,0 12-3 16,-22-9-3-16,-3 9-1 15,-7 9-3-15,-9 3 0 0,-3 8-2 16,0 1 1-16,-7 6-1 16,6-3 0-16,6 8-1 15,4 1 0-15,12 4 0 16,6 6 1-16,9 0-1 16,8 6 0-16,6 2 0 15,9 8 2-15,2 1 1 0,0 2-1 16,4 2 1-16,-5-2 0 15,2 2 0-15,-6 1 1 16,1 2 0-16,-6-1-1 16,-2 4-1-16,2 2 2 0,-1-1 1 15,-3 7 1-15,-1-2-1 16,0 3 2-16,-2-2-3 16,0 5-2-16,-2-42 0 0,2 2 0 15,-2 2 0-15,-1 1 0 16,1 2 0-16,-2 3 0 15,0 1 0-15,1 4 0 16,-2-6 0-16,1 6 0 0,-4-6 0 16,4 6 0-16,0-3 0 15,-1 0 0 1,1-2 0-16,1 0 0 0,-2-7 0 16,1 1 0-16,-1-5 0 15,5-39 0-15,-4 33 0 16,-1 1 0-16,3-5 0 15,-3-1 0-15,5-9 0 16,-4 4 0-16,4-23 0 0,0 22 0 16,-5 0 0-16,5-22 0 15,0 0 0-15,-3 10 0 16,-2-2 0-16,2 1 0 16,-2 3 0-16,5-12 0 15,0 0 0-15,0 0 0 0,0 0 0 16,0 0 0-16,0 0 0 15,0 3 0-15,8 0 0 16,46 14 0-16,-29-17 0 16,0 0 0-16,5-2 0 15,0 2 0-15,0-3 0 16,0 3 0-16,0-2 0 16,0-2 0-16,-1 3 0 15,-4 1 0-15,2 0 0 16,-7-2 0-16,0 2 0 0,-20 0-9 15,0 0-79-15,0 0-3 16</inkml:trace>
  <inkml:trace contextRef="#ctx0" brushRef="#br4" timeOffset="578380.9604">18046 15683 271 0,'0'0'10'15,"0"0"5"-15,0 0 4 16,2-7 5-16,-2 7 0 0,0 0 5 16,5-13 0-16,-5 13 0 15,0 0-7-15,0 0-6 16,0 0-4-16,0 0-4 15,0 0-5-15,0 0-3 0,0 0 0 16,0 0 0-16,7 10 0 16,-3 8 0-16,-2 2 0 15,0 4 0-15,1 9 0 16,-1-1 0-16,1 2 0 16,1-2 0-16,-4 1 0 15,0-7 0-15,0-2 0 0,0-3 0 16,0-3 0-16,0-4 0 15,0-1 0-15,-2-3 0 16,2-10 0-16,0 10 0 16,0-10 0-16,0 0 0 0,0 0 0 15,0 0 0-15,0 0 0 16,0 0 0-16,0 0 0 0,0 0 0 16,0 0 0-16,0 0 0 15,0 0 0-15,0 0 0 16,0 0 0-16,0 0 0 15,0 0-34-15,-10-3-55 16,10 3-2-16</inkml:trace>
  <inkml:trace contextRef="#ctx0" brushRef="#br4" timeOffset="579228.5042">18921 16273 355 0,'0'0'7'0,"0"0"5"16,0 0 2-16,0-10 1 0,0 10 1 15,0 0 1-15,0 0 2 16,0-8 0-16,0 8-7 16,0 0-3-16,0 0-3 0,0 0-2 15,2 13 0-15,1 0-2 16,2 4-2-16,-3 2 0 16,3 5 0-16,1 2 0 15,-2 1 0-15,-1 0 0 0,2-3 0 16,-1 0 0-16,-1-4 0 15,-3-3 0-15,1-5 0 16,3 0 0-16,-4-12 0 16,2 12 0-16,-2-12 0 0,0 0 0 15,0 0 0-15,0 0 0 16,0 0 0-16,0 0 0 16,0 0 0-16,0 0 0 15,8-5-22-15,-8 5-57 16,0 0-12-16</inkml:trace>
  <inkml:trace contextRef="#ctx0" brushRef="#br4" timeOffset="579909.6646">19888 16794 430 0,'0'0'5'0,"0"0"2"16,0 0 3-16,0 0 1 15,0 0 1-15,0 0 0 16,0 0 1-16,0 0-2 0,0 0-11 16,10 12 0-1,-10 0 0-15,2 10 0 0,0 3 0 16,6 5 0-16,-6 2 0 15,6 5 0-15,-3 1 0 16,0-2 0-16,0-9 0 0,0-1 0 16,-1-6 0-16,-4-8 0 15,5 0 0-15,-5-12 0 16,4 7 0-16,-4-7 0 0,0 0 0 16,0 0 0-16,0 0 0 15,0 0 0-15,0 0 0 16,0 0 0-16,2-5 0 0,-2 5 0 15,0 0 0-15,0 0 0 16,0-10-11-16,2 1-67 16,-2 9-12-16</inkml:trace>
  <inkml:trace contextRef="#ctx0" brushRef="#br4" timeOffset="580611.5876">20996 17588 475 0,'0'0'2'0,"0"0"2"0,0 0 2 16,0 0 0-16,0 0 1 15,0 0 1-15,0 0-5 16,0 0-3-16,0 0 0 0,3 13 0 16,-3-13 0-16,0 15 0 15,2-3 0-15,-1 0 0 16,-1 6 0-16,0-4 0 16,0-14 0-16,4 22 0 15,-1-4 0-15,0 7 0 16,-3-6 0-16,1 8 0 0,2-4 0 15,0 2 0 1,-1-3 0-16,1 0 0 0,-1 1 0 16,-2-23 0-16,0 25 0 15,0-3 0-15,0-22 0 16,0 0 0-16,0 0 0 16,0 0 0-16,0 10 0 0,0 0 0 15,0-1-27-15,5 4-62 16,-5-13-4-16</inkml:trace>
  <inkml:trace contextRef="#ctx0" brushRef="#br4" timeOffset="581996.7773">20939 15797 354 0,'0'0'5'0,"0"0"2"0,0 0 3 16,0 0 0-16,0 0-1 16,0 0-1-16,0 0 0 15,0 0 1-15,0 0-6 0,0 7-1 16,0-7-2-16,11 12 2 16,-2-7 1-16,1 1 2 15,3-2 2-15,4-1 0 16,0-3 2-16,3-7 0 15,0-5 1-15,3-11-1 0,1-4-1 16,1-9-2-16,-5-7 0 16,-2-6-1-16,-6-1-5 15,-3-3 0-15,-9 6 0 16,0 4 0-16,-9 5 0 16,-3 11 0-16,-1 7 0 0,-4 5 0 15,1 11 0-15,4 4 0 16,-4 4 0-16,5 13-2 15,1 5-1-15,0 11 1 16,3 4 0-16,2 5 1 0,2 0 1 16,3 8 0-16,5-9 0 15,5 2 0-15,5-6 0 16,0-4 0-16,7-4 0 16,1-2 1-16,-6-8-1 0,5 2 0 15,-1-6 1-15,-2-2-1 16,-4-4 1-16,-3-2-1 15,-5-2 1-15,-7-5-1 16,0 0 0-16,11 5 1 0,-11-5-1 16,0 0 0-16,0 0 1 15,0 0-1-15,0 0 0 16,0 0 0-16,0 0 0 16,0 0-2-16,0 0 0 0,0 0-2 15,0 0-4 1,0 0-9-16,0-5-32 0,0 5-37 15,0 0-3-15</inkml:trace>
  <inkml:trace contextRef="#ctx0" brushRef="#br4" timeOffset="582400.6958">21469 15725 467 0,'0'0'3'0,"0"0"3"0,0 0 1 15,0 0 0-15,0 0 1 16,0 0 0-16,0 0-3 16,0 0-5-16,-5 5 0 15,2 10 0-15,0 1 0 16,1 3 0-16,0 3 0 0,2 5 0 15,0 1 0-15,0-4 0 16,0-1 0-16,0-2 0 16,2-3 0-16,3 0 0 0,-2-9 0 15,-3-9 0-15,3 13 0 16,-3-13 0-16,0 0 0 16,0 0 0-16,0 0 0 15,0 0 0-15,0 0 0 16,0 0 0-16,0 0 0 0,0 0 0 15,0 0 0-15,2-10-4 16,-7 7-86-16,5 3-2 16</inkml:trace>
  <inkml:trace contextRef="#ctx0" brushRef="#br4" timeOffset="583663.2472">21193 16312 411 0,'0'0'4'0,"0"0"2"0,0 0 3 15,0 0 1-15,0 0 1 16,0 0 1-16,0 0 0 15,-2-7 0-15,2 7-3 0,-16 0-4 16,7 0-2-16,-4 5-1 16,-2 2-2-16,0 5-1 15,0 4 0-15,-2 4 0 0,7 0 0 16,0 1 0-16,5 2 0 16,1-1 1-16,4-2-1 15,4 0 1-15,9-5 1 16,0-3-1-16,11-5 0 15,1-2 1-15,2-5 1 16,3 0 0-16,0-10 1 16,-4-2 0-16,-1-7-3 0,-4-7 0 15,-8 1 0-15,-9-4 0 16,-4 2 0-16,-8 0 0 0,-6-1 0 16,-6 9 0-16,-6 1 0 15,-2 9 0-15,0 3 0 16,1 4 0-16,2 2 0 15,2 5 0-15,4 3 0 0,3-1 0 16,12 5-22-16,-4 3-27 16,8-1-41-16,8-1-1 15</inkml:trace>
  <inkml:trace contextRef="#ctx0" brushRef="#br4" timeOffset="584380.2637">21049 16929 476 0,'0'0'2'0,"0"0"2"16,0 0 1-16,0 0 0 0,0 0 0 16,0 0 1-16,-6 0-2 15,6 0 0-15,-19 17-4 16,4-5 0-16,5 8 0 16,-2 6 0-16,-1 1 0 0,8 0 0 15,2 3 0-15,6-6 0 16,12-1 0-16,7-6 0 15,8-7 0-15,5-3 0 16,5-7 0-16,-1 0 0 16,-2-10 0-16,-1-4 0 15,-10-6 0-15,-3-7 0 0,-11-6 0 16,-12 1 0-16,-1-2 0 16,-20-1 0-16,-4 2 0 0,-7 12 0 15,-5-2 0-15,0 14 0 16,-2 0 0-16,9 12-12 15,4 8-75-15,6-4-3 16</inkml:trace>
  <inkml:trace contextRef="#ctx0" brushRef="#br4" timeOffset="585195.9293">18759 15604 356 0,'0'0'5'0,"0"0"4"16,0 0 1-16,0 0 2 15,0 0 1-15,0 0-1 0,0 0 0 16,0 0-1-16,0 4-4 16,0-4-4-16,-3 12-2 15,-2-1-1-15,3 2-1 16,0 1 0-16,2 4 0 15,0 1 1-15,0 1 0 0,6 0 0 16,3-5 1-16,5 0 0 16,4-3 1-16,-3-2 0 15,10-5 1-15,-3-2 1 0,0-3 1 16,1-5 1-16,-3-5 0 16,-7-5 1-16,1-5-1 15,-4-2 1-15,-8-6-1 16,-2 2 1-16,-12-5-7 0,-3 7 0 15,-3-3 0-15,-1 9 0 16,-6 1 0-16,2 12 0 16,2 3-6-16,-2 4-5 15,2 8-8-15,12 5-30 0,-1 7-36 16,10 0-3-16</inkml:trace>
  <inkml:trace contextRef="#ctx0" brushRef="#br4" timeOffset="585812.8537">19786 15594 410 0,'0'0'5'0,"0"0"2"15,0 0 2-15,0 0 3 16,0 0 0-16,-3-7 1 16,3 7 0-16,-10-8 0 0,10 8-5 15,-16-2-4-15,6 2-2 16,-1 2-2-16,1 7-1 15,-2 7-1-15,5 0-1 0,-3 5 0 16,9 4 1-16,1-3 1 16,5 1-1-16,10-1 1 15,5-2 0-15,1-8 2 16,8-2-1-16,0-5 2 0,1-5 0 16,0-3 1-1,-5-9 1-15,-2-8 1 0,-6-5-3 16,-8-7-2-16,-3 0 0 15,-6 1 0-15,-6 0 0 16,-8 4 0-16,-3 2 0 0,-3 13 0 16,-8 6 0-16,1 6 0 15,1 10-7-15,7 13-21 16,7 7-58-16,-1 2-3 16</inkml:trace>
  <inkml:trace contextRef="#ctx0" brushRef="#br4" timeOffset="586443.7615">19817 16216 430 0,'0'0'4'0,"0"0"2"16,0 0 2-16,0 0 2 15,0 0 1-15,0 0-1 16,0 0-1-16,0 0 1 0,0 7-4 15,-6 6-4-15,-2 2-1 16,3 2-2-16,-3 5-1 16,8 0 0-16,0 6 1 15,6-7 0-15,9-3 1 0,2-3 0 16,11-5 0-16,-2-8 1 16,4-2 1-16,-2-2 1 15,0-11 2-15,-4-6-5 0,-4-6 0 16,-10-10 0-16,-5 4 0 15,-5-2 0-15,-12 1 0 16,-6 2 0-16,-11 7 0 16,1 10 0-16,-10 7 0 0,4 6 0 15,-3 9 0-15,7 9-39 16,15 7-49-16,-11-1-3 16</inkml:trace>
  <inkml:trace contextRef="#ctx0" brushRef="#br4" timeOffset="587080.9763">18078 16375 432 0,'0'0'4'0,"0"0"3"0,0 0 1 16,-2-10 2-16,2 10 0 15,0 0 0-15,0 0 0 16,0 0 0-16,-10-6-5 0,10 6-3 15,-16 16-2-15,12-4-2 16,-1 5 0-16,0 0-1 16,5 6 0-16,0-2 2 15,5 3-1-15,7-7 1 0,6-3 0 16,3-4 1-16,7-7 1 16,2-3 0-16,-1-3 1 15,1-9 2-15,-5-3 0 16,-2-7 2-16,-6-6-6 15,-9-4 0-15,-8 2 0 16,-5-2 0-16,-8 5 0 0,-10 5 0 16,-7 7 0-16,-2 7 0 15,0 11 0-15,-2 12 0 16,6 7-18-16,-2 9-28 0,13 2-43 16,7 5-1-16</inkml:trace>
  <inkml:trace contextRef="#ctx0" brushRef="#br4" timeOffset="587696.9327">17949 16931 420 0,'0'0'5'0,"0"0"1"16,0 0 1-16,0 0 1 15,0 0-1-15,0 0 0 0,0 6 0 16,0 6 0-16,-5 3-4 15,-1 5-3-15,1 2 0 16,1 3 0-16,4 2 0 16,0 1 0-16,7-2 0 15,6-3 0-15,6-9 0 0,1-1 1 16,8-6 0-16,-1-7 0 16,-2 0 2-16,-1-7 1 0,-3-8 1 15,-4-7 2-15,-7-5-1 16,-9-3 0-16,-2-2-6 15,-11 0 0-15,-8 4 0 16,-5 1 0-16,-3 9 0 0,-2 4 0 16,1 14 0-16,-1 2 0 15,4 13 0-15,7 5-35 16,6 2-51-16,11 6-3 16</inkml:trace>
  <inkml:trace contextRef="#ctx0" brushRef="#br4" timeOffset="588564.7744">17817 17619 402 0,'0'0'3'0,"0"0"1"16,0 0 1-16,0 0 1 16,0 0 0-16,0 0 0 0,0 0 0 15,-8 9 0-15,3 1-2 16,5 0-2-16,-2 0 0 15,2 2-1-15,0 3 0 16,0-1 0-16,2 2 1 0,3 1 1 16,-5-17-1-16,23 32 1 15,-9-20 1-15,2 1 0 16,2-4 1-16,1-1 1 0,1-5 0 16,-1-3-1-16,2 0 3 15,-1-11 0-15,-3-1-8 16,0-3 0-16,-5 0 0 15,-3-1 0-15,-5-1 0 16,-1-1 0-16,-3 3 0 16,-3-3 0-16,-5 6 0 0,-1 4-3 15,-3 4-16-15,1-1-27 16,11 5-40-16,-12 0-1 16</inkml:trace>
  <inkml:trace contextRef="#ctx0" brushRef="#br4" timeOffset="589046.666">18717 17566 395 0,'0'0'4'15,"0"0"2"-15,0 0 3 0,0 0 1 16,-10-5 1-16,10 5-1 16,-14 0 1-16,14 0 1 15,-13 5-4-15,13-5-4 0,-17 17-2 16,13-5-1-16,-3 1-1 15,5 2 0-15,-1 0 0 16,3-1 0-16,0 1 0 16,5 0 1-16,5-3 0 0,2-1 0 15,3-4 0-15,6 1 1 16,-5-8 1-16,7 0 0 16,-3-3 1-16,-3-8 0 15,1-1 0-15,-6-5 0 16,1-5-4-16,-8 7 0 0,-3-6 0 15,-4 3 0 1,-5 3 0-16,-9 2 0 0,-1 3-6 16,-1 3-16-16,-2 9-59 15,1 1-6-15</inkml:trace>
  <inkml:trace contextRef="#ctx0" brushRef="#br4" timeOffset="589529.8902">19689 17608 404 0,'0'0'3'0,"0"0"2"16,0 0 2-16,0 0 0 16,0 0 1-16,0 0 0 0,-10 3 0 15,10-3 1-15,-5 14-3 16,0-3-3-16,2 3-2 15,-2-2 0-15,5 5 1 0,0-17-2 16,0 33 2-16,0-33-2 16,13 32 2-16,-3-20 1 15,2 1 0-15,3-1 1 16,0-2 0-16,0-10 2 16,1 0-2-16,0-5 1 15,-2-5-1-15,2-2-2 0,-8-5-2 16,-4-3 0-16,-4 2 0 15,0-1-2-15,-7-1-8 16,-3 2-20-16,-12 4-53 16,6-1-5-16</inkml:trace>
  <inkml:trace contextRef="#ctx0" brushRef="#br4" timeOffset="590047.0519">18861 16951 429 0,'0'0'2'0,"0"0"2"16,0 0 2-16,-10-5 0 0,10 5 1 16,-12-5 1-16,12 5-1 15,-18 0 1-15,6 0-3 16,2 10-2-16,-3-3-2 0,3 8-1 15,3 3-1-15,2 2 0 16,5-2-1-16,5 1 1 16,7-5 1-16,11-3 0 15,9-4 1-15,0-7 0 0,4 0 1 16,0-10 1-16,-1-5 0 16,-5-2 1-16,-5-5 0 15,-7-3 0-15,-14-5 0 16,-4 3 0-16,-12 3-4 15,-8 4 0-15,-7 2 0 16,-6 11 0-16,1 2-2 16,2 7-6-16,-2 8-6 0,14 8-20 15,18-1-51-15,8-5-2 16</inkml:trace>
  <inkml:trace contextRef="#ctx0" brushRef="#br4" timeOffset="590863.5012">21483 15118 424 0,'0'0'3'0,"0"0"0"16,0 0 2-16,0 0 0 15,8-2 0-15,5-1 0 16,8-4 1-16,13-1 0 16,7-2-2-16,7 2-2 0,6 4-1 15,1 2 0-15,0 2 0 16,-1 6-1-16,-14 8 0 15,-8 0-1-15,-7 10 1 16,-10 7 1-16,-5 6 0 16,-10 15 1-16,0 12 0 15,-13 13 1-15,-1 14 0 0,-4 12-1 16,-1 10 2-16,-1 3-1 16,1 6 0-16,5-2 0 0,5-1 0 15,1-3 0-15,8-3 1 16,0 1 0-16,0-2-4 15,8 0 0-15,1-2 0 16,-1-54 0-16,-2 7 0 16,5 0 0-16,-1 1 0 0,0-2 0 15,3 7 0-15,-6-4 0 16,0 1 0-16,-1-5 0 16,4-5 0-16,-8 1 0 15,5-5 0-15,-4 0 0 16,-1-5 0-16,-2-2 0 0,0-1 0 15,0-4 0-15,0-40 0 16,-7 30 0-16,0 2 0 16,-6-8 0-16,3 2 0 15,10-26 0-15,-32 27 0 16,2 0 0-16,0-10 0 16,0 3 0-16,-4 1 0 0,-4 0 0 15,0-1 0-15,1-3 0 16,0 0-62-16,0-1-29 15</inkml:trace>
  <inkml:trace contextRef="#ctx0" brushRef="#br4" timeOffset="592132.798">10426 16542 441 0,'0'0'3'0,"0"0"2"15,0 0 1-15,0 0 0 16,0 0-1-16,0 0 1 16,10 7 0-16,-10 17 0 15,0 5-1-15,0 6-2 0,0 10-1 16,0 4 1-16,0 6 1 16,-2-1 0-16,2 4-1 15,-5-10 0-15,2-3-3 0,1-5-2 16,-3-9-6-16,0 0-9 15,-1-6-17-15,6-8-43 0,-7-7-10 16</inkml:trace>
  <inkml:trace contextRef="#ctx0" brushRef="#br4" timeOffset="592486.9042">10155 16566 352 0,'0'0'7'16,"0"0"4"-16,0 0 2 16,-7-11 1-16,7 11 1 0,0 0 1 15,0 0 0-15,-11-13 2 16,11 13-7-16,9-6-2 16,7-2-1-16,12-2-2 15,9-2-1-15,11 0-1 0,8-8 0 16,9 2-2-16,2 3-2 15,0-2 0-15,1-1 0 16,-8 9 0-16,-16-1 0 16,-4 2 0-16,-13 4 0 0,-7 1 0 15,-8 1 0-15,-12 2 0 16,9 0 0-16,-9 0 0 16,0 7 0-16,-4 6-2 15,-3 3-10-15,0 9-18 16,-2 7-57-16,-5 6-3 0</inkml:trace>
  <inkml:trace contextRef="#ctx0" brushRef="#br4" timeOffset="592946.5354">10789 17011 407 0,'0'0'5'0,"0"0"3"0,0 0 2 0,0 0 1 15,0 0 0-15,-7-7-1 16,7 7 1-16,-15 0-1 15,5 7-5-15,3 3-3 16,-4 2-2-16,4 3-2 0,5 2 1 16,2 0 1-16,0 1-1 15,9-3 1-15,4-3-1 16,2-4 1-16,5-3 1 16,-1-5 0-16,4-5 0 0,-5-3 1 15,-4-4 1-15,1-3 0 16,-8-5 0-16,-4 1 0 0,-3-6 0 15,-7 3 0-15,-11-1-2 16,-1 1-1-16,-6 7-1 16,-3 2-1-16,-4 6-4 15,5 7-5-15,-3 3-8 16,7 6-18-16,6 1-48 16,4 0 0-16</inkml:trace>
  <inkml:trace contextRef="#ctx0" brushRef="#br4" timeOffset="593248.2494">11053 16085 435 0,'0'0'4'0,"0"0"3"0,0 0 0 16,0 0 2-16,0 0 0 15,5-8-1-15,-5 8 0 16,0 0-1-16,0 0-4 16,0 8-2-16,0 4-2 15,0 12-1-15,-2 2-3 0,2 11-8 16,0 4-13-16,-9 7-59 15,9 1 1-15</inkml:trace>
  <inkml:trace contextRef="#ctx0" brushRef="#br4" timeOffset="593563.4088">11365 16736 473 0,'0'0'3'0,"0"0"2"0,0 0 1 15,0 0 0-15,0 0 1 16,0 0 0 0,13 0-3-16,-13 0-4 0,0 0 0 15,7 0 0-15,6 0-6 16,-13 0-80-16,25 5-2 0</inkml:trace>
  <inkml:trace contextRef="#ctx0" brushRef="#br4" timeOffset="593710.0234">11355 16972 466 0,'0'0'1'0,"0"0"-1"15,10 1 2-15,5-1 0 16,8-1 0-16,12-5-5 0,5 6-74 16,17-12-4-16</inkml:trace>
  <inkml:trace contextRef="#ctx0" brushRef="#br4" timeOffset="627179.884">7150 11593 11 0,'0'0'1'0,"0"0"0"16,12-12 0-16,-2 7 2 16,5-5-1-16,3-5 1 15,6-2-3-15,9-6 1 16,2-1-2-16,6-13 2 0,7-6 1 15,12-11 6-15,7-7 5 16,7-12 0-16,8-7 3 16,10-8-2-16,0 1 1 15,11-2-17-15,12 2-33 16,-12 2-7-16</inkml:trace>
  <inkml:trace contextRef="#ctx0" brushRef="#br4" timeOffset="628962.0316">7520 11732 427 0,'0'0'3'0,"0"0"1"16,0 0 0-16,0 0 2 15,0 0 1-15,0 0 0 0,0 0 0 16,0 0 0-16,0 0-3 15,0 0 0-15,0 0-1 16,0 0-2-16,0 0-1 16,0 0 1-16,0 0-1 0,0 0-1 15,0 0-1-15,0 0-3 16,0 0-2-16,0 0-8 16,-5 0-12-16,5 0-36 0,0 0-19 15</inkml:trace>
  <inkml:trace contextRef="#ctx0" brushRef="#br4" timeOffset="629638.6908">4823 13525 384 0,'0'0'-1'16,"0"0"-3"-16,0 0 0 16,0 0-1-16,0 0 0 15,0 0 0-15,0 0 1 0,0 0 1 16,0 0 1-16,4-4 4 16,-4 4-1-16,0 0 2 15,0 0-1-15,0 0 0 16,0 0-3-16,0 0-5 15,0 4-8-15,0-4-21 0,0 11-30 16,0-11-12-16</inkml:trace>
  <inkml:trace contextRef="#ctx0" brushRef="#br4" timeOffset="630399.9752">7527 11688 467 0,'0'0'-2'0,"0"0"-3"16,0 0 0-16,0 0-1 0,0 0 0 15,0 0 1-15,0 0-2 16,0 0 1-16,0 0 3 16,0 0 3-16,0 0 0 15,0 0-2-15,0 0-3 16,0 0-3-16,0 0-5 0,0 0-6 15,-2 5-5-15,2-5-6 16,-10 4-21-16,5 7-24 16,5-11-3-16</inkml:trace>
  <inkml:trace contextRef="#ctx0" brushRef="#br4" timeOffset="630994.3431">5036 13382 476 0,'0'0'0'0,"0"0"-3"15,0 0-2-15,0 0-1 16,0 0-1-16,0 0 1 0,-2-5-1 16,2 5 0-16,0 0 0 15,0 0-1-15,0 0-4 0,0 0-23 16,0 0-40-1,0 0-4-15</inkml:trace>
  <inkml:trace contextRef="#ctx0" brushRef="#br0" timeOffset="824088.241">7237 11774 3 0,'11'-10'7'0,"3"2"0"0,-7 0-4 15,-7 8 0-15,18-13-2 16,-18 13 0-16,12-16-1 16,-12 16 0-16,10-9 0 0,-10 9 0 15,0 0-1-15,13-8-1 16,-13 8-2-16,0 0-1 16,7-2-1-16,-7 2-1 15</inkml:trace>
  <inkml:trace contextRef="#ctx0" brushRef="#br0" timeOffset="824333.0488">7331 11700 12 0,'0'0'17'0,"-5"0"-1"0,5 0 2 15,0 0-3-15,0 0-3 16,0 0 0-16,0 0 1 16,0 0 0-16,-10 0-1 15,10 0-1-15,0 0 2 0,0 0-1 16,0 0-1-1,0 0-3-15,0 0-2 0,0 0-2 16,0 0-2-16,0 0-2 16,0 0-7-16,0 0-7 15,0 0-6-15,0 0-2 0,0 0-5 16,0 0-2-16,0 0 0 16,0 0 3-16,0 0 5 15</inkml:trace>
  <inkml:trace contextRef="#ctx0" brushRef="#br0" timeOffset="824892.1908">7391 11664 180 0,'0'0'5'0,"0"0"2"15,0 0 3-15,0 0 3 16,0 0 1-16,0 0 0 0,0 0-1 16,0 0 0-16,0 0-3 15,0 0-4-15,0 0-3 16,-5 0-3-16,5 0 0 16,0 0 0-16,0 0 0 15,0 0 1-15,0 0 0 0,0 0 1 16,0 0-2-16,0 0 1 15,0 0-1-15,0 0 2 0,0 0-2 16,0 0-2-16,0 0-1 16,0 0-2-16,0 0-3 15,0 0-2-15,-7 0-2 0,7 0-3 16,0 0-5-16,0 0-3 16,-11 4 3-16,11-4 2 15,0 0 2-15,-12 4 1 16,12-4-4-16,0 0-2 15,-10 6 1-15,10-6 1 0,0 0-4 16,-12 7 0-16</inkml:trace>
  <inkml:trace contextRef="#ctx0" brushRef="#br0" timeOffset="826332.9306">5194 13174 341 0,'0'0'6'0,"0"0"4"0,0-10 3 15,0 10 2-15,-4-14 0 16,0 3 1-16,-2 2 0 16,0-2 1-16,-8-2-6 15,3 8-4-15,-8 1-3 0,3 1-2 16,-4 3-1-16,-5 3-1 16,1 6-1-16,-4 4 0 15,1 7 0-15,-3 5 0 16,5 2 0-16,-1 3 1 15,7 4-1-15,4 4 1 0,8-2-1 16,7 2 2-16,0-4 0 16,11-2 0-16,17-1 1 15,7-12 1 1,3-4 0-16,9-5 1 16,3-10-1-16,3-3 1 0,0-13-1 15,2-2 1-15,-11-6-1 16,-3-5 0-16,-11 2 0 15,-5-5 0-15,-8 1 0 0,-7-2-3 16,-10 1 0-16,-4-1 0 16,-7 4 0-16,-8 4 0 15,-7 3 0-15,-1 1 0 16,-11 14 0-16,1 2 0 0,-7 5 0 16,1 11 0-16,1 1 0 15,-1 6 0-15,6 3 0 16,5 4 0-16,7 3-2 0,5 2 0 15,10-1 1-15,10 1 0 16,6 3 1-16,8-7 0 16,11-1 1-16,10-5 0 15,2-5 1-15,8-8 0 16,-1-7-2-16,2-3 0 16,-2-12 0-16,-7-2 0 0,-1-8 0 15,-17-4 0-15,-6-5 0 16,-8-7 0-16,-10 0 0 15,-15-1 0-15,-5 4 0 0,-15 5 0 16,-5 12 0-16,-2 6 0 16,-5 15 0-16,-3 4 0 15,6 14 0-15,3 10 0 0,12 6 0 16,8 3-8-16,22-12-60 16,6 15-21-16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03T08:02:11.75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FFC000"/>
    </inkml:brush>
  </inkml:definitions>
  <inkml:trace contextRef="#ctx0" brushRef="#br0">12997 10565 303 0,'0'0'8'15,"0"0"5"-15,0 0 2 0,0 0 2 16,7-10 3-16,-7 10 1 16,0 0-1-16,0 0 1 15,0 0-9-15,0 0-5 16,0 0-3-16,0 0-2 15,0 0-1-15,0 10-1 0,0 3 0 16,0 3 0-16,-5 4 1 16,-3 3 1-16,1 7-1 15,-6-3 1-15,-1 0-1 0,-2 3 1 16,2-3-1-16,-2-5 0 16,4 0 0-16,-2-4-1 15,-4-3 1-15,8-2-1 16,1-4 0-16,9-9 1 15,-13 10-1-15,13-10 1 16,0 0 0-16,0 0 0 0,0 0 1 16,0 0-1-16,0 0 1 15,0 0 0-15,5 3 0 16,5-3 0-16,5 0 0 0,5-3-1 16,3 3 1-16,4-2 0 15,3-1 0-15,0 1-1 16,0-1 1-16,-6 3-2 15,-2 0 1-15,-2 0 0 0,-3 0-1 16,-4 0 1-16,-3 0-1 16,-10 0 0-16,12 0 0 15,-12 0 0-15,11 0 0 0,-11 0 0 16,0 0 1-16,0 0-1 16,0 0-1-16,0 0-1 15,0 0-2-15,0 0-3 16,0 0-3-16,0 0-9 15,-8 3-15-15,8-3-51 0,-10 7-2 16</inkml:trace>
  <inkml:trace contextRef="#ctx0" brushRef="#br0" timeOffset="685.3374">13228 10825 358 0,'0'0'7'0,"0"0"2"16,0 0 4-16,0-12 1 16,0 12 0-16,2-15 2 0,3 7 1 15,-2 1 0-15,0-5-6 16,4 5-3-16,-3-4-3 15,6 5-1-15,0-2-2 0,3-1-1 16,5 8 0-16,-1-1-2 16,0 2 1-16,0 0 0 15,1 2-1-15,0 5 0 16,-5 4 1-16,0 1-1 0,-2 0 1 16,-5 5-1-16,0-2 1 15,-6 4 1-15,0-1 0 16,-10-1-1-16,-3 6 1 15,-1-4 0-15,-9 1 0 16,-2-2 0-16,1-3 0 16,-3 0 0-16,2-3-1 0,5-2 1 15,3-3-1-15,1-2 1 16,9-3-1-16,7-2 1 16,0 0 0-16,0 0-1 0,20-4 1 15,-3-1 0-15,6 0 0 16,2-5-1-16,5 6 0 15,-3-7 1-15,3 7-1 0,-8-1 0 16,-2 2 0-16,-2-2-1 16,-5 5-1-16,-5 0-4 15,-8 0-6-15,11 0-12 16,-11 0-45-16,0 0-18 0</inkml:trace>
  <inkml:trace contextRef="#ctx0" brushRef="#br0" timeOffset="1494.0438">13200 10481 281 0,'0'0'5'15,"0"-10"5"-15,0 10 1 16,-14-17 3-16,4 5 0 15,-10-1 0-15,-8 2 2 16,-1-1 2-16,-11 7-6 16,0 5-3-16,-5 0-1 0,0 10-2 15,-3 6 0-15,4 4 0 16,2 4-1-16,3 3-1 16,1 3 0-16,6 7-1 0,4 3-1 15,9-1 1-15,3 9-1 16,7-4 0-16,4 6-1 15,5-3 1-15,10-3 0 0,5 3 1 16,4-7 1-16,6-1 0 16,5-1 0-16,7-6 0 15,4-5 1-15,1-5-1 16,5-5 1-16,5-5-1 0,5-6-1 16,5-3 0-16,0-3 0 15,0-9-1-15,3-3 1 16,-2 0-3-16,-1-5 0 15,-8-3 0-15,-2-2 0 16,-4 3 0-16,-6-4 0 16,-5-2 0-16,-7 0 0 0,-3 1 0 15,-4-2 0-15,-6-1 0 16,-3 0 0-16,-6-5 0 16,-6 2 0-16,-2-2 0 0,-2-3 0 15,-10-2 0-15,-3 3 0 16,-4-6 0-16,-9 5 0 15,1 1 0-15,-8-1 0 0,-3 5 0 16,-4 0 0-16,-2 4 0 16,-5 5 0-16,0 1 0 15,0 5 0-15,-1 8 0 16,0 2 0-16,1 5 0 16,1 0 0-16,4 11 0 0,1-2 0 15,3 8 0-15,6 1 0 16,4 2 0-16,8 5-12 15,2 23-64-15,12-24-12 16</inkml:trace>
  <inkml:trace contextRef="#ctx0" brushRef="#br0" timeOffset="5399.1937">12529 11690 171 0,'0'0'6'16,"0"0"3"-16,0 0 2 15,0 0 5-15,0 0 2 16,0 0 2-16,0 0 1 0,5-8 2 15,-5 8-5-15,0 0-1 16,0 0-3-16,0 0-3 16,0 0-1-16,0 0-3 15,0 0-1-15,0 0 0 0,11-2-2 16,-11 2 0-16,19-2 0 16,-6 2 0-16,4 0 0 15,5-2 0-15,2 2 0 0,6 0-1 16,-1 0 0-16,2 0-1 15,2 0 0-15,-1 0 1 16,3 0-1-16,-5 0-1 16,2 2 1-16,-3 0 0 15,4-2-1-15,-1 5 1 16,3-5 1-16,-3 3-2 0,4-1 1 16,-1 1-1-16,2 0 1 15,0-3 0-15,0 0 0 0,-1 0-1 16,-2 0 0-16,1 0 1 15,2 1-1-15,-2-1 1 16,-1 0-1-16,-2 3 0 16,4-3 0-16,-1 2 0 0,2 1 0 15,0 0 0-15,-2-3 0 16,0 0-1-16,-4 0 1 16,0 2-1-16,-1-2 0 15,-6 2 1-15,1-2-1 0,-5 3 0 16,1-3 0-16,-4 0 0 15,0 2 1-15,0-2-1 16,1 2 0-16,-1-2 0 16,-3 3 1-16,-1-3-1 0,3 0 0 15,-5 0 1 1,5 0-1-16,-4 3 0 0,0-3 1 16,4 0-1-16,-7 0 0 15,4 0 0-15,-1 2 0 0,-2-2 0 16,1 0 0-16,1 2 0 15,1-2 0-15,-4 0 0 16,3 3 1-16,1-3-1 16,-2 3 0-16,1-3 0 0,-4 0 0 15,-8 0 0-15,18 2 0 16,-18-2 0-16,12 2 0 16,-12-2 0-16,16 0 1 15,-6 0-1-15,-10 0 1 0,17 0-1 16,-17 0 0-16,16 0 1 15,-16 0-1-15,14 0 0 16,-14 0 0-16,11 3 0 16,-11-3 1-16,9 0-1 15,-9 0 0-15,0 0 0 0,10 0 0 16,-10 0 0-16,0 0 1 16,0 0-1-16,9 0 1 15,-9 0-1-15,0 0 1 0,0 0 0 16,0 0 0-16,11 0 0 15,-11 0 0-15,0 0-1 16,0 0 1-16,0 0-1 0,0 0 1 16,0 0-1-16,7 0 1 15,-7 0-1-15,0 0 1 16,0 0-1-16,0 0 1 16,0 0-1-16,10 0 1 15,-10 0-1-15,0 0 0 0,11 0 1 16,-11 0-1-16,0 0 0 15,9-3 0-15,-9 3 0 16,0 0 1-16,12-2-1 16,-12 2 0-16,0 0 1 15,11-2-1-15,-11 2 0 0,0 0 1 16,7 0-1-16,-7 0 0 16,0 0 0-16,0 0 0 15,0 0 0-15,0 0 0 0,0 0-2 16,0 0 0-16,0 0-2 15,0 0-4-15,0 0-6 16,0 0-8-16,0 0-22 16,-10 0-39-16,10 0-1 0</inkml:trace>
  <inkml:trace contextRef="#ctx0" brushRef="#br0" timeOffset="6133.4461">14240 11543 272 0,'0'0'7'15,"0"0"6"-15,0 0 1 0,0 0 4 16,-6-9 1-16,6 9 1 16,0 0 3-16,0 0-1 15,0 0-6-15,0 0-4 0,0 0-4 16,0 0-3-16,0 0-1 15,0 0-1-15,0 0-2 16,0 0 0-16,9 0 0 16,0 2 1-16,3 2-1 15,4 4 2-15,4-1-1 16,1 4 1-16,4-1 0 0,-2-2-1 16,2 1 1-16,-1 3-1 15,1-2 0-15,-1 0-1 16,0 0 1-16,-1-1-1 0,-4-3 0 15,-5 2 0-15,2-2-1 16,-3-2 0-16,-13-4 0 16,14 8 1-16,-14-8 0 0,0 0-1 15,0 0 1-15,0 0-1 16,0 0 0-16,0 0 1 16,0 0-1-16,0 0 0 15,2 6 1-15,-2-6-1 0,-9 11 1 16,-4-4 0-16,-4 3 1 15,-6 2-1-15,-2 3 1 16,-7 2-1-16,2-4 0 16,0 5 0-16,-2-3 0 15,5-3-1-15,3-1 1 16,3 2-1-16,1-3 0 0,7-3 0 16,3 0 0-16,10-7 0 15,-14 12 1-15,14-12-2 16,-7 8 1-16,7-8-1 0,0 0-2 15,0 13-9-15,0-13-22 16,0 0-49-16,0 11-2 16</inkml:trace>
  <inkml:trace contextRef="#ctx0" brushRef="#br0" timeOffset="7690.2597">12609 10012 252 0,'0'0'4'0,"0"0"2"0,5-1-1 16,-5 1-1-16,0 0-1 16,0 0 1-16,9 0 0 15,-9 0 1-15,0 17-2 16,0 0 0-16,3 3 1 0,-3 9 2 15,2 7 2-15,4 0 0 16,-6 12 2-16,2 1-1 16,2 6-1-16,2-1-1 15,-1 1 1-15,2 1 0 0,-7 0-2 16,6-1 2-16,-4-2-2 16,2-1-2-16,2-2 1 15,-4-3 0-15,0-6-1 16,1 4 0-16,2-3 1 0,-4 1-1 15,6-4 1-15,-4-2 0 16,-3 3 1-16,0-1 0 16,0 2-1-16,-3-4 2 15,-4-3-3-15,4 1 0 0,-3 0 1 16,-4-6-2-16,6-2-1 16,-4 1-1-16,6-6 1 15,-3 0-1-15,0-3-1 16,5-1 1-16,-2-2-1 15,2-1 1-15,-4-1-1 0,4-2 0 16,0 1 1-16,-1-1-1 16,1 1 1-16,0-4-1 15,-3 2 0-15,3-3 1 16,0-8-1-16,-2 13 0 0,2-13 0 16,0 16 0-16,0-16-1 15,0 12 0-15,0-12 1 16,-2 11-1-16,2-11 1 0,-4 11-1 15,4-11 0-15,0 0 1 16,-2 13 0-16,2-13 0 16,0 0 0-16,0 0-1 15,0 0-2-15,0 0-6 0,-5-10-14 16,5 10-48-16,-12-23-10 16</inkml:trace>
  <inkml:trace contextRef="#ctx0" brushRef="#br0" timeOffset="8601.1684">12561 10040 259 0,'0'0'8'0,"0"0"2"16,3-14 5-16,-3 14 0 16,6-18 5-16,-4 7 0 0,0 2 3 15,1-4 0-15,-3 13-5 16,2-14-5-16,-2 14-3 15,0 0-4-15,0 0-3 0,0 0-1 16,0 0-2-16,-5 17-1 16,1 2 0-16,-5 7 0 15,0 4 1-15,-3 6 1 0,-4 5 0 16,2 0 0-16,-4 2 0 16,4-1 0-16,-2-5 1 15,-2 2-1-15,6-7 1 16,3-5-1-16,-2-1 0 15,6-8 1-15,-3-4 0 0,7-4 1 16,1-10 1-16,0 0 0 16,0 0 1-16,0 0-1 15,7-20 0-15,0-2 0 16,6-6-1-16,-1-1-1 0,0-6-2 16,6-3 0-16,-3-1 0 15,0 5 1-15,-6 1 0 16,2-1-1-16,-1 4 1 15,-1-1 0-15,-3 5 0 0,1 1 0 16,-2 5-1-16,2 1 1 16,-2 4 0-16,1 2-1 15,-4 3 0-15,-2 10 1 0,5-9-1 16,-5 9-1-16,0 0 1 16,0 0-1-16,0 0-1 15,0 0 1-15,10 7 0 16,-10-7-1-16,7 12 1 15,1-2 0-15,-3 2 0 0,5 4 1 16,-1 1-1-16,-1 3 1 16,2-1 0-16,2 1 0 15,0 2 0-15,4 1 1 16,-2-3-1-16,4-1 1 16,-3 1-1-16,5-2-1 0,0-1-8 15,0 5-47-15,5-7-28 16,0-5-1-16</inkml:trace>
  <inkml:trace contextRef="#ctx0" brushRef="#br0" timeOffset="11300.237">12763 11748 239 0,'0'0'4'0,"0"0"0"0,0 0-1 16,0 0-1-16,0 0 3 15,0 11 1-15,0 2 1 16,0 4 3-16,-3 6-4 0,3 11 5 16,0 3 3-16,-2 8 1 15,2 7-1-15,-2 2 1 16,2 9-1-16,0-7 0 15,-3 6-3-15,1-5-3 0,-4 0-1 16,6-6-2-16,-5-2-2 16,3-10 0-16,2-2-1 15,0-7-1-15,0-5 0 16,0-6 0-16,0-5 0 0,0 0 0 16,0-14-1-16,0 15 0 15,0-15 1-15,0 0-1 16,0 0 1-16,0 0-1 15,0 0 1-15,0 0 0 16,0 0 0-16,0 0 0 0,0 0-3 16,0 0-5-16,0 0-11 15,0 0-17-15,-10 1-41 16,10-1-5-16</inkml:trace>
  <inkml:trace contextRef="#ctx0" brushRef="#br0" timeOffset="12266.7184">10192 11840 242 0,'0'0'7'0,"0"0"3"15,0 0 5-15,-2-9 1 0,2 9 1 16,0 0-2 0,0 0 0-16,0 0 0 0,-7 5-4 15,2 14-2-15,3 9-3 16,-1 7 0-16,-3 11-1 16,4 9 2-16,-1 6 0 15,1 10 0-15,2-1-1 0,0 2 0 16,0-6-2-16,0 1 1 15,0-6-1-15,0 2 0 0,0-12 0 16,0-1 0-16,-2-4-1 16,-1-5 0-16,1-7 0 15,-1-6-1-15,1-3 0 16,0-11-1-16,2-1 1 0,0-13 1 16,-3 10 1-16,3-10-1 15,0 0 1-15,0 0-1 16,0 0-1-16,0 0-1 15,0 0-3-15,0 0-7 16,0 0-15-16,5 2-56 0,-5-2-5 16</inkml:trace>
  <inkml:trace contextRef="#ctx0" brushRef="#br0" timeOffset="13766.7205">10309 12576 252 0,'0'0'7'16,"0"0"6"-16,0 0 3 15,0 0 2-15,0 0 0 0,0 0 0 16,0 0 0-16,0 0 0 15,0 0-5-15,0 0-6 16,8 3-2-16,6-1-1 16,5 1 0-16,11 2 0 15,9-3 0-15,5 6 1 0,11-6-1 16,7 4 0-16,10-4-1 16,6-2 0-16,5 0 0 15,7 0-1-15,5-2 1 16,1-1-2-16,2-2 1 0,-1 2 0 15,-1 0 0-15,-3 1-1 16,4 2 0-16,-6-2 0 16,4 2 0-16,-9 0-1 15,4-2 1-15,-2-1 0 16,-7-2-1-16,-5 2 1 0,-12 1-1 16,-7 2 0-16,-8-2 1 15,-12 2-1-15,-3 0 0 16,-13 0 0-16,-3 0 0 0,-2 0 0 15,-7 0 1-15,3 2-1 16,-5-2 0-16,-7 0 0 16,13 0 0-16,-13 0 0 15,0 0 1-15,13 2-1 0,-13-2 1 16,0 0-1-16,0 0 1 16,0 0 0-16,0 0 0 15,0 0 0-15,0 0-2 16,0 0 0-16,0 0-1 0,0 0-2 15,0 0-4-15,0 0-8 16,0 0-18-16,-13 0-46 16,13 0-2-16</inkml:trace>
  <inkml:trace contextRef="#ctx0" brushRef="#br0" timeOffset="14228.707">12399 12414 370 0,'0'0'6'15,"0"0"5"-15,0 0 0 16,0 0 3-16,0 0-1 0,0 0 1 15,0 0-1-15,0 0 0 16,0 0-5-16,8 0-3 16,0 7-3-16,6 1-2 15,1 1 1-15,6 1-1 16,-1 0 1-16,1 2-1 16,2 1 0-16,-3-4 1 15,-3 2-1-15,-1-1 0 0,-7-2-1 16,2-2 1-16,-11-6 0 15,8 18 0-15,-4-9 0 0,-4 3 0 16,-5 3 1-16,-8 3 0 16,1 2 1-16,-6 0-1 15,-3 2 1-15,-2-3-1 16,0 1 0-16,-2 1 0 0,4-4 0 16,3-2-1-16,2-3-2 15,7 0-5-15,-2-9-13 16,11-3-52-16,0 0-13 15</inkml:trace>
  <inkml:trace contextRef="#ctx0" brushRef="#br0" timeOffset="15034.4093">10484 12483 329 0,'0'0'9'0,"0"0"3"0,0 0 3 15,0 0 4-15,7-13-1 16,-7 13 1-16,2-10 1 15,-2 10-2-15,0 0-7 16,3-7-5-16,-3 7-3 16,-8 2-1-16,-4 6-2 0,-3 4 0 15,-8-2-1-15,2 5 1 16,-12 0 0-16,-2 3 1 16,0-4-1-16,-2-1 1 0,0-1 0 15,5-3 0-15,2-1 0 16,7-4 1-16,3 2-1 15,8-4 1-15,12-2-1 16,-13 3-1-16,13-3 1 0,6 3-1 16,8-3 0-16,4 4 0 15,7 2-1-15,2 0 0 16,2 8 1-16,7 0 0 0,0 3 0 16,0 0 0-16,-4 3 0 15,0 3-1-15,-4-1 1 16,-1 0 0-16,-4-5 0 15,-4 3 0-15,-1-2-1 16,-1 0-3-16,-4-9-10 0,-1 1-28 16,-2 2-41-16,0-7-2 15</inkml:trace>
  <inkml:trace contextRef="#ctx0" brushRef="#br0" timeOffset="17314.5031">13027 10563 260 0,'0'0'8'15,"0"0"5"-15,2-8 3 16,-2 8 2-16,5-9 3 16,-5 9 1-16,5-11 3 0,-5 11-3 15,0 0-6-15,5-10-6 16,-5 10-5 0,0 0-3-16,0 6-2 0,-3 3-2 15,1 6-1-15,-8 2 1 16,2 5-1-16,1 3 2 0,-6 5 1 15,3-3 0-15,-2 3 1 16,3-6-1-16,-4 2 1 16,5-4 0-16,-1-2-1 0,-2-3 0 15,3 1 1-15,-2-6-1 16,7 0 0-16,-6 2 0 16,9-14 0-16,-12 14 0 15,12-14 0-15,-7 9 0 0,7-9 0 16,0 0 0-16,0 0-1 15,0 0 1-15,0 0 0 16,0 0 1-16,7 3 0 16,-7-3-1-16,16 0 2 15,-8-3-1-15,2 1-1 0,6-3-2 16,1 5-12-16,0 5-51 16,-2-5-12-16</inkml:trace>
  <inkml:trace contextRef="#ctx0" brushRef="#br0" timeOffset="19898.9451">10617 13251 278 0,'0'0'7'0,"0"0"5"16,0 0 1-16,0 0 4 15,4 0 1-15,-4 0 2 16,0 0 2-16,0 0-1 16,0 0-5-16,0 0-5 0,0 0-2 15,0 0-2-15,11 0-2 16,-11 0-1-16,0 0 0 15,8 0 0-15,-8 0 0 16,22 0 1-16,-2 0 1 0,7-3-1 16,8 1 1-16,3-1 0 15,4 0-1-15,3 0-1 0,-3 2-2 16,0 1-2-16,-4 0 0 16,-3 0 0-16,-8 0 0 15,-3 0 0-15,-7 0 0 16,2 0 0-16,-10 0 0 0,-1 0 0 15,-8 0 0-15,9 1 0 16,-9-1 0-16,0 0 0 16,0 0 0-16,0 0 0 15,0 0 0-15,0 0 0 16,0 0 0-16,0 0 0 16,0 0 0-16,0 0 0 0,0 0 0 15,0 0 0-15,0 0 0 16,0 0 0-16,0 0 0 15,0 0 0-15,0 0 0 0,0 0 0 16,-2-7-57-16,2 7-34 16,0 0-1-16</inkml:trace>
  <inkml:trace contextRef="#ctx0" brushRef="#br0" timeOffset="21934.1677">11391 13062 341 0,'0'0'5'0,"0"0"1"16,0 0 2-16,0 0 0 16,0 0 0-16,0 0 0 15,0 5 0-15,0-5 1 0,2 10-4 16,-2-10-1-16,5 10 0 15,-5-10 3-15,16 10 0 16,-2-10 3-16,4 0-2 0,-1-5 2 16,1-5 0-1,3-5 0-15,-3-5-2 0,0-1 0 16,-4-9-2-16,-2-3-2 16,-3-1 1-16,-7 1-1 15,-2 1-4-15,-5 2 0 16,-8 5 0-16,1 0 0 0,-6 11 0 15,-1 2 0-15,-6 4 0 16,2 6 0-16,3 2 0 16,-1 5 0-16,0 4 0 15,8 6-2-15,1 5 1 0,4 2 0 16,8 4 1-16,3 1 0 16,12-1 0-16,3-1 1 15,6 1 0-15,6-4 1 0,3-3-2 16,1-1 0-16,-1-6 0 15,-1 1 0-15,-5-3 0 16,-5-6 0-16,2 4 0 16,-10-5 0-16,-4-2 0 15,-10-1 0-15,10 3 0 0,-10-3 0 16,0 0 0-16,0 0 0 16,0 0 0-16,0 0 0 15,0 0 0-15,0 0 0 16,0 0 0-16,0 0 0 0,0 0 0 15,0 0 0-15,0 0 0 16,0 0 0-16,0 0 0 16,0 0 0-16,0 0 0 0,0 0 0 15,0 0-10-15,0 0-17 16,0 18-55-16,0-18-6 16</inkml:trace>
  <inkml:trace contextRef="#ctx0" brushRef="#br0" timeOffset="22648.722">11846 12961 408 0,'0'0'5'0,"0"0"3"15,0 0 2-15,0 0 2 16,-5-12 0-16,5 12 0 0,-6-10 1 15,6 10 1-15,0-16-6 16,0 16-3-16,6-14-1 16,-6 14-4-16,15-16 0 15,-6 12 0-15,3-1 0 16,-2 2-2-16,-1 3 1 0,2 0 1 16,-3 5-1-16,2 5 0 15,-2-1 1-15,-8 8-1 16,0-8 1-16,0 11 0 15,-3-8 0-15,-4 5-1 0,-3-4 1 16,0 2 0-16,0-6 0 16,2 2-1-16,8-11 1 15,-12 15 0-15,12-15-1 0,0 0 2 16,-5 10-1-16,5-10 1 16,8 2 0-16,-1-2 0 15,6 3 0-15,4-3 1 0,3 0 0 16,-1 0-2-16,4 0 0 15,0 0 0-15,-4-3 0 16,1 3 0-16,-4 0 0 16,0-2 0-16,-6 2 0 15,-10 0 0-15,13 0 0 0,-13 0 0 16,0 0 0-16,0 0 0 16,0 0 0-16,0 0 0 15,0 0 0-15,0 0 0 16,0 0 0-16,0 0 0 15,0 0 0-15,-5 2-2 0,5-2-9 16,-13 3-16-16,13-3-57 16,-19 9-4-16</inkml:trace>
  <inkml:trace contextRef="#ctx0" brushRef="#br0" timeOffset="23452.9782">11410 13305 295 0,'0'0'7'0,"-9"0"5"0,9 0 4 16,-10-5 2-16,10 5 3 16,-8-3 0-16,8 3-1 15,0 0 1-15,0 0-6 0,0 0-4 16,8-2-3-16,11 2-1 15,6 0 0-15,10 0-1 16,15 0 1-16,5 0 0 16,9 0 1-16,8 0-4 15,3 0-4-15,-1-2 0 16,2-1 0-16,-5-2 0 0,-6 0 0 16,-9 3 0-16,-6-3 0 15,-12 3 0-15,-8 2 0 16,-10-3 0-16,-5 3 0 15,-15 0 0-15,9 0 0 0,-9 0 0 16,0 0 0-16,0 0 0 16,0 0 0-16,0 0 0 0,0 0 0 15,-7 0 0-15,7 0 0 16,-12 5 0-16,12-5 0 16,-23 7-40-16,8 0-48 15,-2 3-3-15</inkml:trace>
  <inkml:trace contextRef="#ctx0" brushRef="#br0" timeOffset="24015.295">11679 13572 458 0,'0'0'3'0,"0"0"1"16,0 0 2-16,0-12 2 16,0 12-1-16,-3-12 1 15,3 12 0-15,0-18 1 16,0 18-9-16,16-12 0 0,-6 4 0 16,4 3 0-16,6 3 0 15,3 2 0-15,-4 0 0 16,1 5 0-16,1 2 0 0,-7 0 0 15,0 4 0-15,-3 4 0 16,-6 3 0-16,-5-6 0 16,-3 7 0-16,-10 1 0 15,-3 0 0-15,-4 0 0 16,-5-2 0-16,0 1 0 0,3-4 0 16,-1-1 0-1,6-4 0-15,4-2 0 0,6-3 0 16,7-5 0-16,0 0 0 15,0 0 0-15,15 8 0 16,7-8 0-16,5 0 0 0,6-4 0 16,5 0 0-16,4-1 0 15,-3 2 0-15,-1 1 0 16,-8-4 0-16,-6 6 0 0,-4-1 0 16,-8 1 0-16,-12 0 0 15,13 0 0-15,-13 0 0 16,0 0 0-16,0 0 0 0,-2 7 0 15,2-7-7-15,-7 20-59 16,7-20-24-16,-11 5-1 16</inkml:trace>
  <inkml:trace contextRef="#ctx0" brushRef="#br0" timeOffset="27634.3925">12166 12815 163 0,'0'0'3'16,"0"0"4"-16,0 0 6 0,-8-3 4 15,8 3 3-15,-17-11 2 16,4 7 2-16,-4-6-1 16,-4-5 0-16,-9 5-4 0,-2-4-5 15,-9 4-4-15,-6-5-2 16,-8 6 0-16,-4-2-3 16,-8 4 0-16,-2 2-1 15,-7 2 0-15,-3 3-1 16,2 3 0-16,-3 3-1 0,1 8 0 15,2 3-1-15,-1 3 0 16,4 7 0-16,-3 2 0 16,5 6-1-16,-2 7 1 0,1 2-1 15,1 11 0-15,5 0 0 16,8 4 0-16,4 4-1 16,13 3 0-16,10 6 0 15,16 10 1 1,16 0 1-16,18-1 0 0,14-4 1 15,23 0 2-15,17-5 0 16,12-5 0-16,18-8 1 16,10-17 0-16,8-7-1 0,6-10 0 15,3-8-2-15,3-12 0 16,3-5-1-16,-2-10 0 16,-3-12 0-16,-5-5-1 15,-6-5 0-15,-10-6 0 0,-10-4-1 16,-14-3 0-16,-14-1-1 15,-10-4 1-15,-17-4 0 16,-14-6 0-16,-14-2 2 16,-16-4 0-16,-9-7 1 0,-16 4 2 15,-17-3 0-15,-10 5 0 16,-15 0 0-16,-15 8-1 16,-15 4 0-16,-14 9-1 15,-9 5-1-15,-12 14 0 16,3 10-1-16,5 7 0 0,4 10-3 15,21 10-9-15,12 10-19 16,20 10-50-16,34 2-2 16</inkml:trace>
  <inkml:trace contextRef="#ctx0" brushRef="#br1" timeOffset="114395.427">2805 14893 204 0,'0'0'7'15,"0"0"4"-15,0 0 3 16,0 0 4-16,0 0 2 16,0 0 4-16,0-7-1 0,0 7 1 15,0 0-4-15,0 0-5 16,0 0-1-16,0 0-4 15,0 0-2-15,0 0-2 16,0 0-1-16,0 0 0 0,0 0-3 16,0 0 0-16,0 0-2 15,0 0-1-15,0 0 0 16,-5 1-1-16,5-1 0 16,-9 17 0-16,7-8 1 15,0 3 0-15,2 0 1 0,0 1 0 16,0-1 0-16,2-2 0 15,6 0 1-15,2-5 0 16,0-1 1-16,0-4 0 16,2 0 1-16,4 0 0 0,-7 0 1 15,3-7-1-15,1-1 1 16,-3-1 0-16,-3-3 0 16,-2 0 0-16,-3-1-1 0,-2 1 1 15,0-2-1-15,-2 0 0 16,-5 2-1-16,-3 2-2 15,-5 3 1-15,3-1-1 16,0 6 0-16,-6 2-1 0,0 0-1 16,1 0 1-16,2 2 0 15,-2 6-1-15,4 1 0 16,1 1 0-16,5 0 0 16,1 4 0-16,3-2 1 15,3 2-1-15,0-4 2 0,9 0 0 16,3-3 0-16,3-2 1 15,4-2 1-15,2-3-1 16,-1 0 1-16,1-8 0 0,0-2 0 16,-1-1 0-16,-6-5 1 15,-4 0-1-15,-4-1 0 16,-6-2 0-16,0-1 0 16,-8 4-2-16,-9-2 0 0,-4 8-1 15,-1 1-1-15,-2 9-1 16,-4 5 1-16,1 4-3 15,4 8-2-15,5 8-7 16,2 2-14-16,8-9-49 16,8 16-6-16</inkml:trace>
  <inkml:trace contextRef="#ctx0" brushRef="#br2" timeOffset="118381.5411">2951 14659 251 0,'0'0'8'0,"0"0"4"0,0 0 5 16,0 0 2-16,-8-9 2 15,8 9 2-15,-9-10 2 16,9 10 0-16,-12-12-7 16,12 12-3-16,-16-10-5 15,6 10-2-15,3-2-3 0,-6 2-2 16,-1 2-1-16,-2 5-1 15,0 4-1-15,-3 0 0 16,-3 7 0-16,3 2 0 16,-1 3 0-16,2 1-1 0,1 1 1 15,4 0 0-15,2 2 0 16,3 0-1-16,3 0 0 16,5 0 1-16,0-1 0 15,0 1 0-15,10-3 0 0,2 3 0 16,3-1 1-16,8-5 0 15,-2-3 0-15,7-3 1 16,2-3-1-16,2-7 2 16,2-2-1-16,5-3 1 0,-7-11-1 15,5 2 1-15,-6-4 0 16,2-4 0-16,-6 0 0 16,1-2 0-16,-8-2 1 15,-5-1-1-15,-3 0 1 0,-6-1 0 16,-1-4-1-16,-5 2-1 15,-5-2-2-15,-8-2 0 16,-2 0 0-16,-3 5 0 0,-1-1 0 16,-3 6 0-16,-3-1 0 15,-4 2 0-15,3 8 0 16,1 1 0-16,-5 3 0 16,0 4 0-16,-2 2 0 15,2 2 0-15,0 11 0 16,0 1 0-16,0 4 0 15,3 2 0-15,0 7 0 0,0 3 0 16,7 5 0-16,2-1 0 16,1 3 0-16,10 1 0 0,1 1 0 15,6-5 0-15,8 2 0 16,7-6 0-16,5-7 0 16,3 1 0-16,9-7 0 15,5-6 0-15,-1-7 0 0,2-4 0 16,2-4 0-16,2-12 0 15,-5-2 0-15,0-6 0 16,-7-1 0-16,-5-4 0 16,-7-4 0-16,-6 1 0 0,-12-3 0 15,-2 2 0-15,-15 4 0 16,-8 7 0-16,-3 5 0 16,-9 2 0-16,3 12 0 15,-4 3 0-15,0 11 0 0,6 3 0 16,7 6-2-16,2 2-15 15,12 3-15-15,11 2-55 16,0 0-2-16</inkml:trace>
  <inkml:trace contextRef="#ctx0" brushRef="#br2" timeOffset="120434.149">7418 11789 216 0,'0'0'6'0,"0"0"2"16,0 0 3-16,0 0 1 15,0 0 0-15,0 0 2 16,0 0 0-16,-4 0 2 0,4 0-4 15,0 0-4-15,0 0-2 16,0 0 0-16,0 0-2 16,0 0 0-16,0 0-2 15,0 0 0-15,0 0-1 16,0 0-1-16,0 0 0 0,0 0 0 16,0 0-1-16,0 0 0 15,0 0 1-15,0 0 0 16,0 0 0-16,0 0 0 15,0 0 0-15,0 0 1 0,0 0-1 16,0 0 1-16,0 0-1 16,0 0-1-16,0 0-4 15,0 0-3-15,0 0-6 0,0 0-15 16,-4 12-23-16,4-12-20 16</inkml:trace>
  <inkml:trace contextRef="#ctx0" brushRef="#br2" timeOffset="122413.441">7373 11688 109 0,'0'0'7'15,"0"0"4"-15,0 0 3 16,0 0 2-16,0 0 3 16,-5-10-1-16,5 10 1 15,0 0 1-15,0 0-6 0,-4-10-4 16,4 10-2-16,0 0-3 16,0-13-2-16,0 13 1 15,0 0-3-15,0-11 0 16,0 11 0-16,0-9 0 0,0 9-1 15,0-7 0-15,0 7 1 16,0 0-1-16,-3-10 0 16,3 10 0-16,0 0 0 15,0 0-1-15,-7-10 0 0,7 10-1 16,-11-3-2-16,11 3 1 16,-12 0 0-16,5 3-2 15,-4 7-1-15,-1-3 1 16,0 8 0-16,-3-3 1 0,3 8-1 15,-2-4 0-15,3 6 1 16,-2-5 0-16,3 3 1 16,5 0 1-16,3-1 1 15,2-1-2-15,7-1 2 0,6 1 2 16,4-6 2-16,3-3-1 16,5-1 2-16,5-8 1 15,0 0-1-15,5-5 1 16,-3-5 0-16,0-3 1 0,-7-1 1 15,2-3 3-15,-7 2 1 16,-5-3-1-16,-5 1 2 16,-8 0-2-16,-2-3 2 15,-2 0-3-15,-8 0 0 0,-3 2-3 16,-3-2-3-16,-7 6 0 16,-1-1-1-16,0 8-1 15,-2 0 0-15,-2 7-1 16,1 0-2-16,-3 0 1 15,3 7-2-15,2 3 0 0,1 2 0 16,5-2 0-16,2 8-2 16,4-4-7-16,1 7-26 15,5-4-29-15,9 0-4 0</inkml:trace>
  <inkml:trace contextRef="#ctx0" brushRef="#br2" timeOffset="123842.9189">12653 12008 49 0,'0'0'1'0,"0"0"-10"16,0 0-16-16</inkml:trace>
  <inkml:trace contextRef="#ctx0" brushRef="#br2" timeOffset="124081.4404">12547 11801 170 0,'0'0'1'15,"0"0"-1"-15,0 0 1 16,0 0 0-16,0 0-4 16,0 0-10-16,0 0-14 0,-7 0-23 15</inkml:trace>
  <inkml:trace contextRef="#ctx0" brushRef="#br2" timeOffset="124264.2524">12656 11742 339 0,'0'0'0'15,"0"0"-1"-15,0 0-1 0,0 0-1 16,0 0-5-16,0 0-5 15,0 0-7-15,0 0-15 16,0 0-26-16,2 6-8 0</inkml:trace>
  <inkml:trace contextRef="#ctx0" brushRef="#br2" timeOffset="125535.8039">12656 11742 282 0,'-10'-7'1'0,"10"7"-1"16,0 0 1-16,0 0 0 16,0 0-1-16,0 0-1 15,0 0-1-15,0 0-2 0,0 0-1 16,0 0 1-16,0 0-1 16,0 0-2-16,0 0 0 15,0 0-1-15,0 4-1 16,0-4-2-16,0 0-4 0,0 0 0 15,0 0 0-15,0 0 3 16,0 9 5-16,0-9 4 16,0 0 3-16,0 0 6 15,0 0 3-15,0 0 2 0,0 0 1 16,-6-6-4-16,6 6-4 16,0 0 1-16,-8-5-4 15,8 5 0-15,0 0-3 0,0 0-1 16,0 0-1-1,0 0-2-15,0 0 2 16,0 0-1-16,0 0 1 0,0 0-2 16,0 0 0-16,0 0 4 15,0 0 2-15,0 0 0 16,-11-2 0-16,11 2 2 0,0 0 4 16,0-10 4-16,0 10 0 15,-2-13 2-15,2 13 2 16,7-16 5-16,1 0 1 0,-3 4 1 15,2-1 1-15,-7 1-1 16,5-1 1-16,-5 4-2 16,-2-4-1-16,2 13-5 15,-13-15-3-15,13 15-3 0,-17-12-3 16,7 7-2-16,-5 2-4 16,3 3 0-16,-4 0-2 15,-1 5-1-15,-3 9 0 16,1 2 0-16,1 4 1 15,0 2 0-15,6 6 1 0,3-6 0 16,0 5 1-16,9 0 0 16,0-5 2-16,11-4 1 15,1-3 0-15,6-3 2 16,3-2-1-16,9-8 1 0,4-2 0 16,0-4 0-16,2-8 0 15,2-4-1-15,-3 0 1 16,-5-7 0-16,-3-2 0 0,-9 0 2 15,-6-2-1-15,-5 2 0 16,-4 0 0-16,-3 5 0 16,-7 1-2-16,-3 7-1 15,-8 0-2-15,-1 6-1 0,-7 6-1 16,-1 0 0-16,0 6 0 16,-3 3-1-16,3 3 0 15,-1 6 1-15,3-1-1 16,6 5 0-16,4 0 2 15,5 2 0-15,5-3 0 0,5 4 1 16,2-5 1-16,15-3 1 16,1-4 1-16,7-1 0 15,0-7 0-15,3-2 0 0,-2-3 0 16,-1-3-1-16,0-6 1 16,-5-6 0-16,-3-3-1 15,-6-7 1-15,-4-2 0 16,-2 0-1-16,-3-3 0 0,-2 0 0 15,-7 6-1-15,-3 1-2 16,-5 6 1-16,-2 4-2 16,-5 5 0-16,1 8-1 15,-4 0 0-15,6 8 0 16,-5 5 1-16,5 1-2 0,5 4 2 16,1 4-1-16,6-2 2 15,4 2 0-15,3-2 1 16,7-4 0-16,6-2 1 15,4-5 1-15,6-3-1 0,-1-4 1 16,4-2 1-16,-5-8-1 16,4-3 1-16,-5-7-1 15,-5-2 0-15,-5-6 0 16,-5 0-1-16,-5 0 0 0,-2 2-2 16,-9-1 0-16,-8 8-1 15,-7 8-1-15,-4 3 0 0,-1 6 0 16,1 0 0-16,-2 10 0 15,2 3 1-15,2 4-1 16,8 4-3-16,8 0-11 16,7 4-24-16,8 0-38 15,16 0-2-15</inkml:trace>
  <inkml:trace contextRef="#ctx0" brushRef="#br2" timeOffset="125845.0005">12619 11693 413 0,'0'0'0'0,"0"0"0"0,0 0-1 16,0 0-5-16,0 0-14 15,4-11-45-15,5 11-10 16</inkml:trace>
  <inkml:trace contextRef="#ctx0" brushRef="#br2" timeOffset="126008.218">12670 11680 441 0,'0'0'-1'16,"0"0"-1"-16,0 0-5 15,13 5-12-15,-7 6-37 16,5-7-19-16,4 1-8 0</inkml:trace>
  <inkml:trace contextRef="#ctx0" brushRef="#br2" timeOffset="126160.8116">12869 11688 452 0,'0'0'-19'0,"23"12"-59"15,-7-12 0-15</inkml:trace>
  <inkml:trace contextRef="#ctx0" brushRef="#br2" timeOffset="129056.6095">14330 14804 430 0,'0'0'0'0,"0"0"-1"16,0 0 1-16,0 0-1 16,9-3 0-16,3 3 0 0,6-1 0 15,7 1 0-15,7 0 2 16,5 0 0-16,10 0 0 0,10 1 1 16,11-1-1-16,5 0 1 15,17 0 1-15,10-1 1 16,10-7 1-16,12-2 0 15,8-1 1-15,13-3 0 0,4-1 0 16,5 0 1-16,7 3-1 16,4 2-2-16,7-5-1 15,4 4 0-15,10 2-1 16,0-2 0-16,12 2-1 0,5 2 0 16,8 0 0-16,5-1 0 15,-3 0 0-15,1 4-1 16,1-1 0-16,-6-1 1 15,-11 2-1-15,1-1 0 16,-8 0 0-16,-10 0 0 16,0 2-1-16,-8-2 1 0,-4 2 1 15,-4 1-1-15,1-3 0 16,-4 3 0-16,-4-3 0 0,-2-1 0 16,-2-3 0-16,-8 2 0 15,-2 0 0-15,-8-4 0 16,-9 4 0-16,-8-3 0 15,-13 3 0-15,-10-7 0 0,-9 8 1 16,-12-5-1-16,-9 4 1 16,-10-2-1-16,-7 1 1 15,-10 0 1-15,-4 1-1 16,-8 2 1-16,-7 0 1 0,-6 0-3 16,-3 3 0-16,-9 2 0 15,0 0 0-15,11-5 0 16,-11 5 0-16,0 0 0 15,0 0 0-15,0 0 0 16,0 0 0-16,0 0 0 16,0 0 0-16,0 0 0 0,0 0 0 15,0 0 0-15,0-14 0 16,0 6 0-16,2-2 0 0,1-5 0 16,-3-3 0-16,2-6 0 15,0-5 0-15,-2-9 0 16,3-7 0-16,-3-7 0 15,2-9 0-15,1-9 0 16,1-10 0-16,5-7 0 0,3-3 0 16,3-7 0-16,-3 1 0 15,3-4 0-15,2 4 0 16,-1 4 0-16,-4 2 0 0,-3 3 0 16,-6 7 0-16,-2 3 0 15,4 0 0-15,-5 2 0 16,0 1 0-16,2 0 0 15,2 1 0-15,6 4 0 16,-1 3 0-16,5-2 0 0,-4 7 0 16,-1 4 0-16,2 0 0 15,-4 7 0-15,-2 3 0 16,0 5 0-16,-3 2 0 0,2 1 0 16,-4 3 0-16,4 0 0 15,-1 0 0-15,2 4 0 16,-1-2 0-16,-1 0 0 15,4-1 0-15,-4 0 0 0,2 3 0 16,-2-5 0-16,-3 5 0 16,0 3 0-16,0-4 0 15,0 5 0-15,0 4 0 16,0 1 0-16,0 3 0 0,-3 6 0 16,3 1 0-16,-2 6 0 15,2 7 0-15,0-13 0 16,0 13 0-16,0 0 0 15,0 0 0-15,0 0 0 16,-16 0 0-16,2 0 0 16,-4 3 0-16,-9 4 0 0,-6 1 0 15,-8 2 0-15,-9 0 0 16,-5-1 0-16,-5 1 0 0,-5 0 0 16,-4-2 0-16,-4-3 0 15,-3 3 0-15,-6-6 0 16,-3 0 0-16,-7 3 0 0,-5-5 0 15,-9 0 0-15,-2 3 0 16,-6 0 0-16,-2 1 0 16,-1-1 0-16,-5 1 0 15,3 4 0-15,2-1 0 16,0 1 0-16,-3 1 0 0,6 2 0 16,-8-1 0-16,2-1 0 15,-1 2 0-15,-2-3 0 16,0 1 0-16,-2 1 0 15,1 2 0-15,0 0 0 16,7 0 0-16,2 5 0 0,-1-1 0 16,4 0 0-16,0 0 0 15,3-1 0-15,-3 2 0 16,2 1 0-16,-7-4 0 0,1 2 0 16,-1-4 0-16,5-2 0 15,0 2 0-15,1 1 0 16,4-1 0-16,0 0 0 0,6 3 0 15,5 0 0-15,-1 0 0 16,3 2 0-16,-5 1 0 16,-1-4 0-16,-2 4 0 15,-2 0 0-15,-7-3 0 16,7-1 0-16,-7-2 0 0,2 2 0 16,2 4 0-16,0-5 0 15,5-1 0-15,3 3 0 16,-1-3 0-16,1 1 0 15,2-1 0-15,3 3 0 16,-1-2 0-16,6-4 0 0,-1 0 0 16,3 0 0-16,0 1 0 15,5-3 0-15,7-1 0 16,2-2 0-16,12 1 0 0,3-2 0 16,12-1 0-16,4 0 0 15,12-2 0-15,5 0 0 16,6 0 0-16,9 0 0 0,10 0 0 15,-14 0 0-15,14 0 0 16,0 0 0-16,0 0 0 16,0 0-2-16,0 0 1 15,0 0 0-15,-6 13-1 16,6-13 1-16,-1 17 1 0,1-3-1 16,0 10 0-16,0 5 0 15,-3 5 0-15,3 12 0 16,0 8 0-16,3 15 1 15,-3 7-1-15,1 8 1 16,-1 8-1-16,4 8 0 16,0 4 0-16,-4 0 1 0,6 0-1 15,-3 3 2-15,0-6 0 16,3 0 0-16,4-2 1 16,-2 1 1-16,4-1-1 0,0-3 0 15,0-1 0-15,1-1-1 16,-2 0 0-16,-2-2 1 0,-2-6-2 15,-2-1 0-15,0-6-3 16,-1-4 2-16,-2-9-3 16,-2-4-4-16,0-12-5 15,2-6-10-15,-2-7-37 16,-2-13-26-16,2-7-3 0</inkml:trace>
  <inkml:trace contextRef="#ctx0" brushRef="#br2" timeOffset="129163.415">14112 14858 404 0,'0'0'-11'15,"0"0"-53"-15,0 0-11 0</inkml:trace>
  <inkml:trace contextRef="#ctx0" brushRef="#br2" timeOffset="129898.0887">12425 11829 390 0,'0'0'3'0,"0"0"2"16,0 0 1-16,0 0 2 0,0 0 0 15,0 0 0-15,0 0 0 16,0 0 0-16,0 0-2 16,0 0-3-16,0 0-1 0,0 0 0 15,0 0-1-15,0 4 0 16,0-4 0-16,0 0 1 15,0 0 0-15,0 0-1 16,0 0 1-16,0 0 0 0,0 0-1 16,0 0 1-16,0 0 0 15,0 0 0-15,0 0 0 16,0 0 1-16,0 0-1 16,0 0 1-16,0 0-1 0,0 0 1 15,0 0-1-15,0 0 0 16,0 0-1-16,0 0-1 15,0 0-1-15,0 0-5 16,0 0-6-16,0 0-15 16,0 0-54-16,10 3-3 15</inkml:trace>
  <inkml:trace contextRef="#ctx0" brushRef="#br2" timeOffset="133327.1132">12596 11712 184 0,'0'0'6'0,"0"0"4"16,-5 0 3-16,5 0 3 16,0 0 0-16,0 0 2 0,-12 0 1 15,12 0 1-15,0 0-7 16,0 0 0-16,0 0-5 15,0 0-2-15,0 0-1 16,-9 7-1-16,9-7 0 16,0 0-1-16,-13 6 0 0,13-6 1 15,-10 4-1-15,10-4 0 16,-11 6 0-16,11-6 0 16,-12 0 0-16,12 0 1 15,-12 2-2-15,12-2 0 0,-13 0 0 16,3 0-1-16,10 0 1 15,-15 0-1-15,3 0 0 16,3 0 0-16,-5 0-2 16,0 0 1-16,-4 0-2 0,0 0 0 15,-2 2-1-15,1 1 0 16,0-1-1-16,-4 1 1 16,5-2 2-16,-1-1-1 0,-1 0 1 15,0 3 1-15,0-3 0 16,3 0 0-16,-4 0 0 15,2 0 0-15,1 0 0 16,-1-3 0-16,1 3 0 16,-4 0 0-16,-6-1 0 15,7 1 0-15,-2 0 0 0,-2-3 0 16,-3 3 0-16,3 0 0 16,-6-2 1-16,3 2-1 15,1 0 0-15,-3-3 0 0,-3 1 0 16,3 2 0-16,-2-2 1 15,2 2-1-15,4-3 0 16,-4 0 0-16,6 3 0 16,-2-2 0-16,1 0 0 0,2-1 0 15,-1 0 0-15,-3 1 1 16,1 2-1-16,-4-2 0 16,3 2-1-16,-6 0 1 0,2 2 0 15,1 0-1-15,-2 1 1 16,2 2 0-16,2 3 0 15,3-6 0-15,5 3 0 16,1-3 0-16,1-2 1 16,0 3-1-16,-2-3 1 15,6 0-1-15,-3 0 0 0,-1 0 0 16,-1 0 0-16,-2 0 0 16,1 0 0-16,1 0 1 15,-1 0-1-15,0 0 0 0,0 0 0 16,2-3 1-16,-1 1-1 15,-1-3 1-15,0 3-1 16,3-4 1-16,-6 2 1 0,5 1-2 16,2-2 0-16,-2 3 0 15,1-3 0-15,-3 3-2 16,0 2 2-16,2 0-1 16,-2-3 1-16,-1 3-1 15,2-3 1-15,0 3 0 0,-1 0 1 16,3-2-1-16,-1-1 0 15,2 3 1-15,2-1-1 16,2 1 0-16,-3-3 0 16,0 3 0-16,0 0 0 15,0 0 0-15,0 0-1 0,-2 0 1 16,-1 0 0-16,3 3 0 16,0-3 0-16,0 0 0 15,4 1 1-15,3-1-1 0,-3 0 2 16,11 0-1-16,-12 0 0 15,12 0 1-15,-12-1-1 16,12 1-1-16,-12 0 1 16,12 0 0-16,-11 0-1 0,11 0 1 15,-14-3 0-15,14 3 0 16,-11 0 0-16,11 0 1 16,-12 0 0-16,12 0 0 0,0 0 0 15,-9-3 0-15,9 3-1 16,0 0 0-16,-11-2 0 15,11 2 0-15,0 0 0 16,0 0 0-16,-9 0 1 16,9 0 0-16,0 0 0 15,0 0 0-15,0 0 0 0,0 0 0 16,0 0 0-16,0 0-1 16,0 0 0-16,0 0-1 0,-8-3 1 15,8 3-2-15,0 0 1 16,0 0-2-16,0 0 1 15,0 0 0-15,0 0-1 16,0 0 1-16,0 0 0 0,0 0 0 16,0 0 1-16,0 0 0 15,0 0 0-15,0 0 0 16,0 0 0-16,0 0 1 16,0 0-1-16,0 0 1 0,0 0-1 15,0 0 1-15,0 0-1 16,0 0 1-16,0 0-1 15,0 0 1-15,0 0-1 16,0 0 1-16,0 0 0 16,0 0 0-16,0 0 0 15,0 0 1-15,0 0-1 0,0 0 0 16,0 0 0-16,0 0-1 16,0 0 1-16,0 0-1 15,0 0 0-15,0 0 0 0,0 0 0 16,0 0 0-16,0 0 0 15,0 0 0-15,0 0 0 16,0 0 0-16,0 0-1 0,0 0-1 16,0 0-3-16,0 0-3 15,0 0-7-15,0 0-5 16,0 0-7-16,0 0-9 16,0 0-11-16,0 0-20 15,5 3-11-15</inkml:trace>
  <inkml:trace contextRef="#ctx0" brushRef="#br2" timeOffset="134102.8555">10254 11543 259 0,'0'0'7'0,"0"0"4"0,3-12 4 16,-3 12 2-16,0-12 2 15,0 2 1-15,-3 1 2 0,-1-2 0 16,4 11-7-16,-12-15-4 16,1 10-4-16,-1 0-3 15,-3 3-2-15,0 0-2 16,-3 2 0-16,-1 2-1 0,-4 4 0 15,3 3 1-15,-5 3 0 16,1 6 0-16,1-2 0 16,1 4 1-16,0 9 0 0,-3-8-1 15,5 9 0-15,2-3 1 16,1 3-1-16,4-2 0 16,6-1-1-16,2-3 1 0,5 3 0 15,5-1 1-15,5-2 1 16,7-2 0-16,9 0 1 15,1-4 0-15,10-3 0 16,0-5 2-16,8-5-1 16,-3-5 1-16,4-3-1 15,-5-6 1-15,1-6-1 0,-4-6 0 16,-8-1 1-16,-7-3-1 16,-2-4-1-16,-5-7 1 15,-9 0 0-15,-7-6-1 0,-3-1 0 16,-9 4-2-16,-3-1 0 15,-5 1 0-15,-5 7 0 16,-4 4-2-16,-2 6 0 16,-1 10 0-16,-3 4 0 0,3 6 0 15,-5 2-1-15,2 7 0 16,1 5 1-16,4 6-2 16,2 5-1-16,3 3-5 15,5 2-9-15,11 5-25 0,11 0-40 16,3-3-1-16</inkml:trace>
  <inkml:trace contextRef="#ctx0" brushRef="#br2" timeOffset="134716.9165">10192 11696 401 0,'0'0'3'0,"0"0"-1"16,0 0-1-16,0 0-14 15,0 0-36-15,8 0-23 0,7 0-5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43B82EB1-B157-497A-B3B0-151FD3C30A73}" type="datetimeFigureOut">
              <a:rPr lang="en-CA"/>
              <a:pPr>
                <a:defRPr/>
              </a:pPr>
              <a:t>2021-04-03</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12C65C7-A042-4799-86BB-627996430EC7}" type="slidenum">
              <a:rPr lang="en-CA" altLang="en-US"/>
              <a:pPr>
                <a:defRPr/>
              </a:pPr>
              <a:t>‹#›</a:t>
            </a:fld>
            <a:endParaRPr lang="en-CA" altLang="en-US"/>
          </a:p>
        </p:txBody>
      </p:sp>
    </p:spTree>
    <p:extLst>
      <p:ext uri="{BB962C8B-B14F-4D97-AF65-F5344CB8AC3E}">
        <p14:creationId xmlns:p14="http://schemas.microsoft.com/office/powerpoint/2010/main" val="16268886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7895E2-9FCB-4111-942F-7A6951F58E06}" type="slidenum">
              <a:rPr lang="en-US" altLang="en-US" smtClean="0"/>
              <a:pPr/>
              <a:t>1</a:t>
            </a:fld>
            <a:endParaRPr lang="en-US" altLang="en-US"/>
          </a:p>
        </p:txBody>
      </p:sp>
    </p:spTree>
    <p:extLst>
      <p:ext uri="{BB962C8B-B14F-4D97-AF65-F5344CB8AC3E}">
        <p14:creationId xmlns:p14="http://schemas.microsoft.com/office/powerpoint/2010/main" val="2303493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10" descr="BITS_university_logo_whiteve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12"/>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607689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7"/>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6" name="Group 11"/>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4"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90786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grpSp>
        <p:nvGrpSpPr>
          <p:cNvPr id="2" name="Group 6"/>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7" name="Group 10"/>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6"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39006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grpSp>
        <p:nvGrpSpPr>
          <p:cNvPr id="2" name="Group 6"/>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2"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374237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ontent with Caption">
    <p:spTree>
      <p:nvGrpSpPr>
        <p:cNvPr id="1" name=""/>
        <p:cNvGrpSpPr/>
        <p:nvPr/>
      </p:nvGrpSpPr>
      <p:grpSpPr>
        <a:xfrm>
          <a:off x="0" y="0"/>
          <a:ext cx="0" cy="0"/>
          <a:chOff x="0" y="0"/>
          <a:chExt cx="0" cy="0"/>
        </a:xfrm>
      </p:grpSpPr>
      <p:grpSp>
        <p:nvGrpSpPr>
          <p:cNvPr id="2" name="Group 6"/>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5"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4"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577907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4"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915739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and Vertical Text">
    <p:spTree>
      <p:nvGrpSpPr>
        <p:cNvPr id="1" name=""/>
        <p:cNvGrpSpPr/>
        <p:nvPr/>
      </p:nvGrpSpPr>
      <p:grpSpPr>
        <a:xfrm>
          <a:off x="0" y="0"/>
          <a:ext cx="0" cy="0"/>
          <a:chOff x="0" y="0"/>
          <a:chExt cx="0" cy="0"/>
        </a:xfrm>
      </p:grpSpPr>
      <p:grpSp>
        <p:nvGrpSpPr>
          <p:cNvPr id="2" name="Group 6"/>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2"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30260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10" descr="BITS_university_logo_whiteve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2"/>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493801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5" name="Picture 8" descr="Picture 7.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3"/>
          <p:cNvSpPr txBox="1">
            <a:spLocks noChangeArrowheads="1"/>
          </p:cNvSpPr>
          <p:nvPr/>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28034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7162800" y="6596063"/>
            <a:ext cx="1981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grpSp>
        <p:nvGrpSpPr>
          <p:cNvPr id="2" name="Group 7"/>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9" name="Picture 11"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2"/>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 name="Group 16"/>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3471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10" descr="BITS_university_logo_whiteve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12"/>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607689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10" descr="BITS_university_logo_whiteve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2"/>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493801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5" name="Picture 8" descr="Picture 7.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3"/>
          <p:cNvSpPr txBox="1">
            <a:spLocks noChangeArrowheads="1"/>
          </p:cNvSpPr>
          <p:nvPr/>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28034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MECH">
    <p:spTree>
      <p:nvGrpSpPr>
        <p:cNvPr id="1" name=""/>
        <p:cNvGrpSpPr/>
        <p:nvPr/>
      </p:nvGrpSpPr>
      <p:grpSpPr>
        <a:xfrm>
          <a:off x="0" y="0"/>
          <a:ext cx="0" cy="0"/>
          <a:chOff x="0" y="0"/>
          <a:chExt cx="0" cy="0"/>
        </a:xfrm>
      </p:grpSpPr>
      <p:pic>
        <p:nvPicPr>
          <p:cNvPr id="4" name="Picture 6"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7"/>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 name="Group 11"/>
          <p:cNvGrpSpPr>
            <a:grpSpLocks/>
          </p:cNvGrpSpPr>
          <p:nvPr/>
        </p:nvGrpSpPr>
        <p:grpSpPr bwMode="auto">
          <a:xfrm>
            <a:off x="2133600" y="64770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 name="Title 1"/>
          <p:cNvSpPr>
            <a:spLocks noGrp="1"/>
          </p:cNvSpPr>
          <p:nvPr>
            <p:ph type="title"/>
          </p:nvPr>
        </p:nvSpPr>
        <p:spPr>
          <a:xfrm>
            <a:off x="304801" y="274638"/>
            <a:ext cx="8518523" cy="943927"/>
          </a:xfrm>
        </p:spPr>
        <p:txBody>
          <a:bodyPr>
            <a:normAutofit/>
          </a:bodyPr>
          <a:lstStyle>
            <a:lvl1pPr>
              <a:defRPr sz="3600"/>
            </a:lvl1pPr>
          </a:lstStyle>
          <a:p>
            <a:r>
              <a:rPr lang="en-US" dirty="0"/>
              <a:t>Click to edit Master title style</a:t>
            </a:r>
          </a:p>
        </p:txBody>
      </p:sp>
      <p:sp>
        <p:nvSpPr>
          <p:cNvPr id="8" name="Content Placeholder 7"/>
          <p:cNvSpPr>
            <a:spLocks noGrp="1"/>
          </p:cNvSpPr>
          <p:nvPr>
            <p:ph sz="quarter" idx="1"/>
          </p:nvPr>
        </p:nvSpPr>
        <p:spPr>
          <a:xfrm>
            <a:off x="304801" y="1418272"/>
            <a:ext cx="8518524" cy="5058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Date Placeholder 16"/>
          <p:cNvSpPr>
            <a:spLocks noGrp="1"/>
          </p:cNvSpPr>
          <p:nvPr>
            <p:ph type="dt" sz="half" idx="10"/>
          </p:nvPr>
        </p:nvSpPr>
        <p:spPr>
          <a:xfrm>
            <a:off x="457200" y="6492875"/>
            <a:ext cx="2133600" cy="365125"/>
          </a:xfrm>
        </p:spPr>
        <p:txBody>
          <a:bodyPr/>
          <a:lstStyle/>
          <a:p>
            <a:pPr>
              <a:defRPr/>
            </a:pPr>
            <a:fld id="{1B5DDA5B-0DCC-4B35-8048-DB090EE34DE8}" type="datetime3">
              <a:rPr lang="en-CA" smtClean="0"/>
              <a:pPr>
                <a:defRPr/>
              </a:pPr>
              <a:t>3 April 2021</a:t>
            </a:fld>
            <a:endParaRPr lang="en-CA"/>
          </a:p>
        </p:txBody>
      </p:sp>
      <p:sp>
        <p:nvSpPr>
          <p:cNvPr id="18" name="Slide Number Placeholder 17"/>
          <p:cNvSpPr>
            <a:spLocks noGrp="1"/>
          </p:cNvSpPr>
          <p:nvPr>
            <p:ph type="sldNum" sz="quarter" idx="11"/>
          </p:nvPr>
        </p:nvSpPr>
        <p:spPr>
          <a:xfrm>
            <a:off x="6629400" y="6492875"/>
            <a:ext cx="2133600" cy="365125"/>
          </a:xfrm>
        </p:spPr>
        <p:txBody>
          <a:bodyPr/>
          <a:lstStyle/>
          <a:p>
            <a:pPr>
              <a:defRPr/>
            </a:pPr>
            <a:fld id="{329D9082-6628-4ABA-973B-A62DDACA0227}" type="slidenum">
              <a:rPr lang="en-CA" altLang="en-US" smtClean="0"/>
              <a:pPr>
                <a:defRPr/>
              </a:pPr>
              <a:t>‹#›</a:t>
            </a:fld>
            <a:endParaRPr lang="en-CA" altLang="en-US" dirty="0"/>
          </a:p>
        </p:txBody>
      </p:sp>
      <p:sp>
        <p:nvSpPr>
          <p:cNvPr id="19" name="Footer Placeholder 18"/>
          <p:cNvSpPr>
            <a:spLocks noGrp="1"/>
          </p:cNvSpPr>
          <p:nvPr>
            <p:ph type="ftr" sz="quarter" idx="12"/>
          </p:nvPr>
        </p:nvSpPr>
        <p:spPr>
          <a:xfrm>
            <a:off x="3124200" y="6492240"/>
            <a:ext cx="3505200" cy="365125"/>
          </a:xfrm>
        </p:spPr>
        <p:txBody>
          <a:bodyPr/>
          <a:lstStyle/>
          <a:p>
            <a:pPr>
              <a:defRPr/>
            </a:pPr>
            <a:r>
              <a:rPr lang="en-IN" dirty="0"/>
              <a:t>DE  ZG561</a:t>
            </a:r>
            <a:r>
              <a:rPr lang="en-CA" dirty="0"/>
              <a:t>, MECHANISMS AND ROBOTICS</a:t>
            </a:r>
          </a:p>
        </p:txBody>
      </p:sp>
    </p:spTree>
    <p:extLst>
      <p:ext uri="{BB962C8B-B14F-4D97-AF65-F5344CB8AC3E}">
        <p14:creationId xmlns:p14="http://schemas.microsoft.com/office/powerpoint/2010/main" val="1003123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7162800" y="6596063"/>
            <a:ext cx="1981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grpSp>
        <p:nvGrpSpPr>
          <p:cNvPr id="2" name="Group 7"/>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9" name="Picture 11"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2"/>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 name="Group 16"/>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3471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a:defRPr/>
            </a:pPr>
            <a:fld id="{3DE923C3-CD8C-4738-95ED-94BC2E42DD68}" type="datetime3">
              <a:rPr lang="en-CA" smtClean="0"/>
              <a:pPr>
                <a:defRPr/>
              </a:pPr>
              <a:t>3 April 2021</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a:defRPr/>
            </a:pPr>
            <a:r>
              <a:rPr lang="en-US"/>
              <a:t>DE  ZG561, MECHANISMS AND ROBOTICS</a:t>
            </a:r>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a:defRPr/>
            </a:pPr>
            <a:fld id="{329D9082-6628-4ABA-973B-A62DDACA0227}" type="slidenum">
              <a:rPr lang="en-CA" altLang="en-US"/>
              <a:pPr>
                <a:defRPr/>
              </a:pPr>
              <a:t>‹#›</a:t>
            </a:fld>
            <a:endParaRPr lang="en-CA"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7" r:id="rId5"/>
    <p:sldLayoutId id="2147483708" r:id="rId6"/>
    <p:sldLayoutId id="2147483709" r:id="rId7"/>
    <p:sldLayoutId id="2147483696" r:id="rId8"/>
    <p:sldLayoutId id="2147483710" r:id="rId9"/>
    <p:sldLayoutId id="2147483711" r:id="rId10"/>
    <p:sldLayoutId id="2147483712" r:id="rId11"/>
    <p:sldLayoutId id="2147483713" r:id="rId12"/>
    <p:sldLayoutId id="2147483714" r:id="rId13"/>
    <p:sldLayoutId id="2147483715" r:id="rId14"/>
    <p:sldLayoutId id="2147483716" r:id="rId15"/>
  </p:sldLayoutIdLst>
  <p:hf hdr="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2pPr>
      <a:lvl3pPr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3pPr>
      <a:lvl4pPr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4pPr>
      <a:lvl5pPr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5pPr>
      <a:lvl6pPr marL="457200"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914400"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1371600"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1828800"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22.emf"/><Relationship Id="rId5" Type="http://schemas.openxmlformats.org/officeDocument/2006/relationships/customXml" Target="../ink/ink10.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emf"/><Relationship Id="rId2"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customXml" Target="../ink/ink11.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28.png"/><Relationship Id="rId7" Type="http://schemas.openxmlformats.org/officeDocument/2006/relationships/image" Target="../media/image24.emf"/><Relationship Id="rId2"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customXml" Target="../ink/ink12.xml"/><Relationship Id="rId11" Type="http://schemas.openxmlformats.org/officeDocument/2006/relationships/image" Target="../media/image26.emf"/><Relationship Id="rId5" Type="http://schemas.openxmlformats.org/officeDocument/2006/relationships/image" Target="../media/image30.png"/><Relationship Id="rId10" Type="http://schemas.openxmlformats.org/officeDocument/2006/relationships/customXml" Target="../ink/ink14.xml"/><Relationship Id="rId4" Type="http://schemas.openxmlformats.org/officeDocument/2006/relationships/image" Target="../media/image29.png"/><Relationship Id="rId9" Type="http://schemas.openxmlformats.org/officeDocument/2006/relationships/image" Target="../media/image25.emf"/></Relationships>
</file>

<file path=ppt/slides/_rels/slide13.xml.rels><?xml version="1.0" encoding="UTF-8" standalone="yes"?>
<Relationships xmlns="http://schemas.openxmlformats.org/package/2006/relationships"><Relationship Id="rId8" Type="http://schemas.openxmlformats.org/officeDocument/2006/relationships/image" Target="../media/image240.emf"/><Relationship Id="rId3" Type="http://schemas.openxmlformats.org/officeDocument/2006/relationships/image" Target="../media/image32.png"/><Relationship Id="rId12" Type="http://schemas.openxmlformats.org/officeDocument/2006/relationships/image" Target="../media/image28.emf"/><Relationship Id="rId2" Type="http://schemas.openxmlformats.org/officeDocument/2006/relationships/image" Target="../media/image31.png"/><Relationship Id="rId1" Type="http://schemas.openxmlformats.org/officeDocument/2006/relationships/slideLayout" Target="../slideLayouts/slideLayout8.xml"/><Relationship Id="rId11" Type="http://schemas.openxmlformats.org/officeDocument/2006/relationships/customXml" Target="../ink/ink17.xml"/><Relationship Id="rId5" Type="http://schemas.openxmlformats.org/officeDocument/2006/relationships/customXml" Target="../ink/ink15.xml"/><Relationship Id="rId10" Type="http://schemas.openxmlformats.org/officeDocument/2006/relationships/image" Target="../media/image27.emf"/><Relationship Id="rId4" Type="http://schemas.openxmlformats.org/officeDocument/2006/relationships/image" Target="../media/image33.png"/><Relationship Id="rId9" Type="http://schemas.openxmlformats.org/officeDocument/2006/relationships/customXml" Target="../ink/ink16.xml"/></Relationships>
</file>

<file path=ppt/slides/_rels/slide14.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35.png"/><Relationship Id="rId7" Type="http://schemas.openxmlformats.org/officeDocument/2006/relationships/customXml" Target="../ink/ink19.xml"/><Relationship Id="rId2"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image" Target="../media/image250.emf"/><Relationship Id="rId5" Type="http://schemas.openxmlformats.org/officeDocument/2006/relationships/customXml" Target="../ink/ink18.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0.emf"/><Relationship Id="rId2"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customXml" Target="../ink/ink20.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1.emf"/><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customXml" Target="../ink/ink21.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 Id="rId5" Type="http://schemas.openxmlformats.org/officeDocument/2006/relationships/image" Target="../media/image32.emf"/><Relationship Id="rId4" Type="http://schemas.openxmlformats.org/officeDocument/2006/relationships/customXml" Target="../ink/ink2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33.emf"/><Relationship Id="rId5" Type="http://schemas.openxmlformats.org/officeDocument/2006/relationships/customXml" Target="../ink/ink23.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34.emf"/><Relationship Id="rId5" Type="http://schemas.openxmlformats.org/officeDocument/2006/relationships/customXml" Target="../ink/ink24.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35.emf"/><Relationship Id="rId2" Type="http://schemas.openxmlformats.org/officeDocument/2006/relationships/image" Target="../media/image52.png"/><Relationship Id="rId1" Type="http://schemas.openxmlformats.org/officeDocument/2006/relationships/slideLayout" Target="../slideLayouts/slideLayout8.xml"/><Relationship Id="rId6" Type="http://schemas.openxmlformats.org/officeDocument/2006/relationships/customXml" Target="../ink/ink25.xml"/><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37.emf"/><Relationship Id="rId2" Type="http://schemas.openxmlformats.org/officeDocument/2006/relationships/image" Target="../media/image56.png"/><Relationship Id="rId1" Type="http://schemas.openxmlformats.org/officeDocument/2006/relationships/slideLayout" Target="../slideLayouts/slideLayout8.xml"/><Relationship Id="rId6" Type="http://schemas.openxmlformats.org/officeDocument/2006/relationships/customXml" Target="../ink/ink27.xml"/><Relationship Id="rId5" Type="http://schemas.openxmlformats.org/officeDocument/2006/relationships/image" Target="../media/image36.emf"/><Relationship Id="rId4" Type="http://schemas.openxmlformats.org/officeDocument/2006/relationships/customXml" Target="../ink/ink2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customXml" Target="../ink/ink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customXml" Target="../ink/ink3.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1.emf"/><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customXml" Target="../ink/ink7.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1.emf"/><Relationship Id="rId5" Type="http://schemas.openxmlformats.org/officeDocument/2006/relationships/customXml" Target="../ink/ink9.xml"/><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0" y="3505200"/>
            <a:ext cx="6400800" cy="1524000"/>
          </a:xfrm>
        </p:spPr>
        <p:txBody>
          <a:bodyPr/>
          <a:lstStyle/>
          <a:p>
            <a:pPr fontAlgn="auto">
              <a:spcAft>
                <a:spcPts val="0"/>
              </a:spcAft>
              <a:defRPr/>
            </a:pPr>
            <a:r>
              <a:rPr lang="en-US" sz="3600" dirty="0"/>
              <a:t>Mechanisms and Robotics</a:t>
            </a:r>
            <a:br>
              <a:rPr lang="en-US" sz="3600" dirty="0"/>
            </a:br>
            <a:r>
              <a:rPr lang="en-US" sz="3600" dirty="0"/>
              <a:t/>
            </a:r>
            <a:br>
              <a:rPr lang="en-US" sz="3600" dirty="0"/>
            </a:br>
            <a:r>
              <a:rPr lang="en-US" sz="3600" dirty="0"/>
              <a:t>		</a:t>
            </a:r>
            <a:r>
              <a:rPr lang="en-IN" sz="3600" dirty="0"/>
              <a:t> DE </a:t>
            </a:r>
            <a:r>
              <a:rPr lang="en-IN" sz="3600" dirty="0" smtClean="0"/>
              <a:t>ES </a:t>
            </a:r>
            <a:r>
              <a:rPr lang="en-IN" sz="3600" dirty="0"/>
              <a:t>ZG561</a:t>
            </a:r>
            <a:endParaRPr lang="en-US" sz="3600" dirty="0"/>
          </a:p>
        </p:txBody>
      </p:sp>
      <p:sp>
        <p:nvSpPr>
          <p:cNvPr id="15363" name="Content Placeholder 5"/>
          <p:cNvSpPr>
            <a:spLocks noGrp="1"/>
          </p:cNvSpPr>
          <p:nvPr>
            <p:ph sz="quarter" idx="13"/>
          </p:nvPr>
        </p:nvSpPr>
        <p:spPr>
          <a:xfrm>
            <a:off x="2195736" y="5410200"/>
            <a:ext cx="6338664" cy="533400"/>
          </a:xfrm>
        </p:spPr>
        <p:txBody>
          <a:bodyPr/>
          <a:lstStyle/>
          <a:p>
            <a:pPr>
              <a:spcBef>
                <a:spcPct val="0"/>
              </a:spcBef>
            </a:pPr>
            <a:r>
              <a:rPr lang="en-US" altLang="en-US" sz="3200" b="1" dirty="0" smtClean="0">
                <a:solidFill>
                  <a:srgbClr val="FF0000"/>
                </a:solidFill>
              </a:rPr>
              <a:t>Lecture-12</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Lagrange Euler Dynamic Model of </a:t>
            </a:r>
            <a:br>
              <a:rPr lang="en-IN" dirty="0"/>
            </a:br>
            <a:r>
              <a:rPr lang="en-IN" dirty="0"/>
              <a:t>a two </a:t>
            </a:r>
            <a:r>
              <a:rPr lang="en-IN" dirty="0" err="1"/>
              <a:t>dof</a:t>
            </a:r>
            <a:r>
              <a:rPr lang="en-IN" dirty="0"/>
              <a:t> RR Manipulator</a:t>
            </a:r>
            <a:endParaRPr lang="en-US" dirty="0"/>
          </a:p>
        </p:txBody>
      </p:sp>
      <p:sp>
        <p:nvSpPr>
          <p:cNvPr id="3" name="Content Placeholder 2"/>
          <p:cNvSpPr>
            <a:spLocks noGrp="1"/>
          </p:cNvSpPr>
          <p:nvPr>
            <p:ph sz="quarter" idx="1"/>
          </p:nvPr>
        </p:nvSpPr>
        <p:spPr>
          <a:xfrm>
            <a:off x="304801" y="1433512"/>
            <a:ext cx="4022725" cy="5058093"/>
          </a:xfrm>
        </p:spPr>
        <p:txBody>
          <a:bodyPr/>
          <a:lstStyle/>
          <a:p>
            <a:pPr>
              <a:buFont typeface="Wingdings" panose="05000000000000000000" pitchFamily="2" charset="2"/>
              <a:buChar char="v"/>
            </a:pPr>
            <a:endParaRPr lang="en-IN" sz="1800" dirty="0" smtClean="0"/>
          </a:p>
          <a:p>
            <a:pPr>
              <a:buFont typeface="Wingdings" panose="05000000000000000000" pitchFamily="2" charset="2"/>
              <a:buChar char="v"/>
            </a:pPr>
            <a:r>
              <a:rPr lang="en-IN" sz="1800" dirty="0" smtClean="0"/>
              <a:t>The centre of mass of link 1 in frame L1 coordinates</a:t>
            </a:r>
            <a:endParaRPr lang="en-IN" sz="1800" dirty="0"/>
          </a:p>
          <a:p>
            <a:pPr>
              <a:buFont typeface="Wingdings" panose="05000000000000000000" pitchFamily="2" charset="2"/>
              <a:buChar char="v"/>
            </a:pPr>
            <a:endParaRPr lang="en-IN" sz="1800" dirty="0" smtClean="0"/>
          </a:p>
          <a:p>
            <a:pPr>
              <a:buFont typeface="Wingdings" panose="05000000000000000000" pitchFamily="2" charset="2"/>
              <a:buChar char="v"/>
            </a:pPr>
            <a:endParaRPr lang="en-IN" sz="1800" dirty="0"/>
          </a:p>
          <a:p>
            <a:pPr>
              <a:buFont typeface="Wingdings" panose="05000000000000000000" pitchFamily="2" charset="2"/>
              <a:buChar char="v"/>
            </a:pPr>
            <a:r>
              <a:rPr lang="en-IN" sz="1800" dirty="0" smtClean="0"/>
              <a:t>If D1 is the inertia tensor of link l1 about centre of mass. The axis of </a:t>
            </a:r>
            <a:r>
              <a:rPr lang="en-IN" sz="1800" dirty="0" err="1" smtClean="0"/>
              <a:t>Lc</a:t>
            </a:r>
            <a:r>
              <a:rPr lang="en-IN" sz="1800" dirty="0" smtClean="0"/>
              <a:t> is aligned with the principal axis of the link.</a:t>
            </a:r>
          </a:p>
          <a:p>
            <a:pPr>
              <a:buFont typeface="Wingdings" panose="05000000000000000000" pitchFamily="2" charset="2"/>
              <a:buChar char="v"/>
            </a:pPr>
            <a:endParaRPr lang="en-IN" sz="1800" dirty="0" smtClean="0"/>
          </a:p>
          <a:p>
            <a:pPr>
              <a:buFont typeface="Wingdings" panose="05000000000000000000" pitchFamily="2" charset="2"/>
              <a:buChar char="v"/>
            </a:pPr>
            <a:endParaRPr lang="en-IN" sz="1800" dirty="0"/>
          </a:p>
          <a:p>
            <a:pPr>
              <a:buFont typeface="Wingdings" panose="05000000000000000000" pitchFamily="2" charset="2"/>
              <a:buChar char="v"/>
            </a:pPr>
            <a:r>
              <a:rPr lang="en-IN" sz="1800" dirty="0" smtClean="0"/>
              <a:t>The homogeneous coordinate transformation matrix is given as</a:t>
            </a:r>
            <a:endParaRPr lang="en-US" sz="1800"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3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10</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xmlns:a14="http://schemas.microsoft.com/office/drawing/2010/main">
        <mc:Choice Requires="a14">
          <p:sp>
            <p:nvSpPr>
              <p:cNvPr id="7" name="Rectangle 6"/>
              <p:cNvSpPr/>
              <p:nvPr/>
            </p:nvSpPr>
            <p:spPr>
              <a:xfrm>
                <a:off x="5241157" y="1657595"/>
                <a:ext cx="2113014" cy="7635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a:latin typeface="Cambria Math" panose="02040503050406030204" pitchFamily="18" charset="0"/>
                                    </a:rPr>
                                    <m:t>1</m:t>
                                  </m:r>
                                </m:sup>
                              </m:sSup>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US">
                                          <a:latin typeface="Cambria Math" panose="02040503050406030204" pitchFamily="18" charset="0"/>
                                        </a:rPr>
                                        <m:t>1</m:t>
                                      </m:r>
                                    </m:sub>
                                  </m:sSub>
                                </m:num>
                                <m:den>
                                  <m:r>
                                    <a:rPr lang="en-US">
                                      <a:latin typeface="Cambria Math" panose="02040503050406030204" pitchFamily="18" charset="0"/>
                                    </a:rPr>
                                    <m:t>2</m:t>
                                  </m:r>
                                </m:den>
                              </m:f>
                              <m:r>
                                <a:rPr lang="en-US">
                                  <a:latin typeface="Cambria Math" panose="02040503050406030204" pitchFamily="18" charset="0"/>
                                </a:rPr>
                                <m:t>,0,0</m:t>
                              </m:r>
                            </m:e>
                          </m:d>
                          <m:r>
                            <m:rPr>
                              <m:nor/>
                            </m:rPr>
                            <a:rPr lang="en-US" dirty="0"/>
                            <m:t> </m:t>
                          </m:r>
                        </m:e>
                        <m:sup>
                          <m:r>
                            <a:rPr lang="en-IN" b="0" i="1" smtClean="0">
                              <a:latin typeface="Cambria Math" panose="02040503050406030204" pitchFamily="18" charset="0"/>
                            </a:rPr>
                            <m:t>𝑇</m:t>
                          </m:r>
                        </m:sup>
                      </m:sSup>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5241157" y="1657595"/>
                <a:ext cx="2113014" cy="76354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241157" y="3030179"/>
                <a:ext cx="2496709"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0">
                                  <a:latin typeface="Cambria Math" panose="02040503050406030204" pitchFamily="18" charset="0"/>
                                </a:rPr>
                                <m:t>1</m:t>
                              </m:r>
                            </m:sub>
                          </m:sSub>
                        </m:e>
                      </m:acc>
                      <m:r>
                        <a:rPr lang="en-US" i="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0">
                                  <a:latin typeface="Cambria Math" panose="02040503050406030204" pitchFamily="18" charset="0"/>
                                </a:rPr>
                                <m:t>1</m:t>
                              </m:r>
                            </m:sub>
                          </m:sSub>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US" i="0">
                                      <a:latin typeface="Cambria Math" panose="02040503050406030204" pitchFamily="18" charset="0"/>
                                    </a:rPr>
                                    <m:t>1</m:t>
                                  </m:r>
                                </m:sub>
                              </m:sSub>
                            </m:e>
                            <m:sup>
                              <m:r>
                                <a:rPr lang="en-US" i="0">
                                  <a:latin typeface="Cambria Math" panose="02040503050406030204" pitchFamily="18" charset="0"/>
                                </a:rPr>
                                <m:t>2</m:t>
                              </m:r>
                            </m:sup>
                          </m:sSup>
                        </m:num>
                        <m:den>
                          <m:r>
                            <a:rPr lang="en-US" i="0">
                              <a:latin typeface="Cambria Math" panose="02040503050406030204" pitchFamily="18" charset="0"/>
                            </a:rPr>
                            <m:t>12</m:t>
                          </m:r>
                        </m:den>
                      </m:f>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0">
                                    <a:latin typeface="Cambria Math" panose="02040503050406030204" pitchFamily="18" charset="0"/>
                                  </a:rPr>
                                  <m:t>0</m:t>
                                </m:r>
                              </m:e>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0</m:t>
                                </m:r>
                              </m:e>
                              <m:e>
                                <m:r>
                                  <a:rPr lang="en-US" i="0">
                                    <a:latin typeface="Cambria Math" panose="02040503050406030204" pitchFamily="18" charset="0"/>
                                  </a:rPr>
                                  <m:t>1</m:t>
                                </m:r>
                              </m:e>
                              <m:e>
                                <m:r>
                                  <a:rPr lang="en-US" i="0">
                                    <a:latin typeface="Cambria Math" panose="02040503050406030204" pitchFamily="18" charset="0"/>
                                  </a:rPr>
                                  <m:t>0</m:t>
                                </m:r>
                              </m:e>
                            </m:mr>
                            <m:mr>
                              <m:e>
                                <m:r>
                                  <a:rPr lang="en-US" i="0">
                                    <a:latin typeface="Cambria Math" panose="02040503050406030204" pitchFamily="18" charset="0"/>
                                  </a:rPr>
                                  <m:t>0</m:t>
                                </m:r>
                              </m:e>
                              <m:e>
                                <m:r>
                                  <a:rPr lang="en-US" i="0">
                                    <a:latin typeface="Cambria Math" panose="02040503050406030204" pitchFamily="18" charset="0"/>
                                  </a:rPr>
                                  <m:t>0</m:t>
                                </m:r>
                              </m:e>
                              <m:e>
                                <m:r>
                                  <a:rPr lang="en-US" i="0">
                                    <a:latin typeface="Cambria Math" panose="02040503050406030204" pitchFamily="18" charset="0"/>
                                  </a:rPr>
                                  <m:t>1</m:t>
                                </m:r>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5241157" y="3030179"/>
                <a:ext cx="2496709" cy="82490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209781" y="4662771"/>
                <a:ext cx="2703497" cy="111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000000"/>
                              </a:solidFill>
                              <a:latin typeface="Cambria Math" panose="02040503050406030204" pitchFamily="18" charset="0"/>
                              <a:ea typeface="Times New Roman" panose="02020603050405020304" pitchFamily="18" charset="0"/>
                            </a:rPr>
                          </m:ctrlPr>
                        </m:sSubSupPr>
                        <m:e>
                          <m:r>
                            <a:rPr lang="en-US" b="0" i="1">
                              <a:solidFill>
                                <a:srgbClr val="000000"/>
                              </a:solidFill>
                              <a:latin typeface="Cambria Math" panose="02040503050406030204" pitchFamily="18" charset="0"/>
                              <a:ea typeface="Times New Roman" panose="02020603050405020304" pitchFamily="18" charset="0"/>
                            </a:rPr>
                            <m:t>𝑇</m:t>
                          </m:r>
                        </m:e>
                        <m:sub>
                          <m:r>
                            <a:rPr lang="en-US" b="0" i="1">
                              <a:solidFill>
                                <a:srgbClr val="000000"/>
                              </a:solidFill>
                              <a:latin typeface="Cambria Math" panose="02040503050406030204" pitchFamily="18" charset="0"/>
                              <a:ea typeface="Times New Roman" panose="02020603050405020304" pitchFamily="18" charset="0"/>
                            </a:rPr>
                            <m:t>0</m:t>
                          </m:r>
                        </m:sub>
                        <m:sup>
                          <m:r>
                            <a:rPr lang="en-US" b="0" i="1">
                              <a:solidFill>
                                <a:srgbClr val="000000"/>
                              </a:solidFill>
                              <a:latin typeface="Cambria Math" panose="02040503050406030204" pitchFamily="18" charset="0"/>
                              <a:ea typeface="Times New Roman" panose="02020603050405020304" pitchFamily="18" charset="0"/>
                            </a:rPr>
                            <m:t>1</m:t>
                          </m:r>
                        </m:sup>
                      </m:sSubSup>
                      <m:r>
                        <a:rPr lang="en-US" b="0" i="1">
                          <a:solidFill>
                            <a:srgbClr val="000000"/>
                          </a:solidFill>
                          <a:latin typeface="Cambria Math" panose="02040503050406030204" pitchFamily="18" charset="0"/>
                          <a:ea typeface="Times New Roman" panose="02020603050405020304" pitchFamily="18" charset="0"/>
                        </a:rPr>
                        <m:t>=</m:t>
                      </m:r>
                      <m:d>
                        <m:dPr>
                          <m:begChr m:val="["/>
                          <m:endChr m:val="]"/>
                          <m:ctrlPr>
                            <a:rPr lang="en-US" i="1">
                              <a:solidFill>
                                <a:srgbClr val="000000"/>
                              </a:solidFill>
                              <a:latin typeface="Cambria Math" panose="02040503050406030204" pitchFamily="18" charset="0"/>
                              <a:ea typeface="Times New Roman" panose="02020603050405020304" pitchFamily="18" charset="0"/>
                            </a:rPr>
                          </m:ctrlPr>
                        </m:dPr>
                        <m:e>
                          <m:m>
                            <m:mPr>
                              <m:mcs>
                                <m:mc>
                                  <m:mcPr>
                                    <m:count m:val="3"/>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𝐶</m:t>
                                    </m:r>
                                  </m:e>
                                  <m:sub>
                                    <m:r>
                                      <a:rPr lang="en-IN" b="0" i="1">
                                        <a:solidFill>
                                          <a:srgbClr val="000000"/>
                                        </a:solidFill>
                                        <a:latin typeface="Cambria Math" panose="02040503050406030204" pitchFamily="18" charset="0"/>
                                        <a:ea typeface="Times New Roman" panose="02020603050405020304" pitchFamily="18" charset="0"/>
                                      </a:rPr>
                                      <m:t>1</m:t>
                                    </m:r>
                                  </m:sub>
                                </m:sSub>
                              </m:e>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m:t>
                                    </m:r>
                                    <m:r>
                                      <a:rPr lang="en-IN" b="0" i="1" smtClean="0">
                                        <a:solidFill>
                                          <a:srgbClr val="000000"/>
                                        </a:solidFill>
                                        <a:latin typeface="Cambria Math" panose="02040503050406030204" pitchFamily="18" charset="0"/>
                                        <a:ea typeface="Times New Roman" panose="02020603050405020304" pitchFamily="18" charset="0"/>
                                      </a:rPr>
                                      <m:t>𝑆</m:t>
                                    </m:r>
                                  </m:e>
                                  <m:sub>
                                    <m:r>
                                      <a:rPr lang="en-IN" b="0" i="1">
                                        <a:solidFill>
                                          <a:srgbClr val="000000"/>
                                        </a:solidFill>
                                        <a:latin typeface="Cambria Math" panose="02040503050406030204" pitchFamily="18" charset="0"/>
                                        <a:ea typeface="Times New Roman" panose="02020603050405020304" pitchFamily="18" charset="0"/>
                                      </a:rPr>
                                      <m:t>1</m:t>
                                    </m:r>
                                  </m:sub>
                                </m:sSub>
                              </m:e>
                              <m:e>
                                <m:r>
                                  <a:rPr lang="en-IN" b="0" i="1" smtClean="0">
                                    <a:solidFill>
                                      <a:srgbClr val="000000"/>
                                    </a:solidFill>
                                    <a:latin typeface="Cambria Math" panose="02040503050406030204" pitchFamily="18" charset="0"/>
                                    <a:ea typeface="Times New Roman" panose="02020603050405020304" pitchFamily="18" charset="0"/>
                                  </a:rPr>
                                  <m:t>0</m:t>
                                </m:r>
                                <m:r>
                                  <a:rPr lang="en-US" b="0" i="1">
                                    <a:solidFill>
                                      <a:srgbClr val="000000"/>
                                    </a:solidFill>
                                    <a:latin typeface="Cambria Math" panose="02040503050406030204" pitchFamily="18" charset="0"/>
                                    <a:ea typeface="Times New Roman" panose="02020603050405020304" pitchFamily="18" charset="0"/>
                                  </a:rPr>
                                  <m:t> </m:t>
                                </m:r>
                              </m:e>
                            </m:mr>
                            <m:mr>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𝑆</m:t>
                                    </m:r>
                                  </m:e>
                                  <m:sub>
                                    <m:r>
                                      <a:rPr lang="en-IN" b="0" i="1">
                                        <a:solidFill>
                                          <a:srgbClr val="000000"/>
                                        </a:solidFill>
                                        <a:latin typeface="Cambria Math" panose="02040503050406030204" pitchFamily="18" charset="0"/>
                                        <a:ea typeface="Times New Roman" panose="02020603050405020304" pitchFamily="18" charset="0"/>
                                      </a:rPr>
                                      <m:t>1</m:t>
                                    </m:r>
                                  </m:sub>
                                </m:sSub>
                              </m:e>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𝐶</m:t>
                                    </m:r>
                                  </m:e>
                                  <m:sub>
                                    <m:r>
                                      <a:rPr lang="en-IN" b="0" i="1">
                                        <a:solidFill>
                                          <a:srgbClr val="000000"/>
                                        </a:solidFill>
                                        <a:latin typeface="Cambria Math" panose="02040503050406030204" pitchFamily="18" charset="0"/>
                                        <a:ea typeface="Times New Roman" panose="02020603050405020304" pitchFamily="18" charset="0"/>
                                      </a:rPr>
                                      <m:t>1</m:t>
                                    </m:r>
                                  </m:sub>
                                </m:sSub>
                              </m:e>
                              <m:e>
                                <m:r>
                                  <a:rPr lang="en-IN" b="0" i="1" smtClean="0">
                                    <a:solidFill>
                                      <a:srgbClr val="000000"/>
                                    </a:solidFill>
                                    <a:latin typeface="Cambria Math" panose="02040503050406030204" pitchFamily="18" charset="0"/>
                                    <a:ea typeface="Times New Roman" panose="02020603050405020304" pitchFamily="18" charset="0"/>
                                  </a:rPr>
                                  <m:t>0</m:t>
                                </m:r>
                              </m:e>
                            </m:mr>
                            <m:mr>
                              <m:e>
                                <m:m>
                                  <m:mPr>
                                    <m:mcs>
                                      <m:mc>
                                        <m:mcPr>
                                          <m:count m:val="1"/>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r>
                                        <a:rPr lang="en-IN" b="0" i="1">
                                          <a:solidFill>
                                            <a:srgbClr val="000000"/>
                                          </a:solidFill>
                                          <a:latin typeface="Cambria Math" panose="02040503050406030204" pitchFamily="18" charset="0"/>
                                          <a:ea typeface="Times New Roman" panose="02020603050405020304" pitchFamily="18" charset="0"/>
                                        </a:rPr>
                                        <m:t>0</m:t>
                                      </m:r>
                                    </m:e>
                                  </m:mr>
                                  <m:mr>
                                    <m:e>
                                      <m:r>
                                        <a:rPr lang="en-IN" b="0" i="1">
                                          <a:solidFill>
                                            <a:srgbClr val="000000"/>
                                          </a:solidFill>
                                          <a:latin typeface="Cambria Math" panose="02040503050406030204" pitchFamily="18" charset="0"/>
                                          <a:ea typeface="Times New Roman" panose="02020603050405020304" pitchFamily="18" charset="0"/>
                                        </a:rPr>
                                        <m:t>0</m:t>
                                      </m:r>
                                    </m:e>
                                  </m:mr>
                                </m:m>
                              </m:e>
                              <m:e>
                                <m:m>
                                  <m:mPr>
                                    <m:mcs>
                                      <m:mc>
                                        <m:mcPr>
                                          <m:count m:val="1"/>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r>
                                        <m:rPr>
                                          <m:brk m:alnAt="7"/>
                                        </m:rPr>
                                        <a:rPr lang="en-IN" b="0" i="1" smtClean="0">
                                          <a:solidFill>
                                            <a:srgbClr val="000000"/>
                                          </a:solidFill>
                                          <a:latin typeface="Cambria Math" panose="02040503050406030204" pitchFamily="18" charset="0"/>
                                          <a:ea typeface="Times New Roman" panose="02020603050405020304" pitchFamily="18" charset="0"/>
                                        </a:rPr>
                                        <m:t>0</m:t>
                                      </m:r>
                                    </m:e>
                                  </m:mr>
                                  <m:mr>
                                    <m:e>
                                      <m:r>
                                        <a:rPr lang="en-IN" b="0" i="1">
                                          <a:solidFill>
                                            <a:srgbClr val="000000"/>
                                          </a:solidFill>
                                          <a:latin typeface="Cambria Math" panose="02040503050406030204" pitchFamily="18" charset="0"/>
                                          <a:ea typeface="Times New Roman" panose="02020603050405020304" pitchFamily="18" charset="0"/>
                                        </a:rPr>
                                        <m:t>0</m:t>
                                      </m:r>
                                    </m:e>
                                  </m:mr>
                                </m:m>
                              </m:e>
                              <m:e>
                                <m:m>
                                  <m:mPr>
                                    <m:mcs>
                                      <m:mc>
                                        <m:mcPr>
                                          <m:count m:val="1"/>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r>
                                        <m:rPr>
                                          <m:brk m:alnAt="7"/>
                                        </m:rPr>
                                        <a:rPr lang="en-IN" b="0" i="1" smtClean="0">
                                          <a:solidFill>
                                            <a:srgbClr val="000000"/>
                                          </a:solidFill>
                                          <a:latin typeface="Cambria Math" panose="02040503050406030204" pitchFamily="18" charset="0"/>
                                          <a:ea typeface="Times New Roman" panose="02020603050405020304" pitchFamily="18" charset="0"/>
                                        </a:rPr>
                                        <m:t>1</m:t>
                                      </m:r>
                                    </m:e>
                                  </m:mr>
                                  <m:mr>
                                    <m:e>
                                      <m:r>
                                        <a:rPr lang="en-IN" b="0" i="1">
                                          <a:solidFill>
                                            <a:srgbClr val="000000"/>
                                          </a:solidFill>
                                          <a:latin typeface="Cambria Math" panose="02040503050406030204" pitchFamily="18" charset="0"/>
                                          <a:ea typeface="Times New Roman" panose="02020603050405020304" pitchFamily="18" charset="0"/>
                                        </a:rPr>
                                        <m:t>0</m:t>
                                      </m:r>
                                    </m:e>
                                  </m:mr>
                                </m:m>
                              </m:e>
                            </m:mr>
                          </m:m>
                          <m:r>
                            <a:rPr lang="en-US" b="0" i="1">
                              <a:solidFill>
                                <a:srgbClr val="000000"/>
                              </a:solidFill>
                              <a:latin typeface="Cambria Math" panose="02040503050406030204" pitchFamily="18" charset="0"/>
                              <a:ea typeface="Times New Roman" panose="02020603050405020304" pitchFamily="18" charset="0"/>
                            </a:rPr>
                            <m:t> </m:t>
                          </m:r>
                          <m:m>
                            <m:mPr>
                              <m:mcs>
                                <m:mc>
                                  <m:mcPr>
                                    <m:count m:val="1"/>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𝑙</m:t>
                                    </m:r>
                                  </m:e>
                                  <m:sub>
                                    <m:r>
                                      <a:rPr lang="en-IN" b="0" i="1">
                                        <a:solidFill>
                                          <a:srgbClr val="000000"/>
                                        </a:solidFill>
                                        <a:latin typeface="Cambria Math" panose="02040503050406030204" pitchFamily="18" charset="0"/>
                                        <a:ea typeface="Times New Roman" panose="02020603050405020304" pitchFamily="18" charset="0"/>
                                      </a:rPr>
                                      <m:t>1</m:t>
                                    </m:r>
                                  </m:sub>
                                </m:sSub>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𝐶</m:t>
                                    </m:r>
                                  </m:e>
                                  <m:sub>
                                    <m:r>
                                      <a:rPr lang="en-IN" b="0" i="1">
                                        <a:solidFill>
                                          <a:srgbClr val="000000"/>
                                        </a:solidFill>
                                        <a:latin typeface="Cambria Math" panose="02040503050406030204" pitchFamily="18" charset="0"/>
                                        <a:ea typeface="Times New Roman" panose="02020603050405020304" pitchFamily="18" charset="0"/>
                                      </a:rPr>
                                      <m:t>1</m:t>
                                    </m:r>
                                  </m:sub>
                                </m:sSub>
                              </m:e>
                            </m:mr>
                            <m:mr>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𝑙</m:t>
                                    </m:r>
                                  </m:e>
                                  <m:sub>
                                    <m:r>
                                      <a:rPr lang="en-IN" b="0" i="1">
                                        <a:solidFill>
                                          <a:srgbClr val="000000"/>
                                        </a:solidFill>
                                        <a:latin typeface="Cambria Math" panose="02040503050406030204" pitchFamily="18" charset="0"/>
                                        <a:ea typeface="Times New Roman" panose="02020603050405020304" pitchFamily="18" charset="0"/>
                                      </a:rPr>
                                      <m:t>1</m:t>
                                    </m:r>
                                  </m:sub>
                                </m:sSub>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𝑆</m:t>
                                    </m:r>
                                  </m:e>
                                  <m:sub>
                                    <m:r>
                                      <a:rPr lang="en-IN" b="0" i="1">
                                        <a:solidFill>
                                          <a:srgbClr val="000000"/>
                                        </a:solidFill>
                                        <a:latin typeface="Cambria Math" panose="02040503050406030204" pitchFamily="18" charset="0"/>
                                        <a:ea typeface="Times New Roman" panose="02020603050405020304" pitchFamily="18" charset="0"/>
                                      </a:rPr>
                                      <m:t>1</m:t>
                                    </m:r>
                                  </m:sub>
                                </m:sSub>
                              </m:e>
                            </m:mr>
                            <m:mr>
                              <m:e>
                                <m:m>
                                  <m:mPr>
                                    <m:mcs>
                                      <m:mc>
                                        <m:mcPr>
                                          <m:count m:val="1"/>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r>
                                        <a:rPr lang="en-IN" b="0" i="1">
                                          <a:solidFill>
                                            <a:srgbClr val="000000"/>
                                          </a:solidFill>
                                          <a:latin typeface="Cambria Math" panose="02040503050406030204" pitchFamily="18" charset="0"/>
                                          <a:ea typeface="Times New Roman" panose="02020603050405020304" pitchFamily="18" charset="0"/>
                                        </a:rPr>
                                        <m:t>0</m:t>
                                      </m:r>
                                    </m:e>
                                  </m:mr>
                                  <m:mr>
                                    <m:e>
                                      <m:r>
                                        <a:rPr lang="en-IN" b="0" i="1">
                                          <a:solidFill>
                                            <a:srgbClr val="000000"/>
                                          </a:solidFill>
                                          <a:latin typeface="Cambria Math" panose="02040503050406030204" pitchFamily="18" charset="0"/>
                                          <a:ea typeface="Times New Roman" panose="02020603050405020304" pitchFamily="18" charset="0"/>
                                        </a:rPr>
                                        <m:t>1</m:t>
                                      </m:r>
                                    </m:e>
                                  </m:mr>
                                </m:m>
                              </m:e>
                            </m:mr>
                          </m:m>
                        </m:e>
                      </m:d>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5209781" y="4662771"/>
                <a:ext cx="2703497" cy="111633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10" name="Ink 9"/>
              <p14:cNvContentPartPr/>
              <p14:nvPr/>
            </p14:nvContentPartPr>
            <p14:xfrm>
              <a:off x="597960" y="720720"/>
              <a:ext cx="8280360" cy="5581080"/>
            </p14:xfrm>
          </p:contentPart>
        </mc:Choice>
        <mc:Fallback xmlns="">
          <p:pic>
            <p:nvPicPr>
              <p:cNvPr id="10" name="Ink 9"/>
              <p:cNvPicPr/>
              <p:nvPr/>
            </p:nvPicPr>
            <p:blipFill>
              <a:blip r:embed="rId6"/>
              <a:stretch>
                <a:fillRect/>
              </a:stretch>
            </p:blipFill>
            <p:spPr>
              <a:xfrm>
                <a:off x="582120" y="708840"/>
                <a:ext cx="8312040" cy="5599080"/>
              </a:xfrm>
              <a:prstGeom prst="rect">
                <a:avLst/>
              </a:prstGeom>
            </p:spPr>
          </p:pic>
        </mc:Fallback>
      </mc:AlternateContent>
    </p:spTree>
    <p:extLst>
      <p:ext uri="{BB962C8B-B14F-4D97-AF65-F5344CB8AC3E}">
        <p14:creationId xmlns:p14="http://schemas.microsoft.com/office/powerpoint/2010/main" val="27761690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Lagrange Euler Dynamic Model of </a:t>
            </a:r>
            <a:br>
              <a:rPr lang="en-IN" dirty="0"/>
            </a:br>
            <a:r>
              <a:rPr lang="en-IN" dirty="0"/>
              <a:t>a two </a:t>
            </a:r>
            <a:r>
              <a:rPr lang="en-IN" dirty="0" err="1"/>
              <a:t>dof</a:t>
            </a:r>
            <a:r>
              <a:rPr lang="en-IN" dirty="0"/>
              <a:t> RR Manipulator</a:t>
            </a:r>
            <a:endParaRPr lang="en-US" dirty="0"/>
          </a:p>
        </p:txBody>
      </p:sp>
      <p:sp>
        <p:nvSpPr>
          <p:cNvPr id="3" name="Content Placeholder 2"/>
          <p:cNvSpPr>
            <a:spLocks noGrp="1"/>
          </p:cNvSpPr>
          <p:nvPr>
            <p:ph sz="quarter" idx="1"/>
          </p:nvPr>
        </p:nvSpPr>
        <p:spPr>
          <a:xfrm>
            <a:off x="366396" y="1499854"/>
            <a:ext cx="2955924" cy="5058093"/>
          </a:xfrm>
        </p:spPr>
        <p:txBody>
          <a:bodyPr/>
          <a:lstStyle/>
          <a:p>
            <a:pPr>
              <a:buFont typeface="Wingdings" panose="05000000000000000000" pitchFamily="2" charset="2"/>
              <a:buChar char="v"/>
            </a:pPr>
            <a:r>
              <a:rPr lang="en-IN" sz="1800" dirty="0" smtClean="0"/>
              <a:t>The centre of mass of link 1 in base coordinates is given as</a:t>
            </a:r>
          </a:p>
          <a:p>
            <a:pPr>
              <a:buFont typeface="Wingdings" panose="05000000000000000000" pitchFamily="2" charset="2"/>
              <a:buChar char="v"/>
            </a:pPr>
            <a:endParaRPr lang="en-IN" sz="1800" dirty="0"/>
          </a:p>
          <a:p>
            <a:pPr>
              <a:buFont typeface="Wingdings" panose="05000000000000000000" pitchFamily="2" charset="2"/>
              <a:buChar char="v"/>
            </a:pPr>
            <a:endParaRPr lang="en-IN" sz="1800" dirty="0" smtClean="0"/>
          </a:p>
          <a:p>
            <a:pPr>
              <a:buFont typeface="Wingdings" panose="05000000000000000000" pitchFamily="2" charset="2"/>
              <a:buChar char="v"/>
            </a:pPr>
            <a:endParaRPr lang="en-IN" sz="1800" dirty="0"/>
          </a:p>
          <a:p>
            <a:pPr>
              <a:buFont typeface="Wingdings" panose="05000000000000000000" pitchFamily="2" charset="2"/>
              <a:buChar char="v"/>
            </a:pPr>
            <a:endParaRPr lang="en-IN" sz="1800" dirty="0" smtClean="0"/>
          </a:p>
          <a:p>
            <a:pPr>
              <a:buFont typeface="Wingdings" panose="05000000000000000000" pitchFamily="2" charset="2"/>
              <a:buChar char="v"/>
            </a:pPr>
            <a:endParaRPr lang="en-IN" sz="1800" dirty="0"/>
          </a:p>
          <a:p>
            <a:pPr>
              <a:buFont typeface="Wingdings" panose="05000000000000000000" pitchFamily="2" charset="2"/>
              <a:buChar char="v"/>
            </a:pPr>
            <a:endParaRPr lang="en-IN" sz="1800" dirty="0" smtClean="0"/>
          </a:p>
          <a:p>
            <a:pPr>
              <a:buFont typeface="Wingdings" panose="05000000000000000000" pitchFamily="2" charset="2"/>
              <a:buChar char="v"/>
            </a:pPr>
            <a:endParaRPr lang="en-IN" sz="1800" dirty="0" smtClean="0"/>
          </a:p>
          <a:p>
            <a:pPr>
              <a:buFont typeface="Wingdings" panose="05000000000000000000" pitchFamily="2" charset="2"/>
              <a:buChar char="v"/>
            </a:pPr>
            <a:endParaRPr lang="en-IN" sz="1800"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3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11</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xmlns:a14="http://schemas.microsoft.com/office/drawing/2010/main">
        <mc:Choice Requires="a14">
          <p:sp>
            <p:nvSpPr>
              <p:cNvPr id="8" name="Rectangle 7"/>
              <p:cNvSpPr/>
              <p:nvPr/>
            </p:nvSpPr>
            <p:spPr>
              <a:xfrm>
                <a:off x="3749783" y="1994989"/>
                <a:ext cx="2202975" cy="8487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𝐻</m:t>
                          </m:r>
                        </m:e>
                        <m:sub>
                          <m:r>
                            <a:rPr lang="en-US" i="0">
                              <a:latin typeface="Cambria Math" panose="02040503050406030204" pitchFamily="18" charset="0"/>
                            </a:rPr>
                            <m:t>1</m:t>
                          </m:r>
                        </m:sub>
                      </m:sSub>
                      <m:r>
                        <a:rPr lang="en-US" i="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IN" b="0" i="0" smtClean="0">
                                    <a:latin typeface="Cambria Math" panose="02040503050406030204" pitchFamily="18" charset="0"/>
                                  </a:rPr>
                                  <m:t>1</m:t>
                                </m:r>
                              </m:e>
                              <m:e>
                                <m:r>
                                  <a:rPr lang="en-US" i="0">
                                    <a:latin typeface="Cambria Math" panose="02040503050406030204" pitchFamily="18" charset="0"/>
                                  </a:rPr>
                                  <m:t>0</m:t>
                                </m:r>
                              </m:e>
                              <m:e>
                                <m:r>
                                  <a:rPr lang="en-US" i="0">
                                    <a:latin typeface="Cambria Math" panose="02040503050406030204" pitchFamily="18" charset="0"/>
                                  </a:rPr>
                                  <m:t>0   0</m:t>
                                </m:r>
                              </m:e>
                            </m:mr>
                            <m:mr>
                              <m:e>
                                <m:r>
                                  <a:rPr lang="en-US" i="0">
                                    <a:latin typeface="Cambria Math" panose="02040503050406030204" pitchFamily="18" charset="0"/>
                                  </a:rPr>
                                  <m:t>0</m:t>
                                </m:r>
                              </m:e>
                              <m:e>
                                <m:r>
                                  <a:rPr lang="en-US" i="0">
                                    <a:latin typeface="Cambria Math" panose="02040503050406030204" pitchFamily="18" charset="0"/>
                                  </a:rPr>
                                  <m:t>1</m:t>
                                </m:r>
                              </m:e>
                              <m:e>
                                <m:r>
                                  <a:rPr lang="en-US" i="0">
                                    <a:latin typeface="Cambria Math" panose="02040503050406030204" pitchFamily="18" charset="0"/>
                                  </a:rPr>
                                  <m:t>0   0</m:t>
                                </m:r>
                              </m:e>
                            </m:mr>
                            <m:mr>
                              <m:e>
                                <m:r>
                                  <a:rPr lang="en-US" i="0">
                                    <a:latin typeface="Cambria Math" panose="02040503050406030204" pitchFamily="18" charset="0"/>
                                  </a:rPr>
                                  <m:t>0</m:t>
                                </m:r>
                              </m:e>
                              <m:e>
                                <m:r>
                                  <a:rPr lang="en-US" i="0">
                                    <a:latin typeface="Cambria Math" panose="02040503050406030204" pitchFamily="18" charset="0"/>
                                  </a:rPr>
                                  <m:t>0</m:t>
                                </m:r>
                              </m:e>
                              <m:e>
                                <m:r>
                                  <a:rPr lang="en-US" i="0">
                                    <a:latin typeface="Cambria Math" panose="02040503050406030204" pitchFamily="18" charset="0"/>
                                  </a:rPr>
                                  <m:t>1   0</m:t>
                                </m:r>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3749783" y="1994989"/>
                <a:ext cx="2202975" cy="84875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749783" y="1418351"/>
                <a:ext cx="1670714" cy="374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𝐶</m:t>
                              </m:r>
                            </m:e>
                          </m:acc>
                        </m:e>
                        <m:sup>
                          <m:r>
                            <a:rPr lang="en-US">
                              <a:latin typeface="Cambria Math" panose="02040503050406030204" pitchFamily="18" charset="0"/>
                            </a:rPr>
                            <m:t>1</m:t>
                          </m:r>
                        </m:sup>
                      </m:sSup>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0">
                              <a:latin typeface="Cambria Math" panose="02040503050406030204" pitchFamily="18" charset="0"/>
                            </a:rPr>
                            <m:t>1</m:t>
                          </m:r>
                        </m:sub>
                      </m:sSub>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0">
                              <a:latin typeface="Cambria Math" panose="02040503050406030204" pitchFamily="18" charset="0"/>
                            </a:rPr>
                            <m:t>0</m:t>
                          </m:r>
                        </m:sub>
                        <m:sup>
                          <m:r>
                            <a:rPr lang="en-US" i="0">
                              <a:latin typeface="Cambria Math" panose="02040503050406030204" pitchFamily="18" charset="0"/>
                            </a:rPr>
                            <m:t>1</m:t>
                          </m:r>
                        </m:sup>
                      </m:sSubSup>
                      <m:r>
                        <a:rPr lang="en-US" i="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0">
                              <a:latin typeface="Cambria Math" panose="02040503050406030204" pitchFamily="18" charset="0"/>
                            </a:rPr>
                            <m:t>1</m:t>
                          </m:r>
                        </m:sup>
                      </m:sSup>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749783" y="1418351"/>
                <a:ext cx="1670714" cy="374205"/>
              </a:xfrm>
              <a:prstGeom prst="rect">
                <a:avLst/>
              </a:prstGeom>
              <a:blipFill rotWithShape="0">
                <a:blip r:embed="rId3"/>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578493" y="2974690"/>
                <a:ext cx="5491054" cy="11291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i="1">
                                  <a:latin typeface="Cambria Math" panose="02040503050406030204" pitchFamily="18" charset="0"/>
                                </a:rPr>
                                <m:t>𝐶</m:t>
                              </m:r>
                            </m:e>
                          </m:acc>
                        </m:e>
                        <m:sup>
                          <m:r>
                            <a:rPr lang="en-US" i="0">
                              <a:latin typeface="Cambria Math" panose="02040503050406030204" pitchFamily="18" charset="0"/>
                            </a:rPr>
                            <m:t>1</m:t>
                          </m:r>
                        </m:sup>
                      </m:sSup>
                      <m:r>
                        <a:rPr lang="en-US" i="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IN" b="0" i="0" smtClean="0">
                                    <a:latin typeface="Cambria Math" panose="02040503050406030204" pitchFamily="18" charset="0"/>
                                  </a:rPr>
                                  <m:t>1</m:t>
                                </m:r>
                              </m:e>
                              <m:e>
                                <m:r>
                                  <a:rPr lang="en-US">
                                    <a:latin typeface="Cambria Math" panose="02040503050406030204" pitchFamily="18" charset="0"/>
                                  </a:rPr>
                                  <m:t>0</m:t>
                                </m:r>
                              </m:e>
                              <m:e>
                                <m:r>
                                  <a:rPr lang="en-US">
                                    <a:latin typeface="Cambria Math" panose="02040503050406030204" pitchFamily="18" charset="0"/>
                                  </a:rPr>
                                  <m:t>0   0</m:t>
                                </m:r>
                              </m:e>
                            </m:mr>
                            <m:mr>
                              <m:e>
                                <m:r>
                                  <a:rPr lang="en-US">
                                    <a:latin typeface="Cambria Math" panose="02040503050406030204" pitchFamily="18" charset="0"/>
                                  </a:rPr>
                                  <m:t>0</m:t>
                                </m:r>
                              </m:e>
                              <m:e>
                                <m:r>
                                  <a:rPr lang="en-US">
                                    <a:latin typeface="Cambria Math" panose="02040503050406030204" pitchFamily="18" charset="0"/>
                                  </a:rPr>
                                  <m:t>1</m:t>
                                </m:r>
                              </m:e>
                              <m:e>
                                <m:r>
                                  <a:rPr lang="en-US">
                                    <a:latin typeface="Cambria Math" panose="02040503050406030204" pitchFamily="18" charset="0"/>
                                  </a:rPr>
                                  <m:t>0   0</m:t>
                                </m:r>
                              </m:e>
                            </m:mr>
                            <m:mr>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1   0</m:t>
                                </m:r>
                              </m:e>
                            </m:mr>
                          </m:m>
                        </m:e>
                      </m:d>
                      <m:d>
                        <m:dPr>
                          <m:begChr m:val="["/>
                          <m:endChr m:val="]"/>
                          <m:ctrlPr>
                            <a:rPr lang="en-US" i="1">
                              <a:solidFill>
                                <a:srgbClr val="000000"/>
                              </a:solidFill>
                              <a:latin typeface="Cambria Math" panose="02040503050406030204" pitchFamily="18" charset="0"/>
                              <a:ea typeface="Times New Roman" panose="02020603050405020304" pitchFamily="18" charset="0"/>
                            </a:rPr>
                          </m:ctrlPr>
                        </m:dPr>
                        <m:e>
                          <m:m>
                            <m:mPr>
                              <m:mcs>
                                <m:mc>
                                  <m:mcPr>
                                    <m:count m:val="3"/>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i="1">
                                        <a:solidFill>
                                          <a:srgbClr val="000000"/>
                                        </a:solidFill>
                                        <a:latin typeface="Cambria Math" panose="02040503050406030204" pitchFamily="18" charset="0"/>
                                        <a:ea typeface="Times New Roman" panose="02020603050405020304" pitchFamily="18" charset="0"/>
                                      </a:rPr>
                                      <m:t>𝐶</m:t>
                                    </m:r>
                                  </m:e>
                                  <m:sub>
                                    <m:r>
                                      <a:rPr lang="en-IN" i="1">
                                        <a:solidFill>
                                          <a:srgbClr val="000000"/>
                                        </a:solidFill>
                                        <a:latin typeface="Cambria Math" panose="02040503050406030204" pitchFamily="18" charset="0"/>
                                        <a:ea typeface="Times New Roman" panose="02020603050405020304" pitchFamily="18" charset="0"/>
                                      </a:rPr>
                                      <m:t>1</m:t>
                                    </m:r>
                                  </m:sub>
                                </m:sSub>
                              </m:e>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i="1">
                                        <a:solidFill>
                                          <a:srgbClr val="000000"/>
                                        </a:solidFill>
                                        <a:latin typeface="Cambria Math" panose="02040503050406030204" pitchFamily="18" charset="0"/>
                                        <a:ea typeface="Times New Roman" panose="02020603050405020304" pitchFamily="18" charset="0"/>
                                      </a:rPr>
                                      <m:t>−</m:t>
                                    </m:r>
                                    <m:r>
                                      <a:rPr lang="en-IN" i="1">
                                        <a:solidFill>
                                          <a:srgbClr val="000000"/>
                                        </a:solidFill>
                                        <a:latin typeface="Cambria Math" panose="02040503050406030204" pitchFamily="18" charset="0"/>
                                        <a:ea typeface="Times New Roman" panose="02020603050405020304" pitchFamily="18" charset="0"/>
                                      </a:rPr>
                                      <m:t>𝑆</m:t>
                                    </m:r>
                                  </m:e>
                                  <m:sub>
                                    <m:r>
                                      <a:rPr lang="en-IN" i="1">
                                        <a:solidFill>
                                          <a:srgbClr val="000000"/>
                                        </a:solidFill>
                                        <a:latin typeface="Cambria Math" panose="02040503050406030204" pitchFamily="18" charset="0"/>
                                        <a:ea typeface="Times New Roman" panose="02020603050405020304" pitchFamily="18" charset="0"/>
                                      </a:rPr>
                                      <m:t>1</m:t>
                                    </m:r>
                                  </m:sub>
                                </m:sSub>
                              </m:e>
                              <m:e>
                                <m:r>
                                  <a:rPr lang="en-IN" i="1">
                                    <a:solidFill>
                                      <a:srgbClr val="000000"/>
                                    </a:solidFill>
                                    <a:latin typeface="Cambria Math" panose="02040503050406030204" pitchFamily="18" charset="0"/>
                                    <a:ea typeface="Times New Roman" panose="02020603050405020304" pitchFamily="18" charset="0"/>
                                  </a:rPr>
                                  <m:t>0</m:t>
                                </m:r>
                                <m:r>
                                  <a:rPr lang="en-US" i="1">
                                    <a:solidFill>
                                      <a:srgbClr val="000000"/>
                                    </a:solidFill>
                                    <a:latin typeface="Cambria Math" panose="02040503050406030204" pitchFamily="18" charset="0"/>
                                    <a:ea typeface="Times New Roman" panose="02020603050405020304" pitchFamily="18" charset="0"/>
                                  </a:rPr>
                                  <m:t> </m:t>
                                </m:r>
                              </m:e>
                            </m:mr>
                            <m:mr>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i="1">
                                        <a:solidFill>
                                          <a:srgbClr val="000000"/>
                                        </a:solidFill>
                                        <a:latin typeface="Cambria Math" panose="02040503050406030204" pitchFamily="18" charset="0"/>
                                        <a:ea typeface="Times New Roman" panose="02020603050405020304" pitchFamily="18" charset="0"/>
                                      </a:rPr>
                                      <m:t>𝑆</m:t>
                                    </m:r>
                                  </m:e>
                                  <m:sub>
                                    <m:r>
                                      <a:rPr lang="en-IN" i="1">
                                        <a:solidFill>
                                          <a:srgbClr val="000000"/>
                                        </a:solidFill>
                                        <a:latin typeface="Cambria Math" panose="02040503050406030204" pitchFamily="18" charset="0"/>
                                        <a:ea typeface="Times New Roman" panose="02020603050405020304" pitchFamily="18" charset="0"/>
                                      </a:rPr>
                                      <m:t>1</m:t>
                                    </m:r>
                                  </m:sub>
                                </m:sSub>
                              </m:e>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i="1">
                                        <a:solidFill>
                                          <a:srgbClr val="000000"/>
                                        </a:solidFill>
                                        <a:latin typeface="Cambria Math" panose="02040503050406030204" pitchFamily="18" charset="0"/>
                                        <a:ea typeface="Times New Roman" panose="02020603050405020304" pitchFamily="18" charset="0"/>
                                      </a:rPr>
                                      <m:t>𝐶</m:t>
                                    </m:r>
                                  </m:e>
                                  <m:sub>
                                    <m:r>
                                      <a:rPr lang="en-IN" i="1">
                                        <a:solidFill>
                                          <a:srgbClr val="000000"/>
                                        </a:solidFill>
                                        <a:latin typeface="Cambria Math" panose="02040503050406030204" pitchFamily="18" charset="0"/>
                                        <a:ea typeface="Times New Roman" panose="02020603050405020304" pitchFamily="18" charset="0"/>
                                      </a:rPr>
                                      <m:t>1</m:t>
                                    </m:r>
                                  </m:sub>
                                </m:sSub>
                              </m:e>
                              <m:e>
                                <m:r>
                                  <a:rPr lang="en-IN" i="1">
                                    <a:solidFill>
                                      <a:srgbClr val="000000"/>
                                    </a:solidFill>
                                    <a:latin typeface="Cambria Math" panose="02040503050406030204" pitchFamily="18" charset="0"/>
                                    <a:ea typeface="Times New Roman" panose="02020603050405020304" pitchFamily="18" charset="0"/>
                                  </a:rPr>
                                  <m:t>0</m:t>
                                </m:r>
                              </m:e>
                            </m:mr>
                            <m:mr>
                              <m:e>
                                <m:m>
                                  <m:mPr>
                                    <m:mcs>
                                      <m:mc>
                                        <m:mcPr>
                                          <m:count m:val="1"/>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r>
                                        <a:rPr lang="en-IN" i="1">
                                          <a:solidFill>
                                            <a:srgbClr val="000000"/>
                                          </a:solidFill>
                                          <a:latin typeface="Cambria Math" panose="02040503050406030204" pitchFamily="18" charset="0"/>
                                          <a:ea typeface="Times New Roman" panose="02020603050405020304" pitchFamily="18" charset="0"/>
                                        </a:rPr>
                                        <m:t>0</m:t>
                                      </m:r>
                                    </m:e>
                                  </m:mr>
                                  <m:mr>
                                    <m:e>
                                      <m:r>
                                        <a:rPr lang="en-IN" i="1">
                                          <a:solidFill>
                                            <a:srgbClr val="000000"/>
                                          </a:solidFill>
                                          <a:latin typeface="Cambria Math" panose="02040503050406030204" pitchFamily="18" charset="0"/>
                                          <a:ea typeface="Times New Roman" panose="02020603050405020304" pitchFamily="18" charset="0"/>
                                        </a:rPr>
                                        <m:t>0</m:t>
                                      </m:r>
                                    </m:e>
                                  </m:mr>
                                </m:m>
                              </m:e>
                              <m:e>
                                <m:m>
                                  <m:mPr>
                                    <m:mcs>
                                      <m:mc>
                                        <m:mcPr>
                                          <m:count m:val="1"/>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r>
                                        <m:rPr>
                                          <m:brk m:alnAt="7"/>
                                        </m:rPr>
                                        <a:rPr lang="en-IN" i="1">
                                          <a:solidFill>
                                            <a:srgbClr val="000000"/>
                                          </a:solidFill>
                                          <a:latin typeface="Cambria Math" panose="02040503050406030204" pitchFamily="18" charset="0"/>
                                          <a:ea typeface="Times New Roman" panose="02020603050405020304" pitchFamily="18" charset="0"/>
                                        </a:rPr>
                                        <m:t>0</m:t>
                                      </m:r>
                                    </m:e>
                                  </m:mr>
                                  <m:mr>
                                    <m:e>
                                      <m:r>
                                        <a:rPr lang="en-IN" i="1">
                                          <a:solidFill>
                                            <a:srgbClr val="000000"/>
                                          </a:solidFill>
                                          <a:latin typeface="Cambria Math" panose="02040503050406030204" pitchFamily="18" charset="0"/>
                                          <a:ea typeface="Times New Roman" panose="02020603050405020304" pitchFamily="18" charset="0"/>
                                        </a:rPr>
                                        <m:t>0</m:t>
                                      </m:r>
                                    </m:e>
                                  </m:mr>
                                </m:m>
                              </m:e>
                              <m:e>
                                <m:m>
                                  <m:mPr>
                                    <m:mcs>
                                      <m:mc>
                                        <m:mcPr>
                                          <m:count m:val="1"/>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r>
                                        <m:rPr>
                                          <m:brk m:alnAt="7"/>
                                        </m:rPr>
                                        <a:rPr lang="en-IN" i="1">
                                          <a:solidFill>
                                            <a:srgbClr val="000000"/>
                                          </a:solidFill>
                                          <a:latin typeface="Cambria Math" panose="02040503050406030204" pitchFamily="18" charset="0"/>
                                          <a:ea typeface="Times New Roman" panose="02020603050405020304" pitchFamily="18" charset="0"/>
                                        </a:rPr>
                                        <m:t>1</m:t>
                                      </m:r>
                                    </m:e>
                                  </m:mr>
                                  <m:mr>
                                    <m:e>
                                      <m:r>
                                        <a:rPr lang="en-IN" i="1">
                                          <a:solidFill>
                                            <a:srgbClr val="000000"/>
                                          </a:solidFill>
                                          <a:latin typeface="Cambria Math" panose="02040503050406030204" pitchFamily="18" charset="0"/>
                                          <a:ea typeface="Times New Roman" panose="02020603050405020304" pitchFamily="18" charset="0"/>
                                        </a:rPr>
                                        <m:t>0</m:t>
                                      </m:r>
                                    </m:e>
                                  </m:mr>
                                </m:m>
                              </m:e>
                            </m:mr>
                          </m:m>
                          <m:r>
                            <a:rPr lang="en-US" i="1">
                              <a:solidFill>
                                <a:srgbClr val="000000"/>
                              </a:solidFill>
                              <a:latin typeface="Cambria Math" panose="02040503050406030204" pitchFamily="18" charset="0"/>
                              <a:ea typeface="Times New Roman" panose="02020603050405020304" pitchFamily="18" charset="0"/>
                            </a:rPr>
                            <m:t> </m:t>
                          </m:r>
                          <m:m>
                            <m:mPr>
                              <m:mcs>
                                <m:mc>
                                  <m:mcPr>
                                    <m:count m:val="1"/>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𝑙</m:t>
                                    </m:r>
                                  </m:e>
                                  <m:sub>
                                    <m:r>
                                      <a:rPr lang="en-IN" i="1">
                                        <a:solidFill>
                                          <a:srgbClr val="000000"/>
                                        </a:solidFill>
                                        <a:latin typeface="Cambria Math" panose="02040503050406030204" pitchFamily="18" charset="0"/>
                                        <a:ea typeface="Times New Roman" panose="02020603050405020304" pitchFamily="18" charset="0"/>
                                      </a:rPr>
                                      <m:t>1</m:t>
                                    </m:r>
                                  </m:sub>
                                </m:sSub>
                                <m:sSub>
                                  <m:sSubPr>
                                    <m:ctrlPr>
                                      <a:rPr lang="en-US" i="1">
                                        <a:solidFill>
                                          <a:srgbClr val="000000"/>
                                        </a:solidFill>
                                        <a:latin typeface="Cambria Math" panose="02040503050406030204" pitchFamily="18" charset="0"/>
                                        <a:ea typeface="Times New Roman" panose="02020603050405020304" pitchFamily="18" charset="0"/>
                                      </a:rPr>
                                    </m:ctrlPr>
                                  </m:sSubPr>
                                  <m:e>
                                    <m:r>
                                      <a:rPr lang="en-IN" i="1">
                                        <a:solidFill>
                                          <a:srgbClr val="000000"/>
                                        </a:solidFill>
                                        <a:latin typeface="Cambria Math" panose="02040503050406030204" pitchFamily="18" charset="0"/>
                                        <a:ea typeface="Times New Roman" panose="02020603050405020304" pitchFamily="18" charset="0"/>
                                      </a:rPr>
                                      <m:t>𝐶</m:t>
                                    </m:r>
                                  </m:e>
                                  <m:sub>
                                    <m:r>
                                      <a:rPr lang="en-IN" i="1">
                                        <a:solidFill>
                                          <a:srgbClr val="000000"/>
                                        </a:solidFill>
                                        <a:latin typeface="Cambria Math" panose="02040503050406030204" pitchFamily="18" charset="0"/>
                                        <a:ea typeface="Times New Roman" panose="02020603050405020304" pitchFamily="18" charset="0"/>
                                      </a:rPr>
                                      <m:t>1</m:t>
                                    </m:r>
                                  </m:sub>
                                </m:sSub>
                              </m:e>
                            </m:mr>
                            <m:mr>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𝑙</m:t>
                                    </m:r>
                                  </m:e>
                                  <m:sub>
                                    <m:r>
                                      <a:rPr lang="en-IN" i="1">
                                        <a:solidFill>
                                          <a:srgbClr val="000000"/>
                                        </a:solidFill>
                                        <a:latin typeface="Cambria Math" panose="02040503050406030204" pitchFamily="18" charset="0"/>
                                        <a:ea typeface="Times New Roman" panose="02020603050405020304" pitchFamily="18" charset="0"/>
                                      </a:rPr>
                                      <m:t>1</m:t>
                                    </m:r>
                                  </m:sub>
                                </m:sSub>
                                <m:sSub>
                                  <m:sSubPr>
                                    <m:ctrlPr>
                                      <a:rPr lang="en-US" i="1">
                                        <a:solidFill>
                                          <a:srgbClr val="000000"/>
                                        </a:solidFill>
                                        <a:latin typeface="Cambria Math" panose="02040503050406030204" pitchFamily="18" charset="0"/>
                                        <a:ea typeface="Times New Roman" panose="02020603050405020304" pitchFamily="18" charset="0"/>
                                      </a:rPr>
                                    </m:ctrlPr>
                                  </m:sSubPr>
                                  <m:e>
                                    <m:r>
                                      <a:rPr lang="en-IN" i="1">
                                        <a:solidFill>
                                          <a:srgbClr val="000000"/>
                                        </a:solidFill>
                                        <a:latin typeface="Cambria Math" panose="02040503050406030204" pitchFamily="18" charset="0"/>
                                        <a:ea typeface="Times New Roman" panose="02020603050405020304" pitchFamily="18" charset="0"/>
                                      </a:rPr>
                                      <m:t>𝑆</m:t>
                                    </m:r>
                                  </m:e>
                                  <m:sub>
                                    <m:r>
                                      <a:rPr lang="en-IN" i="1">
                                        <a:solidFill>
                                          <a:srgbClr val="000000"/>
                                        </a:solidFill>
                                        <a:latin typeface="Cambria Math" panose="02040503050406030204" pitchFamily="18" charset="0"/>
                                        <a:ea typeface="Times New Roman" panose="02020603050405020304" pitchFamily="18" charset="0"/>
                                      </a:rPr>
                                      <m:t>1</m:t>
                                    </m:r>
                                  </m:sub>
                                </m:sSub>
                              </m:e>
                            </m:mr>
                            <m:mr>
                              <m:e>
                                <m:m>
                                  <m:mPr>
                                    <m:mcs>
                                      <m:mc>
                                        <m:mcPr>
                                          <m:count m:val="1"/>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r>
                                        <a:rPr lang="en-IN" i="1">
                                          <a:solidFill>
                                            <a:srgbClr val="000000"/>
                                          </a:solidFill>
                                          <a:latin typeface="Cambria Math" panose="02040503050406030204" pitchFamily="18" charset="0"/>
                                          <a:ea typeface="Times New Roman" panose="02020603050405020304" pitchFamily="18" charset="0"/>
                                        </a:rPr>
                                        <m:t>0</m:t>
                                      </m:r>
                                    </m:e>
                                  </m:mr>
                                  <m:mr>
                                    <m:e>
                                      <m:r>
                                        <a:rPr lang="en-IN" i="1">
                                          <a:solidFill>
                                            <a:srgbClr val="000000"/>
                                          </a:solidFill>
                                          <a:latin typeface="Cambria Math" panose="02040503050406030204" pitchFamily="18" charset="0"/>
                                          <a:ea typeface="Times New Roman" panose="02020603050405020304" pitchFamily="18" charset="0"/>
                                        </a:rPr>
                                        <m:t>1</m:t>
                                      </m:r>
                                    </m:e>
                                  </m:mr>
                                </m:m>
                              </m:e>
                            </m:mr>
                          </m:m>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IN" b="0" i="0" smtClean="0">
                                  <a:latin typeface="Cambria Math" panose="02040503050406030204" pitchFamily="18" charset="0"/>
                                </a:rPr>
                                <m:t>[</m:t>
                              </m:r>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US">
                                          <a:latin typeface="Cambria Math" panose="02040503050406030204" pitchFamily="18" charset="0"/>
                                        </a:rPr>
                                        <m:t>1</m:t>
                                      </m:r>
                                    </m:sub>
                                  </m:sSub>
                                </m:num>
                                <m:den>
                                  <m:r>
                                    <a:rPr lang="en-US">
                                      <a:latin typeface="Cambria Math" panose="02040503050406030204" pitchFamily="18" charset="0"/>
                                    </a:rPr>
                                    <m:t>2</m:t>
                                  </m:r>
                                </m:den>
                              </m:f>
                              <m:r>
                                <a:rPr lang="en-US">
                                  <a:latin typeface="Cambria Math" panose="02040503050406030204" pitchFamily="18" charset="0"/>
                                </a:rPr>
                                <m:t>,0,0</m:t>
                              </m:r>
                              <m:r>
                                <a:rPr lang="en-IN" b="0" i="0" smtClean="0">
                                  <a:latin typeface="Cambria Math" panose="02040503050406030204" pitchFamily="18" charset="0"/>
                                </a:rPr>
                                <m:t>,1</m:t>
                              </m:r>
                            </m:e>
                          </m:d>
                          <m:r>
                            <m:rPr>
                              <m:nor/>
                            </m:rPr>
                            <a:rPr lang="en-US" dirty="0"/>
                            <m:t> </m:t>
                          </m:r>
                        </m:e>
                        <m:sup>
                          <m:r>
                            <a:rPr lang="en-IN" i="1">
                              <a:latin typeface="Cambria Math" panose="02040503050406030204" pitchFamily="18" charset="0"/>
                            </a:rPr>
                            <m:t>𝑇</m:t>
                          </m:r>
                        </m:sup>
                      </m:sSup>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3578493" y="2974690"/>
                <a:ext cx="5491054" cy="112915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3749783" y="4242291"/>
                <a:ext cx="2360774" cy="7635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𝐶</m:t>
                                      </m:r>
                                    </m:e>
                                  </m:acc>
                                </m:e>
                                <m:sup>
                                  <m:r>
                                    <a:rPr lang="en-US">
                                      <a:latin typeface="Cambria Math" panose="02040503050406030204" pitchFamily="18" charset="0"/>
                                    </a:rPr>
                                    <m:t>1</m:t>
                                  </m:r>
                                </m:sup>
                              </m:sSup>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US">
                                          <a:latin typeface="Cambria Math" panose="02040503050406030204" pitchFamily="18" charset="0"/>
                                        </a:rPr>
                                        <m:t>1</m:t>
                                      </m:r>
                                    </m:sub>
                                  </m:sSub>
                                  <m:sSub>
                                    <m:sSubPr>
                                      <m:ctrlPr>
                                        <a:rPr lang="en-US" i="1">
                                          <a:latin typeface="Cambria Math" panose="02040503050406030204" pitchFamily="18" charset="0"/>
                                        </a:rPr>
                                      </m:ctrlPr>
                                    </m:sSubPr>
                                    <m:e>
                                      <m:r>
                                        <a:rPr lang="en-IN" b="0" i="1" smtClean="0">
                                          <a:latin typeface="Cambria Math" panose="02040503050406030204" pitchFamily="18" charset="0"/>
                                        </a:rPr>
                                        <m:t>𝐶</m:t>
                                      </m:r>
                                    </m:e>
                                    <m:sub>
                                      <m:r>
                                        <a:rPr lang="en-US">
                                          <a:latin typeface="Cambria Math" panose="02040503050406030204" pitchFamily="18" charset="0"/>
                                        </a:rPr>
                                        <m:t>1</m:t>
                                      </m:r>
                                    </m:sub>
                                  </m:sSub>
                                </m:num>
                                <m:den>
                                  <m:r>
                                    <a:rPr lang="en-US">
                                      <a:latin typeface="Cambria Math" panose="02040503050406030204" pitchFamily="18" charset="0"/>
                                    </a:rPr>
                                    <m:t>2</m:t>
                                  </m:r>
                                </m:den>
                              </m:f>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US">
                                          <a:latin typeface="Cambria Math" panose="02040503050406030204" pitchFamily="18" charset="0"/>
                                        </a:rPr>
                                        <m:t>1</m:t>
                                      </m:r>
                                    </m:sub>
                                  </m:sSub>
                                  <m:sSub>
                                    <m:sSubPr>
                                      <m:ctrlPr>
                                        <a:rPr lang="en-US" i="1">
                                          <a:latin typeface="Cambria Math" panose="02040503050406030204" pitchFamily="18" charset="0"/>
                                        </a:rPr>
                                      </m:ctrlPr>
                                    </m:sSubPr>
                                    <m:e>
                                      <m:r>
                                        <a:rPr lang="en-IN" b="0" i="1" smtClean="0">
                                          <a:latin typeface="Cambria Math" panose="02040503050406030204" pitchFamily="18" charset="0"/>
                                        </a:rPr>
                                        <m:t>𝑆</m:t>
                                      </m:r>
                                    </m:e>
                                    <m:sub>
                                      <m:r>
                                        <a:rPr lang="en-US">
                                          <a:latin typeface="Cambria Math" panose="02040503050406030204" pitchFamily="18" charset="0"/>
                                        </a:rPr>
                                        <m:t>1</m:t>
                                      </m:r>
                                    </m:sub>
                                  </m:sSub>
                                </m:num>
                                <m:den>
                                  <m:r>
                                    <a:rPr lang="en-US">
                                      <a:latin typeface="Cambria Math" panose="02040503050406030204" pitchFamily="18" charset="0"/>
                                    </a:rPr>
                                    <m:t>2</m:t>
                                  </m:r>
                                </m:den>
                              </m:f>
                              <m:r>
                                <a:rPr lang="en-US">
                                  <a:latin typeface="Cambria Math" panose="02040503050406030204" pitchFamily="18" charset="0"/>
                                </a:rPr>
                                <m:t>,0</m:t>
                              </m:r>
                            </m:e>
                          </m:d>
                          <m:r>
                            <m:rPr>
                              <m:nor/>
                            </m:rPr>
                            <a:rPr lang="en-US" dirty="0"/>
                            <m:t> </m:t>
                          </m:r>
                        </m:e>
                        <m:sup>
                          <m:r>
                            <a:rPr lang="en-IN" b="0" i="1" smtClean="0">
                              <a:latin typeface="Cambria Math" panose="02040503050406030204" pitchFamily="18" charset="0"/>
                            </a:rPr>
                            <m:t>𝑇</m:t>
                          </m:r>
                        </m:sup>
                      </m:sSup>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3749783" y="4242291"/>
                <a:ext cx="2360774" cy="76354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194040" y="813960"/>
              <a:ext cx="8746200" cy="5622480"/>
            </p14:xfrm>
          </p:contentPart>
        </mc:Choice>
        <mc:Fallback xmlns="">
          <p:pic>
            <p:nvPicPr>
              <p:cNvPr id="7" name="Ink 6"/>
              <p:cNvPicPr/>
              <p:nvPr/>
            </p:nvPicPr>
            <p:blipFill>
              <a:blip r:embed="rId7"/>
              <a:stretch>
                <a:fillRect/>
              </a:stretch>
            </p:blipFill>
            <p:spPr>
              <a:xfrm>
                <a:off x="178200" y="799200"/>
                <a:ext cx="8777160" cy="5649120"/>
              </a:xfrm>
              <a:prstGeom prst="rect">
                <a:avLst/>
              </a:prstGeom>
            </p:spPr>
          </p:pic>
        </mc:Fallback>
      </mc:AlternateContent>
    </p:spTree>
    <p:extLst>
      <p:ext uri="{BB962C8B-B14F-4D97-AF65-F5344CB8AC3E}">
        <p14:creationId xmlns:p14="http://schemas.microsoft.com/office/powerpoint/2010/main" val="22785933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Lagrange Euler Dynamic Model of </a:t>
            </a:r>
            <a:br>
              <a:rPr lang="en-IN" dirty="0"/>
            </a:br>
            <a:r>
              <a:rPr lang="en-IN" dirty="0"/>
              <a:t>a two </a:t>
            </a:r>
            <a:r>
              <a:rPr lang="en-IN" dirty="0" err="1"/>
              <a:t>dof</a:t>
            </a:r>
            <a:r>
              <a:rPr lang="en-IN" dirty="0"/>
              <a:t> RR Manipulator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304801" y="1418272"/>
                <a:ext cx="3657599" cy="5058093"/>
              </a:xfrm>
            </p:spPr>
            <p:txBody>
              <a:bodyPr/>
              <a:lstStyle/>
              <a:p>
                <a:pPr>
                  <a:buFont typeface="Wingdings" panose="05000000000000000000" pitchFamily="2" charset="2"/>
                  <a:buChar char="v"/>
                </a:pPr>
                <a:r>
                  <a:rPr lang="en-IN" sz="1800" dirty="0"/>
                  <a:t>The inertia tensor of link one in base coordinates is given by</a:t>
                </a:r>
                <a:endParaRPr lang="en-US" sz="1800" dirty="0"/>
              </a:p>
              <a:p>
                <a:pPr>
                  <a:buFont typeface="Wingdings" panose="05000000000000000000" pitchFamily="2" charset="2"/>
                  <a:buChar char="v"/>
                </a:pPr>
                <a:endParaRPr lang="en-IN" sz="1800" dirty="0" smtClean="0"/>
              </a:p>
              <a:p>
                <a:pPr>
                  <a:buFont typeface="Wingdings" panose="05000000000000000000" pitchFamily="2" charset="2"/>
                  <a:buChar char="v"/>
                </a:pPr>
                <a:endParaRPr lang="en-IN" sz="1800" dirty="0"/>
              </a:p>
              <a:p>
                <a:pPr>
                  <a:buFont typeface="Wingdings" panose="05000000000000000000" pitchFamily="2" charset="2"/>
                  <a:buChar char="v"/>
                </a:pPr>
                <a:endParaRPr lang="en-IN" sz="1800" dirty="0" smtClean="0"/>
              </a:p>
              <a:p>
                <a:pPr>
                  <a:buFont typeface="Wingdings" panose="05000000000000000000" pitchFamily="2" charset="2"/>
                  <a:buChar char="v"/>
                </a:pPr>
                <a:endParaRPr lang="en-IN" sz="1800" dirty="0"/>
              </a:p>
              <a:p>
                <a:pPr>
                  <a:buFont typeface="Wingdings" panose="05000000000000000000" pitchFamily="2" charset="2"/>
                  <a:buChar char="v"/>
                </a:pPr>
                <a:endParaRPr lang="en-IN" sz="1800" dirty="0" smtClean="0"/>
              </a:p>
              <a:p>
                <a:pPr>
                  <a:buFont typeface="Wingdings" panose="05000000000000000000" pitchFamily="2" charset="2"/>
                  <a:buChar char="v"/>
                </a:pPr>
                <a:endParaRPr lang="en-IN" sz="1800" dirty="0"/>
              </a:p>
              <a:p>
                <a:pPr>
                  <a:buFont typeface="Wingdings" panose="05000000000000000000" pitchFamily="2" charset="2"/>
                  <a:buChar char="v"/>
                </a:pPr>
                <a:r>
                  <a:rPr lang="en-IN" sz="1800" dirty="0" smtClean="0"/>
                  <a:t>The Jacobian matrix for link 1 is given by taking the partial differentials of </a:t>
                </a:r>
                <a14:m>
                  <m:oMath xmlns:m="http://schemas.openxmlformats.org/officeDocument/2006/math">
                    <m:sSup>
                      <m:sSupPr>
                        <m:ctrlPr>
                          <a:rPr lang="en-US" sz="1800" i="1">
                            <a:latin typeface="Cambria Math" panose="02040503050406030204" pitchFamily="18" charset="0"/>
                          </a:rPr>
                        </m:ctrlPr>
                      </m:sSupPr>
                      <m:e>
                        <m:acc>
                          <m:accPr>
                            <m:chr m:val="̅"/>
                            <m:ctrlPr>
                              <a:rPr lang="en-US" sz="1800" i="1">
                                <a:latin typeface="Cambria Math" panose="02040503050406030204" pitchFamily="18" charset="0"/>
                              </a:rPr>
                            </m:ctrlPr>
                          </m:accPr>
                          <m:e>
                            <m:r>
                              <a:rPr lang="en-US" sz="1800" i="1">
                                <a:latin typeface="Cambria Math" panose="02040503050406030204" pitchFamily="18" charset="0"/>
                              </a:rPr>
                              <m:t>𝐶</m:t>
                            </m:r>
                          </m:e>
                        </m:acc>
                      </m:e>
                      <m:sup>
                        <m:r>
                          <a:rPr lang="en-US" sz="1800">
                            <a:latin typeface="Cambria Math" panose="02040503050406030204" pitchFamily="18" charset="0"/>
                          </a:rPr>
                          <m:t>1</m:t>
                        </m:r>
                      </m:sup>
                    </m:sSup>
                  </m:oMath>
                </a14:m>
                <a:endParaRPr lang="en-US" sz="1800" dirty="0" smtClean="0"/>
              </a:p>
              <a:p>
                <a:pPr>
                  <a:buFont typeface="Wingdings" panose="05000000000000000000" pitchFamily="2" charset="2"/>
                  <a:buChar char="v"/>
                </a:pPr>
                <a:endParaRPr lang="en-IN" sz="1800" dirty="0"/>
              </a:p>
              <a:p>
                <a:pPr>
                  <a:buFont typeface="Wingdings" panose="05000000000000000000" pitchFamily="2" charset="2"/>
                  <a:buChar char="v"/>
                </a:pPr>
                <a:r>
                  <a:rPr lang="en-IN" sz="1800" dirty="0" smtClean="0"/>
                  <a:t>The second column is zero because the second joint is not considered for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𝐽</m:t>
                        </m:r>
                      </m:e>
                      <m:sup>
                        <m:r>
                          <a:rPr lang="en-US" sz="1800">
                            <a:latin typeface="Cambria Math" panose="02040503050406030204" pitchFamily="18" charset="0"/>
                          </a:rPr>
                          <m:t>1</m:t>
                        </m:r>
                      </m:sup>
                    </m:sSup>
                  </m:oMath>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304801" y="1418272"/>
                <a:ext cx="3657599" cy="5058093"/>
              </a:xfrm>
              <a:blipFill rotWithShape="0">
                <a:blip r:embed="rId2"/>
                <a:stretch>
                  <a:fillRect l="-1000" t="-724" r="-283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1B5DDA5B-0DCC-4B35-8048-DB090EE34DE8}" type="datetime3">
              <a:rPr lang="en-CA" smtClean="0"/>
              <a:pPr>
                <a:defRPr/>
              </a:pPr>
              <a:t>3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12</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xmlns:a14="http://schemas.microsoft.com/office/drawing/2010/main">
        <mc:Choice Requires="a14">
          <p:sp>
            <p:nvSpPr>
              <p:cNvPr id="9" name="Rectangle 8"/>
              <p:cNvSpPr/>
              <p:nvPr/>
            </p:nvSpPr>
            <p:spPr>
              <a:xfrm>
                <a:off x="5181600" y="4123441"/>
                <a:ext cx="2134174" cy="16785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𝐽</m:t>
                          </m:r>
                        </m:e>
                        <m:sup>
                          <m:r>
                            <a:rPr lang="en-US" i="0">
                              <a:latin typeface="Cambria Math" panose="02040503050406030204" pitchFamily="18" charset="0"/>
                            </a:rPr>
                            <m:t>1</m:t>
                          </m:r>
                        </m:sup>
                      </m:sSup>
                      <m:r>
                        <a:rPr lang="en-US" i="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0">
                                                <a:latin typeface="Cambria Math" panose="02040503050406030204" pitchFamily="18" charset="0"/>
                                              </a:rPr>
                                              <m:t>−</m:t>
                                            </m:r>
                                            <m:r>
                                              <a:rPr lang="en-IN" b="0" i="1" smtClean="0">
                                                <a:latin typeface="Cambria Math" panose="02040503050406030204" pitchFamily="18" charset="0"/>
                                              </a:rPr>
                                              <m:t>𝑙</m:t>
                                            </m:r>
                                          </m:e>
                                          <m:sub>
                                            <m:r>
                                              <a:rPr lang="en-US" i="0">
                                                <a:latin typeface="Cambria Math" panose="02040503050406030204" pitchFamily="18" charset="0"/>
                                              </a:rPr>
                                              <m:t>1</m:t>
                                            </m:r>
                                          </m:sub>
                                        </m:sSub>
                                        <m:r>
                                          <a:rPr lang="en-US" i="1">
                                            <a:latin typeface="Cambria Math" panose="02040503050406030204" pitchFamily="18" charset="0"/>
                                          </a:rPr>
                                          <m:t>𝑆</m:t>
                                        </m:r>
                                      </m:e>
                                      <m:sub>
                                        <m:r>
                                          <a:rPr lang="en-US" i="0">
                                            <a:latin typeface="Cambria Math" panose="02040503050406030204" pitchFamily="18" charset="0"/>
                                          </a:rPr>
                                          <m:t>1</m:t>
                                        </m:r>
                                      </m:sub>
                                    </m:sSub>
                                  </m:num>
                                  <m:den>
                                    <m:r>
                                      <a:rPr lang="en-US" i="0">
                                        <a:latin typeface="Cambria Math" panose="02040503050406030204" pitchFamily="18" charset="0"/>
                                      </a:rPr>
                                      <m:t>2</m:t>
                                    </m:r>
                                  </m:den>
                                </m:f>
                              </m:e>
                              <m:e>
                                <m:r>
                                  <a:rPr lang="en-US" i="0">
                                    <a:latin typeface="Cambria Math" panose="02040503050406030204" pitchFamily="18" charset="0"/>
                                  </a:rPr>
                                  <m:t>0</m:t>
                                </m:r>
                              </m:e>
                            </m:mr>
                            <m:mr>
                              <m:e>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US" i="0">
                                                <a:latin typeface="Cambria Math" panose="02040503050406030204" pitchFamily="18" charset="0"/>
                                              </a:rPr>
                                              <m:t>1</m:t>
                                            </m:r>
                                          </m:sub>
                                        </m:sSub>
                                        <m:r>
                                          <a:rPr lang="en-US" i="1">
                                            <a:latin typeface="Cambria Math" panose="02040503050406030204" pitchFamily="18" charset="0"/>
                                          </a:rPr>
                                          <m:t>𝐶</m:t>
                                        </m:r>
                                      </m:e>
                                      <m:sub>
                                        <m:r>
                                          <a:rPr lang="en-US" i="0">
                                            <a:latin typeface="Cambria Math" panose="02040503050406030204" pitchFamily="18" charset="0"/>
                                          </a:rPr>
                                          <m:t>1</m:t>
                                        </m:r>
                                      </m:sub>
                                    </m:sSub>
                                  </m:num>
                                  <m:den>
                                    <m:r>
                                      <a:rPr lang="en-US" i="0">
                                        <a:latin typeface="Cambria Math" panose="02040503050406030204" pitchFamily="18" charset="0"/>
                                      </a:rPr>
                                      <m:t>2</m:t>
                                    </m:r>
                                  </m:den>
                                </m:f>
                              </m:e>
                              <m:e>
                                <m:r>
                                  <a:rPr lang="en-US" i="0">
                                    <a:latin typeface="Cambria Math" panose="02040503050406030204" pitchFamily="18" charset="0"/>
                                  </a:rPr>
                                  <m:t>0</m:t>
                                </m:r>
                              </m:e>
                            </m:mr>
                            <m:mr>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1</m:t>
                                </m:r>
                              </m:e>
                              <m:e>
                                <m:r>
                                  <a:rPr lang="en-US" i="0">
                                    <a:latin typeface="Cambria Math" panose="02040503050406030204" pitchFamily="18" charset="0"/>
                                  </a:rPr>
                                  <m:t>0</m:t>
                                </m:r>
                              </m:e>
                            </m:mr>
                          </m:m>
                        </m:e>
                      </m:d>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5181600" y="4123441"/>
                <a:ext cx="2134174" cy="167853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854388" y="1386896"/>
                <a:ext cx="1957908" cy="374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1</m:t>
                          </m:r>
                        </m:sub>
                      </m:sSub>
                      <m:r>
                        <a:rPr lang="en-US" i="0">
                          <a:latin typeface="Cambria Math" panose="02040503050406030204" pitchFamily="18" charset="0"/>
                        </a:rPr>
                        <m:t>=</m:t>
                      </m:r>
                      <m:sSub>
                        <m:sSubPr>
                          <m:ctrlPr>
                            <a:rPr lang="en-US" i="1" smtClean="0">
                              <a:latin typeface="Cambria Math" panose="02040503050406030204" pitchFamily="18" charset="0"/>
                            </a:rPr>
                          </m:ctrlPr>
                        </m:sSubPr>
                        <m:e>
                          <m:sSubSup>
                            <m:sSubSupPr>
                              <m:ctrlPr>
                                <a:rPr lang="en-US" i="1">
                                  <a:latin typeface="Cambria Math" panose="02040503050406030204" pitchFamily="18" charset="0"/>
                                </a:rPr>
                              </m:ctrlPr>
                            </m:sSubSupPr>
                            <m:e>
                              <m:r>
                                <a:rPr lang="en-IN" b="0" i="1" smtClean="0">
                                  <a:latin typeface="Cambria Math" panose="02040503050406030204" pitchFamily="18" charset="0"/>
                                </a:rPr>
                                <m:t>𝑅</m:t>
                              </m:r>
                            </m:e>
                            <m:sub>
                              <m:r>
                                <a:rPr lang="en-US">
                                  <a:latin typeface="Cambria Math" panose="02040503050406030204" pitchFamily="18" charset="0"/>
                                </a:rPr>
                                <m:t>0</m:t>
                              </m:r>
                            </m:sub>
                            <m:sup>
                              <m:r>
                                <a:rPr lang="en-US">
                                  <a:latin typeface="Cambria Math" panose="02040503050406030204" pitchFamily="18" charset="0"/>
                                </a:rPr>
                                <m:t>1</m:t>
                              </m:r>
                            </m:sup>
                          </m:sSubSup>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i="1">
                                  <a:latin typeface="Cambria Math" panose="02040503050406030204" pitchFamily="18" charset="0"/>
                                </a:rPr>
                                <m:t>𝐷</m:t>
                              </m:r>
                            </m:e>
                          </m:acc>
                        </m:e>
                        <m:sub>
                          <m:r>
                            <a:rPr lang="en-US" i="0">
                              <a:latin typeface="Cambria Math" panose="02040503050406030204" pitchFamily="18" charset="0"/>
                            </a:rPr>
                            <m:t>1</m:t>
                          </m:r>
                        </m:sub>
                      </m:sSub>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IN" i="1">
                                      <a:latin typeface="Cambria Math" panose="02040503050406030204" pitchFamily="18" charset="0"/>
                                    </a:rPr>
                                    <m:t>𝑅</m:t>
                                  </m:r>
                                </m:e>
                                <m:sub>
                                  <m:r>
                                    <a:rPr lang="en-US">
                                      <a:latin typeface="Cambria Math" panose="02040503050406030204" pitchFamily="18" charset="0"/>
                                    </a:rPr>
                                    <m:t>0</m:t>
                                  </m:r>
                                </m:sub>
                                <m:sup>
                                  <m:r>
                                    <a:rPr lang="en-US">
                                      <a:latin typeface="Cambria Math" panose="02040503050406030204" pitchFamily="18" charset="0"/>
                                    </a:rPr>
                                    <m:t>1</m:t>
                                  </m:r>
                                </m:sup>
                              </m:sSubSup>
                            </m:e>
                          </m:d>
                        </m:e>
                        <m:sup>
                          <m:r>
                            <a:rPr lang="en-IN" b="0" i="1" smtClean="0">
                              <a:latin typeface="Cambria Math" panose="02040503050406030204" pitchFamily="18" charset="0"/>
                            </a:rPr>
                            <m:t>𝑇</m:t>
                          </m:r>
                        </m:sup>
                      </m:sSup>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4854388" y="1386896"/>
                <a:ext cx="1957908" cy="374205"/>
              </a:xfrm>
              <a:prstGeom prst="rect">
                <a:avLst/>
              </a:prstGeom>
              <a:blipFill rotWithShape="0">
                <a:blip r:embed="rId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827494" y="2184652"/>
                <a:ext cx="3470950" cy="97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𝐷</m:t>
                          </m:r>
                        </m:e>
                        <m:sub>
                          <m:r>
                            <a:rPr lang="en-US" i="0">
                              <a:latin typeface="Cambria Math" panose="02040503050406030204" pitchFamily="18" charset="0"/>
                            </a:rPr>
                            <m:t>1</m:t>
                          </m:r>
                        </m:sub>
                      </m:sSub>
                      <m:r>
                        <a:rPr lang="en-US" i="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0">
                                  <a:latin typeface="Cambria Math" panose="02040503050406030204" pitchFamily="18" charset="0"/>
                                </a:rPr>
                                <m:t>1</m:t>
                              </m:r>
                            </m:sub>
                          </m:sSub>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US" i="0">
                                      <a:latin typeface="Cambria Math" panose="02040503050406030204" pitchFamily="18" charset="0"/>
                                    </a:rPr>
                                    <m:t>1</m:t>
                                  </m:r>
                                </m:sub>
                              </m:sSub>
                            </m:e>
                            <m:sup>
                              <m:r>
                                <a:rPr lang="en-US" i="0">
                                  <a:latin typeface="Cambria Math" panose="02040503050406030204" pitchFamily="18" charset="0"/>
                                </a:rPr>
                                <m:t>2</m:t>
                              </m:r>
                            </m:sup>
                          </m:sSup>
                        </m:num>
                        <m:den>
                          <m:r>
                            <a:rPr lang="en-US" i="0">
                              <a:latin typeface="Cambria Math" panose="02040503050406030204" pitchFamily="18" charset="0"/>
                            </a:rPr>
                            <m:t>12</m:t>
                          </m:r>
                        </m:den>
                      </m:f>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0">
                                            <a:latin typeface="Cambria Math" panose="02040503050406030204" pitchFamily="18" charset="0"/>
                                          </a:rPr>
                                          <m:t>1</m:t>
                                        </m:r>
                                      </m:sub>
                                    </m:sSub>
                                  </m:e>
                                  <m:sup>
                                    <m:r>
                                      <a:rPr lang="en-US" i="0">
                                        <a:latin typeface="Cambria Math" panose="02040503050406030204" pitchFamily="18" charset="0"/>
                                      </a:rPr>
                                      <m:t>2</m:t>
                                    </m:r>
                                  </m:sup>
                                </m:sSup>
                              </m:e>
                              <m:e>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0">
                                        <a:latin typeface="Cambria Math" panose="02040503050406030204" pitchFamily="18" charset="0"/>
                                      </a:rPr>
                                      <m:t>1</m:t>
                                    </m:r>
                                  </m:sub>
                                </m:sSub>
                              </m:e>
                              <m:e>
                                <m:r>
                                  <a:rPr lang="en-US" i="0">
                                    <a:latin typeface="Cambria Math" panose="02040503050406030204" pitchFamily="18" charset="0"/>
                                  </a:rPr>
                                  <m:t>0</m:t>
                                </m:r>
                              </m:e>
                            </m:mr>
                            <m:mr>
                              <m:e>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0">
                                        <a:latin typeface="Cambria Math" panose="02040503050406030204" pitchFamily="18" charset="0"/>
                                      </a:rPr>
                                      <m:t>1</m:t>
                                    </m:r>
                                  </m:sub>
                                </m:sSub>
                              </m:e>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0">
                                            <a:latin typeface="Cambria Math" panose="02040503050406030204" pitchFamily="18" charset="0"/>
                                          </a:rPr>
                                          <m:t>1</m:t>
                                        </m:r>
                                      </m:sub>
                                    </m:sSub>
                                  </m:e>
                                  <m:sup>
                                    <m:r>
                                      <a:rPr lang="en-US" i="0">
                                        <a:latin typeface="Cambria Math" panose="02040503050406030204" pitchFamily="18" charset="0"/>
                                      </a:rPr>
                                      <m:t>2</m:t>
                                    </m:r>
                                  </m:sup>
                                </m:sSup>
                              </m:e>
                              <m:e>
                                <m:r>
                                  <a:rPr lang="en-US" i="0">
                                    <a:latin typeface="Cambria Math" panose="02040503050406030204" pitchFamily="18" charset="0"/>
                                  </a:rPr>
                                  <m:t>0</m:t>
                                </m:r>
                              </m:e>
                            </m:mr>
                            <m:mr>
                              <m:e>
                                <m:r>
                                  <a:rPr lang="en-US" i="0">
                                    <a:latin typeface="Cambria Math" panose="02040503050406030204" pitchFamily="18" charset="0"/>
                                  </a:rPr>
                                  <m:t>0</m:t>
                                </m:r>
                              </m:e>
                              <m:e>
                                <m:r>
                                  <a:rPr lang="en-US" i="0">
                                    <a:latin typeface="Cambria Math" panose="02040503050406030204" pitchFamily="18" charset="0"/>
                                  </a:rPr>
                                  <m:t>0</m:t>
                                </m:r>
                              </m:e>
                              <m:e>
                                <m:r>
                                  <a:rPr lang="en-US" i="0">
                                    <a:latin typeface="Cambria Math" panose="02040503050406030204" pitchFamily="18" charset="0"/>
                                  </a:rPr>
                                  <m:t>1</m:t>
                                </m:r>
                              </m:e>
                            </m:mr>
                          </m:m>
                        </m:e>
                      </m:d>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4827494" y="2184652"/>
                <a:ext cx="3470950" cy="97270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347040" y="1288800"/>
              <a:ext cx="8519760" cy="5395680"/>
            </p14:xfrm>
          </p:contentPart>
        </mc:Choice>
        <mc:Fallback xmlns="">
          <p:pic>
            <p:nvPicPr>
              <p:cNvPr id="7" name="Ink 6"/>
              <p:cNvPicPr/>
              <p:nvPr/>
            </p:nvPicPr>
            <p:blipFill>
              <a:blip r:embed="rId7"/>
              <a:stretch>
                <a:fillRect/>
              </a:stretch>
            </p:blipFill>
            <p:spPr>
              <a:xfrm>
                <a:off x="331200" y="1273680"/>
                <a:ext cx="8551080" cy="542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5710320" y="4110840"/>
              <a:ext cx="1539000" cy="984960"/>
            </p14:xfrm>
          </p:contentPart>
        </mc:Choice>
        <mc:Fallback xmlns="">
          <p:pic>
            <p:nvPicPr>
              <p:cNvPr id="8" name="Ink 7"/>
              <p:cNvPicPr/>
              <p:nvPr/>
            </p:nvPicPr>
            <p:blipFill>
              <a:blip r:embed="rId9"/>
              <a:stretch>
                <a:fillRect/>
              </a:stretch>
            </p:blipFill>
            <p:spPr>
              <a:xfrm>
                <a:off x="5693760" y="4094280"/>
                <a:ext cx="1572120" cy="1013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p14:cNvContentPartPr/>
              <p14:nvPr/>
            </p14:nvContentPartPr>
            <p14:xfrm>
              <a:off x="2493360" y="2789640"/>
              <a:ext cx="4289040" cy="2003760"/>
            </p14:xfrm>
          </p:contentPart>
        </mc:Choice>
        <mc:Fallback xmlns="">
          <p:pic>
            <p:nvPicPr>
              <p:cNvPr id="12" name="Ink 11"/>
              <p:cNvPicPr/>
              <p:nvPr/>
            </p:nvPicPr>
            <p:blipFill>
              <a:blip r:embed="rId11"/>
              <a:stretch>
                <a:fillRect/>
              </a:stretch>
            </p:blipFill>
            <p:spPr>
              <a:xfrm>
                <a:off x="2480040" y="2781000"/>
                <a:ext cx="4312080" cy="2026440"/>
              </a:xfrm>
              <a:prstGeom prst="rect">
                <a:avLst/>
              </a:prstGeom>
            </p:spPr>
          </p:pic>
        </mc:Fallback>
      </mc:AlternateContent>
    </p:spTree>
    <p:extLst>
      <p:ext uri="{BB962C8B-B14F-4D97-AF65-F5344CB8AC3E}">
        <p14:creationId xmlns:p14="http://schemas.microsoft.com/office/powerpoint/2010/main" val="5520195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Lagrange Euler Dynamic Model of </a:t>
            </a:r>
            <a:br>
              <a:rPr lang="en-IN" dirty="0"/>
            </a:br>
            <a:r>
              <a:rPr lang="en-IN" dirty="0"/>
              <a:t>a two </a:t>
            </a:r>
            <a:r>
              <a:rPr lang="en-IN" dirty="0" err="1"/>
              <a:t>dof</a:t>
            </a:r>
            <a:r>
              <a:rPr lang="en-IN" dirty="0"/>
              <a:t> RR Manipulator</a:t>
            </a:r>
            <a:endParaRPr lang="en-US" dirty="0"/>
          </a:p>
        </p:txBody>
      </p:sp>
      <p:sp>
        <p:nvSpPr>
          <p:cNvPr id="3" name="Content Placeholder 2"/>
          <p:cNvSpPr>
            <a:spLocks noGrp="1"/>
          </p:cNvSpPr>
          <p:nvPr>
            <p:ph sz="quarter" idx="1"/>
          </p:nvPr>
        </p:nvSpPr>
        <p:spPr>
          <a:xfrm>
            <a:off x="304801" y="1418272"/>
            <a:ext cx="4267199" cy="5058093"/>
          </a:xfrm>
        </p:spPr>
        <p:txBody>
          <a:bodyPr/>
          <a:lstStyle/>
          <a:p>
            <a:pPr algn="just">
              <a:buFont typeface="Wingdings" panose="05000000000000000000" pitchFamily="2" charset="2"/>
              <a:buChar char="v"/>
            </a:pPr>
            <a:r>
              <a:rPr lang="en-IN" sz="1800" dirty="0" smtClean="0"/>
              <a:t>Partitioning the Jacobian in to A and B, the contribution to the manipulator inertia tensor from link 1 Is given as</a:t>
            </a:r>
          </a:p>
          <a:p>
            <a:pPr algn="just">
              <a:buFont typeface="Wingdings" panose="05000000000000000000" pitchFamily="2" charset="2"/>
              <a:buChar char="v"/>
            </a:pPr>
            <a:endParaRPr lang="en-IN" sz="1800" dirty="0"/>
          </a:p>
          <a:p>
            <a:pPr algn="just">
              <a:buFont typeface="Wingdings" panose="05000000000000000000" pitchFamily="2" charset="2"/>
              <a:buChar char="v"/>
            </a:pPr>
            <a:endParaRPr lang="en-IN" sz="1800" dirty="0" smtClean="0"/>
          </a:p>
          <a:p>
            <a:pPr algn="just">
              <a:buFont typeface="Wingdings" panose="05000000000000000000" pitchFamily="2" charset="2"/>
              <a:buChar char="v"/>
            </a:pPr>
            <a:endParaRPr lang="en-IN" sz="1800" dirty="0" smtClean="0"/>
          </a:p>
          <a:p>
            <a:pPr algn="just">
              <a:buFont typeface="Wingdings" panose="05000000000000000000" pitchFamily="2" charset="2"/>
              <a:buChar char="v"/>
            </a:pPr>
            <a:endParaRPr lang="en-IN" sz="1800" dirty="0" smtClean="0"/>
          </a:p>
          <a:p>
            <a:pPr algn="just">
              <a:buFont typeface="Wingdings" panose="05000000000000000000" pitchFamily="2" charset="2"/>
              <a:buChar char="v"/>
            </a:pPr>
            <a:endParaRPr lang="en-IN" sz="1800" dirty="0"/>
          </a:p>
          <a:p>
            <a:pPr algn="just">
              <a:buFont typeface="Wingdings" panose="05000000000000000000" pitchFamily="2" charset="2"/>
              <a:buChar char="v"/>
            </a:pPr>
            <a:r>
              <a:rPr lang="en-IN" sz="1800" dirty="0"/>
              <a:t>manipulator inertia tensor from link 1</a:t>
            </a:r>
            <a:endParaRPr lang="en-IN" sz="1800" dirty="0" smtClean="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3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13</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xmlns:a14="http://schemas.microsoft.com/office/drawing/2010/main">
        <mc:Choice Requires="a14">
          <p:sp>
            <p:nvSpPr>
              <p:cNvPr id="8" name="Rectangle 7"/>
              <p:cNvSpPr/>
              <p:nvPr/>
            </p:nvSpPr>
            <p:spPr>
              <a:xfrm>
                <a:off x="4876800" y="1694086"/>
                <a:ext cx="35385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d>
                        <m:dPr>
                          <m:ctrlPr>
                            <a:rPr lang="en-US" i="1">
                              <a:latin typeface="Cambria Math" panose="02040503050406030204" pitchFamily="18" charset="0"/>
                            </a:rPr>
                          </m:ctrlPr>
                        </m:dPr>
                        <m:e>
                          <m:r>
                            <a:rPr lang="en-US" i="1">
                              <a:latin typeface="Cambria Math" panose="02040503050406030204" pitchFamily="18" charset="0"/>
                            </a:rPr>
                            <m:t>𝑞</m:t>
                          </m:r>
                        </m:e>
                      </m:d>
                      <m:r>
                        <a:rPr lang="en-US" i="0">
                          <a:latin typeface="Cambria Math" panose="02040503050406030204" pitchFamily="18" charset="0"/>
                        </a:rPr>
                        <m:t>= </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0">
                                      <a:latin typeface="Cambria Math" panose="02040503050406030204" pitchFamily="18" charset="0"/>
                                    </a:rPr>
                                    <m:t>1</m:t>
                                  </m:r>
                                </m:sup>
                              </m:sSup>
                            </m:e>
                          </m:d>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0">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0">
                              <a:latin typeface="Cambria Math" panose="02040503050406030204" pitchFamily="18" charset="0"/>
                            </a:rPr>
                            <m:t>1</m:t>
                          </m:r>
                        </m:sup>
                      </m:sSup>
                      <m:r>
                        <a:rPr lang="en-US" i="0">
                          <a:latin typeface="Cambria Math" panose="02040503050406030204" pitchFamily="18" charset="0"/>
                        </a:rPr>
                        <m:t>+ </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0">
                                      <a:latin typeface="Cambria Math" panose="02040503050406030204" pitchFamily="18" charset="0"/>
                                    </a:rPr>
                                    <m:t>1</m:t>
                                  </m:r>
                                </m:sup>
                              </m:sSup>
                            </m:e>
                          </m:d>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0">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0">
                              <a:latin typeface="Cambria Math" panose="02040503050406030204" pitchFamily="18" charset="0"/>
                            </a:rPr>
                            <m:t>1</m:t>
                          </m:r>
                        </m:sup>
                      </m:sSup>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4876800" y="1694086"/>
                <a:ext cx="3538533" cy="369332"/>
              </a:xfrm>
              <a:prstGeom prst="rect">
                <a:avLst/>
              </a:prstGeom>
              <a:blipFill rotWithShape="0">
                <a:blip r:embed="rId2"/>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876800" y="2538939"/>
                <a:ext cx="3962880" cy="6711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𝐷</m:t>
                      </m:r>
                      <m:d>
                        <m:dPr>
                          <m:ctrlPr>
                            <a:rPr lang="en-US" i="1">
                              <a:latin typeface="Cambria Math" panose="02040503050406030204" pitchFamily="18" charset="0"/>
                            </a:rPr>
                          </m:ctrlPr>
                        </m:dPr>
                        <m:e>
                          <m:r>
                            <a:rPr lang="en-US" i="1">
                              <a:latin typeface="Cambria Math" panose="02040503050406030204" pitchFamily="18" charset="0"/>
                            </a:rPr>
                            <m:t>𝑞</m:t>
                          </m:r>
                        </m:e>
                      </m:d>
                      <m:r>
                        <a:rPr lang="en-US">
                          <a:latin typeface="Cambria Math" panose="02040503050406030204" pitchFamily="18" charset="0"/>
                        </a:rPr>
                        <m:t>=</m:t>
                      </m:r>
                      <m:r>
                        <a:rPr lang="en-IN" b="0" i="0" smtClean="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0">
                                  <a:latin typeface="Cambria Math" panose="02040503050406030204" pitchFamily="18" charset="0"/>
                                </a:rPr>
                                <m:t>1</m:t>
                              </m:r>
                            </m:sub>
                          </m:sSub>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US" i="0">
                                      <a:latin typeface="Cambria Math" panose="02040503050406030204" pitchFamily="18" charset="0"/>
                                    </a:rPr>
                                    <m:t>1</m:t>
                                  </m:r>
                                </m:sub>
                              </m:sSub>
                            </m:e>
                            <m:sup>
                              <m:r>
                                <a:rPr lang="en-US" i="0">
                                  <a:latin typeface="Cambria Math" panose="02040503050406030204" pitchFamily="18" charset="0"/>
                                </a:rPr>
                                <m:t>2</m:t>
                              </m:r>
                            </m:sup>
                          </m:sSup>
                        </m:num>
                        <m:den>
                          <m:r>
                            <a:rPr lang="en-IN" b="0" i="0" smtClean="0">
                              <a:latin typeface="Cambria Math" panose="02040503050406030204" pitchFamily="18" charset="0"/>
                            </a:rPr>
                            <m:t>4</m:t>
                          </m:r>
                        </m:den>
                      </m:f>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IN" b="0" i="1" smtClean="0">
                                    <a:latin typeface="Cambria Math" panose="02040503050406030204" pitchFamily="18" charset="0"/>
                                  </a:rPr>
                                  <m:t>1</m:t>
                                </m:r>
                              </m:e>
                              <m:e>
                                <m:r>
                                  <a:rPr lang="en-IN" b="0" i="1" smtClean="0">
                                    <a:latin typeface="Cambria Math" panose="02040503050406030204" pitchFamily="18" charset="0"/>
                                  </a:rPr>
                                  <m:t>0</m:t>
                                </m:r>
                              </m:e>
                            </m:mr>
                            <m:mr>
                              <m:e>
                                <m:r>
                                  <a:rPr lang="en-IN" b="0" i="1" smtClean="0">
                                    <a:latin typeface="Cambria Math" panose="02040503050406030204" pitchFamily="18" charset="0"/>
                                  </a:rPr>
                                  <m:t>0</m:t>
                                </m:r>
                              </m:e>
                              <m:e>
                                <m:r>
                                  <a:rPr lang="en-IN" b="0" i="1" smtClean="0">
                                    <a:latin typeface="Cambria Math" panose="02040503050406030204" pitchFamily="18" charset="0"/>
                                  </a:rPr>
                                  <m:t>0</m:t>
                                </m:r>
                              </m:e>
                            </m:mr>
                          </m:m>
                        </m:e>
                      </m:d>
                      <m:r>
                        <a:rPr lang="en-IN" b="0" i="0" smtClean="0">
                          <a:latin typeface="Cambria Math" panose="02040503050406030204" pitchFamily="18" charset="0"/>
                        </a:rPr>
                        <m:t>+</m:t>
                      </m:r>
                      <m:r>
                        <a:rPr lang="en-US">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a:latin typeface="Cambria Math" panose="02040503050406030204" pitchFamily="18" charset="0"/>
                                </a:rPr>
                                <m:t>1</m:t>
                              </m:r>
                            </m:sub>
                          </m:sSub>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US">
                                      <a:latin typeface="Cambria Math" panose="02040503050406030204" pitchFamily="18" charset="0"/>
                                    </a:rPr>
                                    <m:t>1</m:t>
                                  </m:r>
                                </m:sub>
                              </m:sSub>
                            </m:e>
                            <m:sup>
                              <m:r>
                                <a:rPr lang="en-US">
                                  <a:latin typeface="Cambria Math" panose="02040503050406030204" pitchFamily="18" charset="0"/>
                                </a:rPr>
                                <m:t>2</m:t>
                              </m:r>
                            </m:sup>
                          </m:sSup>
                        </m:num>
                        <m:den>
                          <m:r>
                            <a:rPr lang="en-IN" b="0" i="0" smtClean="0">
                              <a:latin typeface="Cambria Math" panose="02040503050406030204" pitchFamily="18" charset="0"/>
                            </a:rPr>
                            <m:t>12</m:t>
                          </m:r>
                        </m:den>
                      </m:f>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IN" b="0" i="1" smtClean="0">
                                    <a:latin typeface="Cambria Math" panose="02040503050406030204" pitchFamily="18" charset="0"/>
                                  </a:rPr>
                                  <m:t>1</m:t>
                                </m:r>
                              </m:e>
                              <m:e>
                                <m:r>
                                  <a:rPr lang="en-IN" b="0" i="1" smtClean="0">
                                    <a:latin typeface="Cambria Math" panose="02040503050406030204" pitchFamily="18" charset="0"/>
                                  </a:rPr>
                                  <m:t>0</m:t>
                                </m:r>
                              </m:e>
                            </m:mr>
                            <m:mr>
                              <m:e>
                                <m:r>
                                  <a:rPr lang="en-IN" b="0" i="1" smtClean="0">
                                    <a:latin typeface="Cambria Math" panose="02040503050406030204" pitchFamily="18" charset="0"/>
                                  </a:rPr>
                                  <m:t>0</m:t>
                                </m:r>
                              </m:e>
                              <m:e>
                                <m:r>
                                  <a:rPr lang="en-IN" b="0" i="1" smtClean="0">
                                    <a:latin typeface="Cambria Math" panose="02040503050406030204" pitchFamily="18" charset="0"/>
                                  </a:rPr>
                                  <m:t>0</m:t>
                                </m:r>
                              </m:e>
                            </m:mr>
                          </m:m>
                        </m:e>
                      </m:d>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876800" y="2538939"/>
                <a:ext cx="3962880" cy="67114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928824" y="3673321"/>
                <a:ext cx="2363980" cy="6729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𝐷</m:t>
                      </m:r>
                      <m:d>
                        <m:dPr>
                          <m:ctrlPr>
                            <a:rPr lang="en-US" i="1">
                              <a:latin typeface="Cambria Math" panose="02040503050406030204" pitchFamily="18" charset="0"/>
                            </a:rPr>
                          </m:ctrlPr>
                        </m:dPr>
                        <m:e>
                          <m:r>
                            <a:rPr lang="en-US" i="1">
                              <a:latin typeface="Cambria Math" panose="02040503050406030204" pitchFamily="18" charset="0"/>
                            </a:rPr>
                            <m:t>𝑞</m:t>
                          </m:r>
                        </m:e>
                      </m:d>
                      <m:r>
                        <a:rPr lang="en-US">
                          <a:latin typeface="Cambria Math" panose="02040503050406030204" pitchFamily="18" charset="0"/>
                        </a:rPr>
                        <m:t>=</m:t>
                      </m:r>
                      <m:r>
                        <a:rPr lang="en-IN" b="0" i="0" smtClean="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a:latin typeface="Cambria Math" panose="02040503050406030204" pitchFamily="18" charset="0"/>
                                </a:rPr>
                                <m:t>1</m:t>
                              </m:r>
                            </m:sub>
                          </m:sSub>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US">
                                      <a:latin typeface="Cambria Math" panose="02040503050406030204" pitchFamily="18" charset="0"/>
                                    </a:rPr>
                                    <m:t>1</m:t>
                                  </m:r>
                                </m:sub>
                              </m:sSub>
                            </m:e>
                            <m:sup>
                              <m:r>
                                <a:rPr lang="en-US">
                                  <a:latin typeface="Cambria Math" panose="02040503050406030204" pitchFamily="18" charset="0"/>
                                </a:rPr>
                                <m:t>2</m:t>
                              </m:r>
                            </m:sup>
                          </m:sSup>
                        </m:num>
                        <m:den>
                          <m:r>
                            <a:rPr lang="en-IN" b="0" i="0" smtClean="0">
                              <a:latin typeface="Cambria Math" panose="02040503050406030204" pitchFamily="18" charset="0"/>
                            </a:rPr>
                            <m:t>3</m:t>
                          </m:r>
                        </m:den>
                      </m:f>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IN" b="0" i="1" smtClean="0">
                                    <a:latin typeface="Cambria Math" panose="02040503050406030204" pitchFamily="18" charset="0"/>
                                  </a:rPr>
                                  <m:t>1</m:t>
                                </m:r>
                              </m:e>
                              <m:e>
                                <m:r>
                                  <a:rPr lang="en-IN" b="0" i="1" smtClean="0">
                                    <a:latin typeface="Cambria Math" panose="02040503050406030204" pitchFamily="18" charset="0"/>
                                  </a:rPr>
                                  <m:t>0</m:t>
                                </m:r>
                              </m:e>
                            </m:mr>
                            <m:mr>
                              <m:e>
                                <m:r>
                                  <a:rPr lang="en-IN" b="0" i="1" smtClean="0">
                                    <a:latin typeface="Cambria Math" panose="02040503050406030204" pitchFamily="18" charset="0"/>
                                  </a:rPr>
                                  <m:t>0</m:t>
                                </m:r>
                              </m:e>
                              <m:e>
                                <m:r>
                                  <a:rPr lang="en-IN" b="0" i="1" smtClean="0">
                                    <a:latin typeface="Cambria Math" panose="02040503050406030204" pitchFamily="18" charset="0"/>
                                  </a:rPr>
                                  <m:t>0</m:t>
                                </m:r>
                              </m:e>
                            </m:mr>
                          </m:m>
                        </m:e>
                      </m:d>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4928824" y="3673321"/>
                <a:ext cx="2363980" cy="67294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11" name="Ink 10"/>
              <p14:cNvContentPartPr/>
              <p14:nvPr/>
            </p14:nvContentPartPr>
            <p14:xfrm>
              <a:off x="7410240" y="6083640"/>
              <a:ext cx="1530000" cy="39600"/>
            </p14:xfrm>
          </p:contentPart>
        </mc:Choice>
        <mc:Fallback xmlns="">
          <p:pic>
            <p:nvPicPr>
              <p:cNvPr id="11" name="Ink 10"/>
              <p:cNvPicPr/>
              <p:nvPr/>
            </p:nvPicPr>
            <p:blipFill>
              <a:blip r:embed="rId8"/>
              <a:stretch>
                <a:fillRect/>
              </a:stretch>
            </p:blipFill>
            <p:spPr>
              <a:xfrm>
                <a:off x="7398000" y="6067800"/>
                <a:ext cx="15588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84960" y="1358280"/>
              <a:ext cx="8972280" cy="5141520"/>
            </p14:xfrm>
          </p:contentPart>
        </mc:Choice>
        <mc:Fallback xmlns="">
          <p:pic>
            <p:nvPicPr>
              <p:cNvPr id="7" name="Ink 6"/>
              <p:cNvPicPr/>
              <p:nvPr/>
            </p:nvPicPr>
            <p:blipFill>
              <a:blip r:embed="rId10"/>
              <a:stretch>
                <a:fillRect/>
              </a:stretch>
            </p:blipFill>
            <p:spPr>
              <a:xfrm>
                <a:off x="71280" y="1343880"/>
                <a:ext cx="9001800" cy="516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p14:cNvContentPartPr/>
              <p14:nvPr/>
            </p14:nvContentPartPr>
            <p14:xfrm>
              <a:off x="2957760" y="2389680"/>
              <a:ext cx="4682160" cy="2036160"/>
            </p14:xfrm>
          </p:contentPart>
        </mc:Choice>
        <mc:Fallback xmlns="">
          <p:pic>
            <p:nvPicPr>
              <p:cNvPr id="12" name="Ink 11"/>
              <p:cNvPicPr/>
              <p:nvPr/>
            </p:nvPicPr>
            <p:blipFill>
              <a:blip r:embed="rId12"/>
              <a:stretch>
                <a:fillRect/>
              </a:stretch>
            </p:blipFill>
            <p:spPr>
              <a:xfrm>
                <a:off x="2942280" y="2375280"/>
                <a:ext cx="4713840" cy="2067120"/>
              </a:xfrm>
              <a:prstGeom prst="rect">
                <a:avLst/>
              </a:prstGeom>
            </p:spPr>
          </p:pic>
        </mc:Fallback>
      </mc:AlternateContent>
    </p:spTree>
    <p:extLst>
      <p:ext uri="{BB962C8B-B14F-4D97-AF65-F5344CB8AC3E}">
        <p14:creationId xmlns:p14="http://schemas.microsoft.com/office/powerpoint/2010/main" val="15504061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Lagrange Euler Dynamic Model of </a:t>
            </a:r>
            <a:br>
              <a:rPr lang="en-IN" dirty="0"/>
            </a:br>
            <a:r>
              <a:rPr lang="en-IN" dirty="0"/>
              <a:t>a two </a:t>
            </a:r>
            <a:r>
              <a:rPr lang="en-IN" dirty="0" err="1"/>
              <a:t>dof</a:t>
            </a:r>
            <a:r>
              <a:rPr lang="en-IN" dirty="0"/>
              <a:t> RR Manipulator</a:t>
            </a:r>
            <a:endParaRPr lang="en-US" dirty="0"/>
          </a:p>
        </p:txBody>
      </p:sp>
      <p:sp>
        <p:nvSpPr>
          <p:cNvPr id="3" name="Content Placeholder 2"/>
          <p:cNvSpPr>
            <a:spLocks noGrp="1"/>
          </p:cNvSpPr>
          <p:nvPr>
            <p:ph sz="quarter" idx="1"/>
          </p:nvPr>
        </p:nvSpPr>
        <p:spPr>
          <a:xfrm>
            <a:off x="304801" y="1418272"/>
            <a:ext cx="3962399" cy="5058093"/>
          </a:xfrm>
        </p:spPr>
        <p:txBody>
          <a:bodyPr/>
          <a:lstStyle/>
          <a:p>
            <a:pPr algn="just">
              <a:buFont typeface="Wingdings" panose="05000000000000000000" pitchFamily="2" charset="2"/>
              <a:buChar char="v"/>
            </a:pPr>
            <a:r>
              <a:rPr lang="en-IN" sz="1800" dirty="0"/>
              <a:t>The centre of mass of link </a:t>
            </a:r>
            <a:r>
              <a:rPr lang="en-IN" sz="1800" dirty="0" smtClean="0"/>
              <a:t>2 </a:t>
            </a:r>
            <a:r>
              <a:rPr lang="en-IN" sz="1800" dirty="0"/>
              <a:t>in frame </a:t>
            </a:r>
            <a:r>
              <a:rPr lang="en-IN" sz="1800" dirty="0" smtClean="0"/>
              <a:t>L2 coordinates</a:t>
            </a:r>
            <a:endParaRPr lang="en-IN" sz="1800" dirty="0"/>
          </a:p>
          <a:p>
            <a:pPr algn="just">
              <a:buFont typeface="Wingdings" panose="05000000000000000000" pitchFamily="2" charset="2"/>
              <a:buChar char="v"/>
            </a:pPr>
            <a:endParaRPr lang="en-IN" sz="1800" dirty="0" smtClean="0"/>
          </a:p>
          <a:p>
            <a:pPr algn="just">
              <a:buFont typeface="Wingdings" panose="05000000000000000000" pitchFamily="2" charset="2"/>
              <a:buChar char="v"/>
            </a:pPr>
            <a:endParaRPr lang="en-IN" sz="1800" dirty="0"/>
          </a:p>
          <a:p>
            <a:pPr algn="just">
              <a:buFont typeface="Wingdings" panose="05000000000000000000" pitchFamily="2" charset="2"/>
              <a:buChar char="v"/>
            </a:pPr>
            <a:r>
              <a:rPr lang="en-IN" sz="1800" dirty="0"/>
              <a:t>If </a:t>
            </a:r>
            <a:r>
              <a:rPr lang="en-IN" sz="1800" dirty="0" smtClean="0"/>
              <a:t>D2 </a:t>
            </a:r>
            <a:r>
              <a:rPr lang="en-IN" sz="1800" dirty="0"/>
              <a:t>is the inertia tensor of link </a:t>
            </a:r>
            <a:r>
              <a:rPr lang="en-IN" sz="1800" dirty="0" smtClean="0"/>
              <a:t>l2 </a:t>
            </a:r>
            <a:r>
              <a:rPr lang="en-IN" sz="1800" dirty="0"/>
              <a:t>about centre of mass. The axis of </a:t>
            </a:r>
            <a:r>
              <a:rPr lang="en-IN" sz="1800" dirty="0" err="1"/>
              <a:t>Lc</a:t>
            </a:r>
            <a:r>
              <a:rPr lang="en-IN" sz="1800" dirty="0"/>
              <a:t> is aligned with the principal axis of the link</a:t>
            </a:r>
            <a:r>
              <a:rPr lang="en-IN" sz="1800" dirty="0" smtClean="0"/>
              <a:t>.</a:t>
            </a:r>
          </a:p>
          <a:p>
            <a:pPr algn="just">
              <a:buFont typeface="Wingdings" panose="05000000000000000000" pitchFamily="2" charset="2"/>
              <a:buChar char="v"/>
            </a:pPr>
            <a:endParaRPr lang="en-IN" sz="1800" dirty="0"/>
          </a:p>
          <a:p>
            <a:pPr algn="just">
              <a:buFont typeface="Wingdings" panose="05000000000000000000" pitchFamily="2" charset="2"/>
              <a:buChar char="v"/>
            </a:pPr>
            <a:endParaRPr lang="en-IN" sz="1800" dirty="0" smtClean="0"/>
          </a:p>
          <a:p>
            <a:pPr algn="just">
              <a:buFont typeface="Wingdings" panose="05000000000000000000" pitchFamily="2" charset="2"/>
              <a:buChar char="v"/>
            </a:pPr>
            <a:r>
              <a:rPr lang="en-IN" sz="1800" dirty="0"/>
              <a:t>The homogeneous coordinate transformation matrix </a:t>
            </a:r>
            <a:r>
              <a:rPr lang="en-IN" sz="1800" dirty="0" smtClean="0"/>
              <a:t>for link 2 is </a:t>
            </a:r>
            <a:r>
              <a:rPr lang="en-IN" sz="1800" dirty="0"/>
              <a:t>given as</a:t>
            </a:r>
            <a:endParaRPr lang="en-US" sz="1800" dirty="0"/>
          </a:p>
          <a:p>
            <a:pPr algn="just">
              <a:buFont typeface="Wingdings" panose="05000000000000000000" pitchFamily="2" charset="2"/>
              <a:buChar char="v"/>
            </a:pPr>
            <a:endParaRPr lang="en-US" sz="1800" dirty="0"/>
          </a:p>
          <a:p>
            <a:pPr algn="just">
              <a:buFont typeface="Wingdings" panose="05000000000000000000" pitchFamily="2" charset="2"/>
              <a:buChar char="v"/>
            </a:pPr>
            <a:endParaRPr lang="en-IN" sz="1800" dirty="0" smtClean="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3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14</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xmlns:a14="http://schemas.microsoft.com/office/drawing/2010/main">
        <mc:Choice Requires="a14">
          <p:sp>
            <p:nvSpPr>
              <p:cNvPr id="11" name="Rectangle 10"/>
              <p:cNvSpPr/>
              <p:nvPr/>
            </p:nvSpPr>
            <p:spPr>
              <a:xfrm>
                <a:off x="5066826" y="1505660"/>
                <a:ext cx="2123274" cy="7635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IN" b="0" i="0" smtClean="0">
                                      <a:latin typeface="Cambria Math" panose="02040503050406030204" pitchFamily="18" charset="0"/>
                                    </a:rPr>
                                    <m:t>2</m:t>
                                  </m:r>
                                </m:sup>
                              </m:sSup>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IN" b="0" i="0" smtClean="0">
                                          <a:latin typeface="Cambria Math" panose="02040503050406030204" pitchFamily="18" charset="0"/>
                                        </a:rPr>
                                        <m:t>2</m:t>
                                      </m:r>
                                    </m:sub>
                                  </m:sSub>
                                </m:num>
                                <m:den>
                                  <m:r>
                                    <a:rPr lang="en-US">
                                      <a:latin typeface="Cambria Math" panose="02040503050406030204" pitchFamily="18" charset="0"/>
                                    </a:rPr>
                                    <m:t>2</m:t>
                                  </m:r>
                                </m:den>
                              </m:f>
                              <m:r>
                                <a:rPr lang="en-US">
                                  <a:latin typeface="Cambria Math" panose="02040503050406030204" pitchFamily="18" charset="0"/>
                                </a:rPr>
                                <m:t>,0,0</m:t>
                              </m:r>
                            </m:e>
                          </m:d>
                          <m:r>
                            <m:rPr>
                              <m:nor/>
                            </m:rPr>
                            <a:rPr lang="en-US" dirty="0"/>
                            <m:t> </m:t>
                          </m:r>
                        </m:e>
                        <m:sup>
                          <m:r>
                            <a:rPr lang="en-IN" b="0" i="1" smtClean="0">
                              <a:latin typeface="Cambria Math" panose="02040503050406030204" pitchFamily="18" charset="0"/>
                            </a:rPr>
                            <m:t>𝑇</m:t>
                          </m:r>
                        </m:sup>
                      </m:sSup>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5066826" y="1505660"/>
                <a:ext cx="2123274" cy="76354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066826" y="2799295"/>
                <a:ext cx="2512675"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IN" b="0" i="0" smtClean="0">
                                  <a:latin typeface="Cambria Math" panose="02040503050406030204" pitchFamily="18" charset="0"/>
                                </a:rPr>
                                <m:t>2</m:t>
                              </m:r>
                            </m:sub>
                          </m:sSub>
                        </m:e>
                      </m:acc>
                      <m:r>
                        <a:rPr lang="en-US" i="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IN" b="0" i="0" smtClean="0">
                                  <a:latin typeface="Cambria Math" panose="02040503050406030204" pitchFamily="18" charset="0"/>
                                </a:rPr>
                                <m:t>2</m:t>
                              </m:r>
                            </m:sub>
                          </m:sSub>
                          <m:sSup>
                            <m:sSupPr>
                              <m:ctrlPr>
                                <a:rPr lang="en-US" i="1">
                                  <a:latin typeface="Cambria Math" panose="02040503050406030204" pitchFamily="18" charset="0"/>
                                </a:rPr>
                              </m:ctrlPr>
                            </m:sSupPr>
                            <m:e>
                              <m:sSub>
                                <m:sSubPr>
                                  <m:ctrlPr>
                                    <a:rPr lang="en-US" i="1" smtClean="0">
                                      <a:latin typeface="Cambria Math" panose="02040503050406030204" pitchFamily="18" charset="0"/>
                                    </a:rPr>
                                  </m:ctrlPr>
                                </m:sSubPr>
                                <m:e>
                                  <m:r>
                                    <a:rPr lang="en-IN" b="0" i="1" smtClean="0">
                                      <a:latin typeface="Cambria Math" panose="02040503050406030204" pitchFamily="18" charset="0"/>
                                    </a:rPr>
                                    <m:t>𝑙</m:t>
                                  </m:r>
                                </m:e>
                                <m:sub>
                                  <m:r>
                                    <a:rPr lang="en-IN" b="0" i="0" smtClean="0">
                                      <a:latin typeface="Cambria Math" panose="02040503050406030204" pitchFamily="18" charset="0"/>
                                    </a:rPr>
                                    <m:t>2</m:t>
                                  </m:r>
                                </m:sub>
                              </m:sSub>
                            </m:e>
                            <m:sup>
                              <m:r>
                                <a:rPr lang="en-US" i="0">
                                  <a:latin typeface="Cambria Math" panose="02040503050406030204" pitchFamily="18" charset="0"/>
                                </a:rPr>
                                <m:t>2</m:t>
                              </m:r>
                            </m:sup>
                          </m:sSup>
                        </m:num>
                        <m:den>
                          <m:r>
                            <a:rPr lang="en-US" i="0">
                              <a:latin typeface="Cambria Math" panose="02040503050406030204" pitchFamily="18" charset="0"/>
                            </a:rPr>
                            <m:t>12</m:t>
                          </m:r>
                        </m:den>
                      </m:f>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0">
                                    <a:latin typeface="Cambria Math" panose="02040503050406030204" pitchFamily="18" charset="0"/>
                                  </a:rPr>
                                  <m:t>0</m:t>
                                </m:r>
                              </m:e>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0</m:t>
                                </m:r>
                              </m:e>
                              <m:e>
                                <m:r>
                                  <a:rPr lang="en-US" i="0">
                                    <a:latin typeface="Cambria Math" panose="02040503050406030204" pitchFamily="18" charset="0"/>
                                  </a:rPr>
                                  <m:t>1</m:t>
                                </m:r>
                              </m:e>
                              <m:e>
                                <m:r>
                                  <a:rPr lang="en-US" i="0">
                                    <a:latin typeface="Cambria Math" panose="02040503050406030204" pitchFamily="18" charset="0"/>
                                  </a:rPr>
                                  <m:t>0</m:t>
                                </m:r>
                              </m:e>
                            </m:mr>
                            <m:mr>
                              <m:e>
                                <m:r>
                                  <a:rPr lang="en-US" i="0">
                                    <a:latin typeface="Cambria Math" panose="02040503050406030204" pitchFamily="18" charset="0"/>
                                  </a:rPr>
                                  <m:t>0</m:t>
                                </m:r>
                              </m:e>
                              <m:e>
                                <m:r>
                                  <a:rPr lang="en-US" i="0">
                                    <a:latin typeface="Cambria Math" panose="02040503050406030204" pitchFamily="18" charset="0"/>
                                  </a:rPr>
                                  <m:t>0</m:t>
                                </m:r>
                              </m:e>
                              <m:e>
                                <m:r>
                                  <a:rPr lang="en-US" i="0">
                                    <a:latin typeface="Cambria Math" panose="02040503050406030204" pitchFamily="18" charset="0"/>
                                  </a:rPr>
                                  <m:t>1</m:t>
                                </m:r>
                              </m:e>
                            </m:mr>
                          </m:m>
                        </m:e>
                      </m:d>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5066826" y="2799295"/>
                <a:ext cx="2512675" cy="82490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997288" y="4221157"/>
                <a:ext cx="4027961" cy="1134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000000"/>
                              </a:solidFill>
                              <a:latin typeface="Cambria Math" panose="02040503050406030204" pitchFamily="18" charset="0"/>
                              <a:ea typeface="Times New Roman" panose="02020603050405020304" pitchFamily="18" charset="0"/>
                            </a:rPr>
                          </m:ctrlPr>
                        </m:sSubSupPr>
                        <m:e>
                          <m:r>
                            <a:rPr lang="en-US" b="0" i="1">
                              <a:solidFill>
                                <a:srgbClr val="000000"/>
                              </a:solidFill>
                              <a:latin typeface="Cambria Math" panose="02040503050406030204" pitchFamily="18" charset="0"/>
                              <a:ea typeface="Times New Roman" panose="02020603050405020304" pitchFamily="18" charset="0"/>
                            </a:rPr>
                            <m:t>𝑇</m:t>
                          </m:r>
                        </m:e>
                        <m:sub>
                          <m:r>
                            <a:rPr lang="en-US" b="0" i="1">
                              <a:solidFill>
                                <a:srgbClr val="000000"/>
                              </a:solidFill>
                              <a:latin typeface="Cambria Math" panose="02040503050406030204" pitchFamily="18" charset="0"/>
                              <a:ea typeface="Times New Roman" panose="02020603050405020304" pitchFamily="18" charset="0"/>
                            </a:rPr>
                            <m:t>0</m:t>
                          </m:r>
                        </m:sub>
                        <m:sup>
                          <m:r>
                            <a:rPr lang="en-IN" b="0" i="1" smtClean="0">
                              <a:solidFill>
                                <a:srgbClr val="000000"/>
                              </a:solidFill>
                              <a:latin typeface="Cambria Math" panose="02040503050406030204" pitchFamily="18" charset="0"/>
                              <a:ea typeface="Times New Roman" panose="02020603050405020304" pitchFamily="18" charset="0"/>
                            </a:rPr>
                            <m:t>2</m:t>
                          </m:r>
                        </m:sup>
                      </m:sSubSup>
                      <m:r>
                        <a:rPr lang="en-US" b="0" i="1">
                          <a:solidFill>
                            <a:srgbClr val="000000"/>
                          </a:solidFill>
                          <a:latin typeface="Cambria Math" panose="02040503050406030204" pitchFamily="18" charset="0"/>
                          <a:ea typeface="Times New Roman" panose="02020603050405020304" pitchFamily="18" charset="0"/>
                        </a:rPr>
                        <m:t>=</m:t>
                      </m:r>
                      <m:d>
                        <m:dPr>
                          <m:begChr m:val="["/>
                          <m:endChr m:val="]"/>
                          <m:ctrlPr>
                            <a:rPr lang="en-US" i="1">
                              <a:solidFill>
                                <a:srgbClr val="000000"/>
                              </a:solidFill>
                              <a:latin typeface="Cambria Math" panose="02040503050406030204" pitchFamily="18" charset="0"/>
                              <a:ea typeface="Times New Roman" panose="02020603050405020304" pitchFamily="18" charset="0"/>
                            </a:rPr>
                          </m:ctrlPr>
                        </m:dPr>
                        <m:e>
                          <m:m>
                            <m:mPr>
                              <m:mcs>
                                <m:mc>
                                  <m:mcPr>
                                    <m:count m:val="3"/>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𝐶</m:t>
                                    </m:r>
                                  </m:e>
                                  <m:sub>
                                    <m:r>
                                      <a:rPr lang="en-IN" b="0" i="1">
                                        <a:solidFill>
                                          <a:srgbClr val="000000"/>
                                        </a:solidFill>
                                        <a:latin typeface="Cambria Math" panose="02040503050406030204" pitchFamily="18" charset="0"/>
                                        <a:ea typeface="Times New Roman" panose="02020603050405020304" pitchFamily="18" charset="0"/>
                                      </a:rPr>
                                      <m:t>1</m:t>
                                    </m:r>
                                    <m:r>
                                      <a:rPr lang="en-IN" b="0" i="1" smtClean="0">
                                        <a:solidFill>
                                          <a:srgbClr val="000000"/>
                                        </a:solidFill>
                                        <a:latin typeface="Cambria Math" panose="02040503050406030204" pitchFamily="18" charset="0"/>
                                        <a:ea typeface="Times New Roman" panose="02020603050405020304" pitchFamily="18" charset="0"/>
                                      </a:rPr>
                                      <m:t>2</m:t>
                                    </m:r>
                                  </m:sub>
                                </m:sSub>
                              </m:e>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m:t>
                                    </m:r>
                                    <m:r>
                                      <a:rPr lang="en-IN" b="0" i="1" smtClean="0">
                                        <a:solidFill>
                                          <a:srgbClr val="000000"/>
                                        </a:solidFill>
                                        <a:latin typeface="Cambria Math" panose="02040503050406030204" pitchFamily="18" charset="0"/>
                                        <a:ea typeface="Times New Roman" panose="02020603050405020304" pitchFamily="18" charset="0"/>
                                      </a:rPr>
                                      <m:t>𝑆</m:t>
                                    </m:r>
                                  </m:e>
                                  <m:sub>
                                    <m:r>
                                      <a:rPr lang="en-IN" b="0" i="1">
                                        <a:solidFill>
                                          <a:srgbClr val="000000"/>
                                        </a:solidFill>
                                        <a:latin typeface="Cambria Math" panose="02040503050406030204" pitchFamily="18" charset="0"/>
                                        <a:ea typeface="Times New Roman" panose="02020603050405020304" pitchFamily="18" charset="0"/>
                                      </a:rPr>
                                      <m:t>1</m:t>
                                    </m:r>
                                    <m:r>
                                      <a:rPr lang="en-IN" b="0" i="1" smtClean="0">
                                        <a:solidFill>
                                          <a:srgbClr val="000000"/>
                                        </a:solidFill>
                                        <a:latin typeface="Cambria Math" panose="02040503050406030204" pitchFamily="18" charset="0"/>
                                        <a:ea typeface="Times New Roman" panose="02020603050405020304" pitchFamily="18" charset="0"/>
                                      </a:rPr>
                                      <m:t>2</m:t>
                                    </m:r>
                                  </m:sub>
                                </m:sSub>
                              </m:e>
                              <m:e>
                                <m:r>
                                  <a:rPr lang="en-IN" b="0" i="1" smtClean="0">
                                    <a:solidFill>
                                      <a:srgbClr val="000000"/>
                                    </a:solidFill>
                                    <a:latin typeface="Cambria Math" panose="02040503050406030204" pitchFamily="18" charset="0"/>
                                    <a:ea typeface="Times New Roman" panose="02020603050405020304" pitchFamily="18" charset="0"/>
                                  </a:rPr>
                                  <m:t>0</m:t>
                                </m:r>
                                <m:r>
                                  <a:rPr lang="en-US" b="0" i="1">
                                    <a:solidFill>
                                      <a:srgbClr val="000000"/>
                                    </a:solidFill>
                                    <a:latin typeface="Cambria Math" panose="02040503050406030204" pitchFamily="18" charset="0"/>
                                    <a:ea typeface="Times New Roman" panose="02020603050405020304" pitchFamily="18" charset="0"/>
                                  </a:rPr>
                                  <m:t> </m:t>
                                </m:r>
                              </m:e>
                            </m:mr>
                            <m:mr>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𝑆</m:t>
                                    </m:r>
                                  </m:e>
                                  <m:sub>
                                    <m:r>
                                      <a:rPr lang="en-IN" b="0" i="1">
                                        <a:solidFill>
                                          <a:srgbClr val="000000"/>
                                        </a:solidFill>
                                        <a:latin typeface="Cambria Math" panose="02040503050406030204" pitchFamily="18" charset="0"/>
                                        <a:ea typeface="Times New Roman" panose="02020603050405020304" pitchFamily="18" charset="0"/>
                                      </a:rPr>
                                      <m:t>1</m:t>
                                    </m:r>
                                    <m:r>
                                      <a:rPr lang="en-IN" b="0" i="1" smtClean="0">
                                        <a:solidFill>
                                          <a:srgbClr val="000000"/>
                                        </a:solidFill>
                                        <a:latin typeface="Cambria Math" panose="02040503050406030204" pitchFamily="18" charset="0"/>
                                        <a:ea typeface="Times New Roman" panose="02020603050405020304" pitchFamily="18" charset="0"/>
                                      </a:rPr>
                                      <m:t>2</m:t>
                                    </m:r>
                                  </m:sub>
                                </m:sSub>
                              </m:e>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𝐶</m:t>
                                    </m:r>
                                  </m:e>
                                  <m:sub>
                                    <m:r>
                                      <a:rPr lang="en-IN" b="0" i="1">
                                        <a:solidFill>
                                          <a:srgbClr val="000000"/>
                                        </a:solidFill>
                                        <a:latin typeface="Cambria Math" panose="02040503050406030204" pitchFamily="18" charset="0"/>
                                        <a:ea typeface="Times New Roman" panose="02020603050405020304" pitchFamily="18" charset="0"/>
                                      </a:rPr>
                                      <m:t>1</m:t>
                                    </m:r>
                                    <m:r>
                                      <a:rPr lang="en-IN" b="0" i="1" smtClean="0">
                                        <a:solidFill>
                                          <a:srgbClr val="000000"/>
                                        </a:solidFill>
                                        <a:latin typeface="Cambria Math" panose="02040503050406030204" pitchFamily="18" charset="0"/>
                                        <a:ea typeface="Times New Roman" panose="02020603050405020304" pitchFamily="18" charset="0"/>
                                      </a:rPr>
                                      <m:t>2</m:t>
                                    </m:r>
                                  </m:sub>
                                </m:sSub>
                              </m:e>
                              <m:e>
                                <m:r>
                                  <a:rPr lang="en-IN" b="0" i="1" smtClean="0">
                                    <a:solidFill>
                                      <a:srgbClr val="000000"/>
                                    </a:solidFill>
                                    <a:latin typeface="Cambria Math" panose="02040503050406030204" pitchFamily="18" charset="0"/>
                                    <a:ea typeface="Times New Roman" panose="02020603050405020304" pitchFamily="18" charset="0"/>
                                  </a:rPr>
                                  <m:t>0</m:t>
                                </m:r>
                              </m:e>
                            </m:mr>
                            <m:mr>
                              <m:e>
                                <m:m>
                                  <m:mPr>
                                    <m:mcs>
                                      <m:mc>
                                        <m:mcPr>
                                          <m:count m:val="1"/>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r>
                                        <a:rPr lang="en-IN" b="0" i="1">
                                          <a:solidFill>
                                            <a:srgbClr val="000000"/>
                                          </a:solidFill>
                                          <a:latin typeface="Cambria Math" panose="02040503050406030204" pitchFamily="18" charset="0"/>
                                          <a:ea typeface="Times New Roman" panose="02020603050405020304" pitchFamily="18" charset="0"/>
                                        </a:rPr>
                                        <m:t>0</m:t>
                                      </m:r>
                                    </m:e>
                                  </m:mr>
                                  <m:mr>
                                    <m:e>
                                      <m:r>
                                        <a:rPr lang="en-IN" b="0" i="1">
                                          <a:solidFill>
                                            <a:srgbClr val="000000"/>
                                          </a:solidFill>
                                          <a:latin typeface="Cambria Math" panose="02040503050406030204" pitchFamily="18" charset="0"/>
                                          <a:ea typeface="Times New Roman" panose="02020603050405020304" pitchFamily="18" charset="0"/>
                                        </a:rPr>
                                        <m:t>0</m:t>
                                      </m:r>
                                    </m:e>
                                  </m:mr>
                                </m:m>
                              </m:e>
                              <m:e>
                                <m:m>
                                  <m:mPr>
                                    <m:mcs>
                                      <m:mc>
                                        <m:mcPr>
                                          <m:count m:val="1"/>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r>
                                        <m:rPr>
                                          <m:brk m:alnAt="7"/>
                                        </m:rPr>
                                        <a:rPr lang="en-IN" b="0" i="1" smtClean="0">
                                          <a:solidFill>
                                            <a:srgbClr val="000000"/>
                                          </a:solidFill>
                                          <a:latin typeface="Cambria Math" panose="02040503050406030204" pitchFamily="18" charset="0"/>
                                          <a:ea typeface="Times New Roman" panose="02020603050405020304" pitchFamily="18" charset="0"/>
                                        </a:rPr>
                                        <m:t>0</m:t>
                                      </m:r>
                                    </m:e>
                                  </m:mr>
                                  <m:mr>
                                    <m:e>
                                      <m:r>
                                        <a:rPr lang="en-IN" b="0" i="1">
                                          <a:solidFill>
                                            <a:srgbClr val="000000"/>
                                          </a:solidFill>
                                          <a:latin typeface="Cambria Math" panose="02040503050406030204" pitchFamily="18" charset="0"/>
                                          <a:ea typeface="Times New Roman" panose="02020603050405020304" pitchFamily="18" charset="0"/>
                                        </a:rPr>
                                        <m:t>0</m:t>
                                      </m:r>
                                    </m:e>
                                  </m:mr>
                                </m:m>
                              </m:e>
                              <m:e>
                                <m:m>
                                  <m:mPr>
                                    <m:mcs>
                                      <m:mc>
                                        <m:mcPr>
                                          <m:count m:val="1"/>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r>
                                        <m:rPr>
                                          <m:brk m:alnAt="7"/>
                                        </m:rPr>
                                        <a:rPr lang="en-IN" b="0" i="1" smtClean="0">
                                          <a:solidFill>
                                            <a:srgbClr val="000000"/>
                                          </a:solidFill>
                                          <a:latin typeface="Cambria Math" panose="02040503050406030204" pitchFamily="18" charset="0"/>
                                          <a:ea typeface="Times New Roman" panose="02020603050405020304" pitchFamily="18" charset="0"/>
                                        </a:rPr>
                                        <m:t>1</m:t>
                                      </m:r>
                                    </m:e>
                                  </m:mr>
                                  <m:mr>
                                    <m:e>
                                      <m:r>
                                        <a:rPr lang="en-IN" b="0" i="1">
                                          <a:solidFill>
                                            <a:srgbClr val="000000"/>
                                          </a:solidFill>
                                          <a:latin typeface="Cambria Math" panose="02040503050406030204" pitchFamily="18" charset="0"/>
                                          <a:ea typeface="Times New Roman" panose="02020603050405020304" pitchFamily="18" charset="0"/>
                                        </a:rPr>
                                        <m:t>0</m:t>
                                      </m:r>
                                    </m:e>
                                  </m:mr>
                                </m:m>
                              </m:e>
                            </m:mr>
                          </m:m>
                          <m:r>
                            <a:rPr lang="en-US" b="0" i="1">
                              <a:solidFill>
                                <a:srgbClr val="000000"/>
                              </a:solidFill>
                              <a:latin typeface="Cambria Math" panose="02040503050406030204" pitchFamily="18" charset="0"/>
                              <a:ea typeface="Times New Roman" panose="02020603050405020304" pitchFamily="18" charset="0"/>
                            </a:rPr>
                            <m:t> </m:t>
                          </m:r>
                          <m:m>
                            <m:mPr>
                              <m:mcs>
                                <m:mc>
                                  <m:mcPr>
                                    <m:count m:val="1"/>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    </m:t>
                                    </m:r>
                                    <m:r>
                                      <a:rPr lang="en-IN" b="0" i="1" smtClean="0">
                                        <a:solidFill>
                                          <a:srgbClr val="000000"/>
                                        </a:solidFill>
                                        <a:latin typeface="Cambria Math" panose="02040503050406030204" pitchFamily="18" charset="0"/>
                                        <a:ea typeface="Times New Roman" panose="02020603050405020304" pitchFamily="18" charset="0"/>
                                      </a:rPr>
                                      <m:t>𝑙</m:t>
                                    </m:r>
                                  </m:e>
                                  <m:sub>
                                    <m:r>
                                      <a:rPr lang="en-IN" b="0" i="1">
                                        <a:solidFill>
                                          <a:srgbClr val="000000"/>
                                        </a:solidFill>
                                        <a:latin typeface="Cambria Math" panose="02040503050406030204" pitchFamily="18" charset="0"/>
                                        <a:ea typeface="Times New Roman" panose="02020603050405020304" pitchFamily="18" charset="0"/>
                                      </a:rPr>
                                      <m:t>1</m:t>
                                    </m:r>
                                  </m:sub>
                                </m:sSub>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𝐶</m:t>
                                    </m:r>
                                  </m:e>
                                  <m:sub>
                                    <m:r>
                                      <a:rPr lang="en-IN" b="0" i="1">
                                        <a:solidFill>
                                          <a:srgbClr val="000000"/>
                                        </a:solidFill>
                                        <a:latin typeface="Cambria Math" panose="02040503050406030204" pitchFamily="18" charset="0"/>
                                        <a:ea typeface="Times New Roman" panose="02020603050405020304" pitchFamily="18" charset="0"/>
                                      </a:rPr>
                                      <m:t>1</m:t>
                                    </m:r>
                                  </m:sub>
                                </m:sSub>
                                <m:r>
                                  <a:rPr lang="en-IN" b="0" i="1" smtClean="0">
                                    <a:solidFill>
                                      <a:srgbClr val="000000"/>
                                    </a:solidFill>
                                    <a:latin typeface="Cambria Math" panose="02040503050406030204" pitchFamily="18" charset="0"/>
                                    <a:ea typeface="Times New Roman" panose="02020603050405020304" pitchFamily="18" charset="0"/>
                                  </a:rPr>
                                  <m:t>+</m:t>
                                </m:r>
                                <m:sSub>
                                  <m:sSubPr>
                                    <m:ctrlPr>
                                      <a:rPr lang="en-US" i="1" smtClean="0">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𝑙</m:t>
                                    </m:r>
                                  </m:e>
                                  <m:sub>
                                    <m:r>
                                      <a:rPr lang="en-IN" b="0" i="1" smtClean="0">
                                        <a:solidFill>
                                          <a:srgbClr val="000000"/>
                                        </a:solidFill>
                                        <a:latin typeface="Cambria Math" panose="02040503050406030204" pitchFamily="18" charset="0"/>
                                        <a:ea typeface="Times New Roman" panose="02020603050405020304" pitchFamily="18" charset="0"/>
                                      </a:rPr>
                                      <m:t>2</m:t>
                                    </m:r>
                                  </m:sub>
                                </m:sSub>
                                <m:sSub>
                                  <m:sSubPr>
                                    <m:ctrlPr>
                                      <a:rPr lang="en-US" i="1">
                                        <a:solidFill>
                                          <a:srgbClr val="000000"/>
                                        </a:solidFill>
                                        <a:latin typeface="Cambria Math" panose="02040503050406030204" pitchFamily="18" charset="0"/>
                                        <a:ea typeface="Times New Roman" panose="02020603050405020304" pitchFamily="18" charset="0"/>
                                      </a:rPr>
                                    </m:ctrlPr>
                                  </m:sSubPr>
                                  <m:e>
                                    <m:r>
                                      <a:rPr lang="en-IN" i="1">
                                        <a:solidFill>
                                          <a:srgbClr val="000000"/>
                                        </a:solidFill>
                                        <a:latin typeface="Cambria Math" panose="02040503050406030204" pitchFamily="18" charset="0"/>
                                        <a:ea typeface="Times New Roman" panose="02020603050405020304" pitchFamily="18" charset="0"/>
                                      </a:rPr>
                                      <m:t>𝐶</m:t>
                                    </m:r>
                                  </m:e>
                                  <m:sub>
                                    <m:r>
                                      <a:rPr lang="en-IN" i="1">
                                        <a:solidFill>
                                          <a:srgbClr val="000000"/>
                                        </a:solidFill>
                                        <a:latin typeface="Cambria Math" panose="02040503050406030204" pitchFamily="18" charset="0"/>
                                        <a:ea typeface="Times New Roman" panose="02020603050405020304" pitchFamily="18" charset="0"/>
                                      </a:rPr>
                                      <m:t>1</m:t>
                                    </m:r>
                                    <m:r>
                                      <a:rPr lang="en-IN" b="0" i="1" smtClean="0">
                                        <a:solidFill>
                                          <a:srgbClr val="000000"/>
                                        </a:solidFill>
                                        <a:latin typeface="Cambria Math" panose="02040503050406030204" pitchFamily="18" charset="0"/>
                                        <a:ea typeface="Times New Roman" panose="02020603050405020304" pitchFamily="18" charset="0"/>
                                      </a:rPr>
                                      <m:t>2</m:t>
                                    </m:r>
                                  </m:sub>
                                </m:sSub>
                              </m:e>
                            </m:mr>
                            <m:mr>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    </m:t>
                                    </m:r>
                                    <m:r>
                                      <a:rPr lang="en-IN" b="0" i="1" smtClean="0">
                                        <a:solidFill>
                                          <a:srgbClr val="000000"/>
                                        </a:solidFill>
                                        <a:latin typeface="Cambria Math" panose="02040503050406030204" pitchFamily="18" charset="0"/>
                                        <a:ea typeface="Times New Roman" panose="02020603050405020304" pitchFamily="18" charset="0"/>
                                      </a:rPr>
                                      <m:t>𝑙</m:t>
                                    </m:r>
                                  </m:e>
                                  <m:sub>
                                    <m:r>
                                      <a:rPr lang="en-IN" b="0" i="1">
                                        <a:solidFill>
                                          <a:srgbClr val="000000"/>
                                        </a:solidFill>
                                        <a:latin typeface="Cambria Math" panose="02040503050406030204" pitchFamily="18" charset="0"/>
                                        <a:ea typeface="Times New Roman" panose="02020603050405020304" pitchFamily="18" charset="0"/>
                                      </a:rPr>
                                      <m:t>1</m:t>
                                    </m:r>
                                  </m:sub>
                                </m:sSub>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𝑆</m:t>
                                    </m:r>
                                  </m:e>
                                  <m:sub>
                                    <m:r>
                                      <a:rPr lang="en-IN" b="0" i="1">
                                        <a:solidFill>
                                          <a:srgbClr val="000000"/>
                                        </a:solidFill>
                                        <a:latin typeface="Cambria Math" panose="02040503050406030204" pitchFamily="18" charset="0"/>
                                        <a:ea typeface="Times New Roman" panose="02020603050405020304" pitchFamily="18" charset="0"/>
                                      </a:rPr>
                                      <m:t>1</m:t>
                                    </m:r>
                                  </m:sub>
                                </m:sSub>
                                <m:r>
                                  <a:rPr lang="en-IN" b="0" i="1" smtClean="0">
                                    <a:solidFill>
                                      <a:srgbClr val="000000"/>
                                    </a:solidFill>
                                    <a:latin typeface="Cambria Math" panose="02040503050406030204" pitchFamily="18" charset="0"/>
                                    <a:ea typeface="Times New Roman" panose="02020603050405020304" pitchFamily="18" charset="0"/>
                                  </a:rPr>
                                  <m:t>+</m:t>
                                </m:r>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𝑙</m:t>
                                    </m:r>
                                  </m:e>
                                  <m:sub>
                                    <m:r>
                                      <a:rPr lang="en-IN" b="0" i="1" smtClean="0">
                                        <a:solidFill>
                                          <a:srgbClr val="000000"/>
                                        </a:solidFill>
                                        <a:latin typeface="Cambria Math" panose="02040503050406030204" pitchFamily="18" charset="0"/>
                                        <a:ea typeface="Times New Roman" panose="02020603050405020304" pitchFamily="18" charset="0"/>
                                      </a:rPr>
                                      <m:t>2</m:t>
                                    </m:r>
                                  </m:sub>
                                </m:sSub>
                                <m:sSub>
                                  <m:sSubPr>
                                    <m:ctrlPr>
                                      <a:rPr lang="en-US" i="1" smtClean="0">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𝑆</m:t>
                                    </m:r>
                                  </m:e>
                                  <m:sub>
                                    <m:r>
                                      <a:rPr lang="en-IN" i="1">
                                        <a:solidFill>
                                          <a:srgbClr val="000000"/>
                                        </a:solidFill>
                                        <a:latin typeface="Cambria Math" panose="02040503050406030204" pitchFamily="18" charset="0"/>
                                        <a:ea typeface="Times New Roman" panose="02020603050405020304" pitchFamily="18" charset="0"/>
                                      </a:rPr>
                                      <m:t>1</m:t>
                                    </m:r>
                                    <m:r>
                                      <a:rPr lang="en-IN" b="0" i="1" smtClean="0">
                                        <a:solidFill>
                                          <a:srgbClr val="000000"/>
                                        </a:solidFill>
                                        <a:latin typeface="Cambria Math" panose="02040503050406030204" pitchFamily="18" charset="0"/>
                                        <a:ea typeface="Times New Roman" panose="02020603050405020304" pitchFamily="18" charset="0"/>
                                      </a:rPr>
                                      <m:t>2</m:t>
                                    </m:r>
                                  </m:sub>
                                </m:sSub>
                              </m:e>
                            </m:mr>
                            <m:mr>
                              <m:e>
                                <m:m>
                                  <m:mPr>
                                    <m:mcs>
                                      <m:mc>
                                        <m:mcPr>
                                          <m:count m:val="1"/>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r>
                                        <a:rPr lang="en-IN" b="0" i="1">
                                          <a:solidFill>
                                            <a:srgbClr val="000000"/>
                                          </a:solidFill>
                                          <a:latin typeface="Cambria Math" panose="02040503050406030204" pitchFamily="18" charset="0"/>
                                          <a:ea typeface="Times New Roman" panose="02020603050405020304" pitchFamily="18" charset="0"/>
                                        </a:rPr>
                                        <m:t>0</m:t>
                                      </m:r>
                                    </m:e>
                                  </m:mr>
                                  <m:mr>
                                    <m:e>
                                      <m:r>
                                        <a:rPr lang="en-IN" b="0" i="1">
                                          <a:solidFill>
                                            <a:srgbClr val="000000"/>
                                          </a:solidFill>
                                          <a:latin typeface="Cambria Math" panose="02040503050406030204" pitchFamily="18" charset="0"/>
                                          <a:ea typeface="Times New Roman" panose="02020603050405020304" pitchFamily="18" charset="0"/>
                                        </a:rPr>
                                        <m:t>1</m:t>
                                      </m:r>
                                    </m:e>
                                  </m:mr>
                                </m:m>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997288" y="4221157"/>
                <a:ext cx="4027961" cy="113467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2196720" y="4777560"/>
              <a:ext cx="81000" cy="360"/>
            </p14:xfrm>
          </p:contentPart>
        </mc:Choice>
        <mc:Fallback xmlns="">
          <p:pic>
            <p:nvPicPr>
              <p:cNvPr id="7" name="Ink 6"/>
              <p:cNvPicPr/>
              <p:nvPr/>
            </p:nvPicPr>
            <p:blipFill>
              <a:blip r:embed="rId6"/>
              <a:stretch>
                <a:fillRect/>
              </a:stretch>
            </p:blipFill>
            <p:spPr>
              <a:xfrm>
                <a:off x="2187360" y="4768200"/>
                <a:ext cx="997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153000" y="2317680"/>
              <a:ext cx="8493480" cy="4152600"/>
            </p14:xfrm>
          </p:contentPart>
        </mc:Choice>
        <mc:Fallback xmlns="">
          <p:pic>
            <p:nvPicPr>
              <p:cNvPr id="8" name="Ink 7"/>
              <p:cNvPicPr/>
              <p:nvPr/>
            </p:nvPicPr>
            <p:blipFill>
              <a:blip r:embed="rId8"/>
              <a:stretch>
                <a:fillRect/>
              </a:stretch>
            </p:blipFill>
            <p:spPr>
              <a:xfrm>
                <a:off x="145800" y="2301480"/>
                <a:ext cx="8517240" cy="4176000"/>
              </a:xfrm>
              <a:prstGeom prst="rect">
                <a:avLst/>
              </a:prstGeom>
            </p:spPr>
          </p:pic>
        </mc:Fallback>
      </mc:AlternateContent>
    </p:spTree>
    <p:extLst>
      <p:ext uri="{BB962C8B-B14F-4D97-AF65-F5344CB8AC3E}">
        <p14:creationId xmlns:p14="http://schemas.microsoft.com/office/powerpoint/2010/main" val="41877647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Lagrange Euler Dynamic Model of </a:t>
            </a:r>
            <a:br>
              <a:rPr lang="en-IN" dirty="0"/>
            </a:br>
            <a:r>
              <a:rPr lang="en-IN" dirty="0"/>
              <a:t>a two </a:t>
            </a:r>
            <a:r>
              <a:rPr lang="en-IN" dirty="0" err="1"/>
              <a:t>dof</a:t>
            </a:r>
            <a:r>
              <a:rPr lang="en-IN" dirty="0"/>
              <a:t> RR Manipulator</a:t>
            </a:r>
            <a:endParaRPr lang="en-US" dirty="0"/>
          </a:p>
        </p:txBody>
      </p:sp>
      <p:sp>
        <p:nvSpPr>
          <p:cNvPr id="3" name="Content Placeholder 2"/>
          <p:cNvSpPr>
            <a:spLocks noGrp="1"/>
          </p:cNvSpPr>
          <p:nvPr>
            <p:ph sz="quarter" idx="1"/>
          </p:nvPr>
        </p:nvSpPr>
        <p:spPr>
          <a:xfrm>
            <a:off x="304801" y="1418272"/>
            <a:ext cx="3962399" cy="5058093"/>
          </a:xfrm>
        </p:spPr>
        <p:txBody>
          <a:bodyPr/>
          <a:lstStyle/>
          <a:p>
            <a:pPr algn="just">
              <a:buFont typeface="Wingdings" panose="05000000000000000000" pitchFamily="2" charset="2"/>
              <a:buChar char="v"/>
            </a:pPr>
            <a:endParaRPr lang="en-IN" sz="1800" dirty="0" smtClean="0"/>
          </a:p>
          <a:p>
            <a:pPr algn="just">
              <a:buFont typeface="Wingdings" panose="05000000000000000000" pitchFamily="2" charset="2"/>
              <a:buChar char="v"/>
            </a:pPr>
            <a:endParaRPr lang="en-IN" sz="1800" dirty="0"/>
          </a:p>
          <a:p>
            <a:pPr algn="just">
              <a:buFont typeface="Wingdings" panose="05000000000000000000" pitchFamily="2" charset="2"/>
              <a:buChar char="v"/>
            </a:pPr>
            <a:endParaRPr lang="en-IN" sz="1800" dirty="0" smtClean="0"/>
          </a:p>
          <a:p>
            <a:pPr algn="just">
              <a:buFont typeface="Wingdings" panose="05000000000000000000" pitchFamily="2" charset="2"/>
              <a:buChar char="v"/>
            </a:pPr>
            <a:endParaRPr lang="en-US" sz="1800" dirty="0"/>
          </a:p>
          <a:p>
            <a:pPr algn="just">
              <a:buFont typeface="Wingdings" panose="05000000000000000000" pitchFamily="2" charset="2"/>
              <a:buChar char="v"/>
            </a:pPr>
            <a:endParaRPr lang="en-IN" sz="1800" dirty="0" smtClean="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3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15</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sp>
        <p:nvSpPr>
          <p:cNvPr id="10" name="Content Placeholder 2"/>
          <p:cNvSpPr txBox="1">
            <a:spLocks/>
          </p:cNvSpPr>
          <p:nvPr/>
        </p:nvSpPr>
        <p:spPr bwMode="auto">
          <a:xfrm>
            <a:off x="304801" y="1433512"/>
            <a:ext cx="1981199" cy="5058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eaLnBrk="1" hangingPunct="1">
              <a:buFont typeface="Wingdings" panose="05000000000000000000" pitchFamily="2" charset="2"/>
              <a:buChar char="v"/>
            </a:pPr>
            <a:r>
              <a:rPr lang="en-IN" sz="1800" dirty="0" smtClean="0"/>
              <a:t>The centre of mass of link 2 from the base coordinates is given by</a:t>
            </a:r>
            <a:endParaRPr lang="en-US" sz="1800" dirty="0" smtClean="0"/>
          </a:p>
          <a:p>
            <a:pPr algn="just" eaLnBrk="1" hangingPunct="1">
              <a:buFont typeface="Wingdings" panose="05000000000000000000" pitchFamily="2" charset="2"/>
              <a:buChar char="v"/>
            </a:pPr>
            <a:endParaRPr lang="en-IN" sz="1800" dirty="0" smtClean="0"/>
          </a:p>
        </p:txBody>
      </p:sp>
      <mc:AlternateContent xmlns:mc="http://schemas.openxmlformats.org/markup-compatibility/2006" xmlns:a14="http://schemas.microsoft.com/office/drawing/2010/main">
        <mc:Choice Requires="a14">
          <p:sp>
            <p:nvSpPr>
              <p:cNvPr id="12" name="Rectangle 11"/>
              <p:cNvSpPr/>
              <p:nvPr/>
            </p:nvSpPr>
            <p:spPr>
              <a:xfrm>
                <a:off x="2595282" y="2176832"/>
                <a:ext cx="2202975" cy="8487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𝐻</m:t>
                          </m:r>
                        </m:e>
                        <m:sub>
                          <m:r>
                            <a:rPr lang="en-US" i="0">
                              <a:latin typeface="Cambria Math" panose="02040503050406030204" pitchFamily="18" charset="0"/>
                            </a:rPr>
                            <m:t>1</m:t>
                          </m:r>
                        </m:sub>
                      </m:sSub>
                      <m:r>
                        <a:rPr lang="en-US" i="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IN" b="0" i="0" smtClean="0">
                                    <a:latin typeface="Cambria Math" panose="02040503050406030204" pitchFamily="18" charset="0"/>
                                  </a:rPr>
                                  <m:t>1</m:t>
                                </m:r>
                              </m:e>
                              <m:e>
                                <m:r>
                                  <a:rPr lang="en-US" i="0">
                                    <a:latin typeface="Cambria Math" panose="02040503050406030204" pitchFamily="18" charset="0"/>
                                  </a:rPr>
                                  <m:t>0</m:t>
                                </m:r>
                              </m:e>
                              <m:e>
                                <m:r>
                                  <a:rPr lang="en-US" i="0">
                                    <a:latin typeface="Cambria Math" panose="02040503050406030204" pitchFamily="18" charset="0"/>
                                  </a:rPr>
                                  <m:t>0   0</m:t>
                                </m:r>
                              </m:e>
                            </m:mr>
                            <m:mr>
                              <m:e>
                                <m:r>
                                  <a:rPr lang="en-US" i="0">
                                    <a:latin typeface="Cambria Math" panose="02040503050406030204" pitchFamily="18" charset="0"/>
                                  </a:rPr>
                                  <m:t>0</m:t>
                                </m:r>
                              </m:e>
                              <m:e>
                                <m:r>
                                  <a:rPr lang="en-US" i="0">
                                    <a:latin typeface="Cambria Math" panose="02040503050406030204" pitchFamily="18" charset="0"/>
                                  </a:rPr>
                                  <m:t>1</m:t>
                                </m:r>
                              </m:e>
                              <m:e>
                                <m:r>
                                  <a:rPr lang="en-US" i="0">
                                    <a:latin typeface="Cambria Math" panose="02040503050406030204" pitchFamily="18" charset="0"/>
                                  </a:rPr>
                                  <m:t>0   0</m:t>
                                </m:r>
                              </m:e>
                            </m:mr>
                            <m:mr>
                              <m:e>
                                <m:r>
                                  <a:rPr lang="en-US" i="0">
                                    <a:latin typeface="Cambria Math" panose="02040503050406030204" pitchFamily="18" charset="0"/>
                                  </a:rPr>
                                  <m:t>0</m:t>
                                </m:r>
                              </m:e>
                              <m:e>
                                <m:r>
                                  <a:rPr lang="en-US" i="0">
                                    <a:latin typeface="Cambria Math" panose="02040503050406030204" pitchFamily="18" charset="0"/>
                                  </a:rPr>
                                  <m:t>0</m:t>
                                </m:r>
                              </m:e>
                              <m:e>
                                <m:r>
                                  <a:rPr lang="en-US" i="0">
                                    <a:latin typeface="Cambria Math" panose="02040503050406030204" pitchFamily="18" charset="0"/>
                                  </a:rPr>
                                  <m:t>1   0</m:t>
                                </m:r>
                              </m:e>
                            </m:mr>
                          </m:m>
                        </m:e>
                      </m:d>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595282" y="2176832"/>
                <a:ext cx="2202975" cy="84875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595282" y="1467523"/>
                <a:ext cx="1685525" cy="374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𝐶</m:t>
                              </m:r>
                            </m:e>
                          </m:acc>
                        </m:e>
                        <m:sup>
                          <m:r>
                            <a:rPr lang="en-IN" b="0" i="0" smtClean="0">
                              <a:latin typeface="Cambria Math" panose="02040503050406030204" pitchFamily="18" charset="0"/>
                            </a:rPr>
                            <m:t>2</m:t>
                          </m:r>
                        </m:sup>
                      </m:sSup>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0">
                              <a:latin typeface="Cambria Math" panose="02040503050406030204" pitchFamily="18" charset="0"/>
                            </a:rPr>
                            <m:t>1</m:t>
                          </m:r>
                        </m:sub>
                      </m:sSub>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0">
                              <a:latin typeface="Cambria Math" panose="02040503050406030204" pitchFamily="18" charset="0"/>
                            </a:rPr>
                            <m:t>0</m:t>
                          </m:r>
                        </m:sub>
                        <m:sup>
                          <m:r>
                            <a:rPr lang="en-IN" b="0" i="0" smtClean="0">
                              <a:latin typeface="Cambria Math" panose="02040503050406030204" pitchFamily="18" charset="0"/>
                            </a:rPr>
                            <m:t>2</m:t>
                          </m:r>
                        </m:sup>
                      </m:sSubSup>
                      <m:r>
                        <a:rPr lang="en-US" i="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IN" b="0" i="0" smtClean="0">
                              <a:latin typeface="Cambria Math" panose="02040503050406030204" pitchFamily="18" charset="0"/>
                            </a:rPr>
                            <m:t>2</m:t>
                          </m:r>
                        </m:sup>
                      </m:sSup>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595282" y="1467523"/>
                <a:ext cx="1685525" cy="374783"/>
              </a:xfrm>
              <a:prstGeom prst="rect">
                <a:avLst/>
              </a:prstGeom>
              <a:blipFill rotWithShape="0">
                <a:blip r:embed="rId3"/>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462619" y="3287750"/>
                <a:ext cx="6749796" cy="111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i="1">
                                  <a:latin typeface="Cambria Math" panose="02040503050406030204" pitchFamily="18" charset="0"/>
                                </a:rPr>
                                <m:t>𝐶</m:t>
                              </m:r>
                            </m:e>
                          </m:acc>
                        </m:e>
                        <m:sup>
                          <m:r>
                            <a:rPr lang="en-IN" b="0" i="0" smtClean="0">
                              <a:latin typeface="Cambria Math" panose="02040503050406030204" pitchFamily="18" charset="0"/>
                            </a:rPr>
                            <m:t>2</m:t>
                          </m:r>
                        </m:sup>
                      </m:sSup>
                      <m:r>
                        <a:rPr lang="en-US" i="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IN" b="0" i="0" smtClean="0">
                                    <a:latin typeface="Cambria Math" panose="02040503050406030204" pitchFamily="18" charset="0"/>
                                  </a:rPr>
                                  <m:t>1</m:t>
                                </m:r>
                              </m:e>
                              <m:e>
                                <m:r>
                                  <a:rPr lang="en-US">
                                    <a:latin typeface="Cambria Math" panose="02040503050406030204" pitchFamily="18" charset="0"/>
                                  </a:rPr>
                                  <m:t>0</m:t>
                                </m:r>
                              </m:e>
                              <m:e>
                                <m:r>
                                  <a:rPr lang="en-US">
                                    <a:latin typeface="Cambria Math" panose="02040503050406030204" pitchFamily="18" charset="0"/>
                                  </a:rPr>
                                  <m:t>0   0</m:t>
                                </m:r>
                              </m:e>
                            </m:mr>
                            <m:mr>
                              <m:e>
                                <m:r>
                                  <a:rPr lang="en-US">
                                    <a:latin typeface="Cambria Math" panose="02040503050406030204" pitchFamily="18" charset="0"/>
                                  </a:rPr>
                                  <m:t>0</m:t>
                                </m:r>
                              </m:e>
                              <m:e>
                                <m:r>
                                  <a:rPr lang="en-US">
                                    <a:latin typeface="Cambria Math" panose="02040503050406030204" pitchFamily="18" charset="0"/>
                                  </a:rPr>
                                  <m:t>1</m:t>
                                </m:r>
                              </m:e>
                              <m:e>
                                <m:r>
                                  <a:rPr lang="en-US">
                                    <a:latin typeface="Cambria Math" panose="02040503050406030204" pitchFamily="18" charset="0"/>
                                  </a:rPr>
                                  <m:t>0   0</m:t>
                                </m:r>
                              </m:e>
                            </m:mr>
                            <m:mr>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1   0</m:t>
                                </m:r>
                              </m:e>
                            </m:mr>
                          </m:m>
                        </m:e>
                      </m:d>
                      <m:d>
                        <m:dPr>
                          <m:begChr m:val="["/>
                          <m:endChr m:val="]"/>
                          <m:ctrlPr>
                            <a:rPr lang="en-US" i="1">
                              <a:solidFill>
                                <a:srgbClr val="000000"/>
                              </a:solidFill>
                              <a:latin typeface="Cambria Math" panose="02040503050406030204" pitchFamily="18" charset="0"/>
                              <a:ea typeface="Times New Roman" panose="02020603050405020304" pitchFamily="18" charset="0"/>
                            </a:rPr>
                          </m:ctrlPr>
                        </m:dPr>
                        <m:e>
                          <m:m>
                            <m:mPr>
                              <m:mcs>
                                <m:mc>
                                  <m:mcPr>
                                    <m:count m:val="3"/>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i="1">
                                        <a:solidFill>
                                          <a:srgbClr val="000000"/>
                                        </a:solidFill>
                                        <a:latin typeface="Cambria Math" panose="02040503050406030204" pitchFamily="18" charset="0"/>
                                        <a:ea typeface="Times New Roman" panose="02020603050405020304" pitchFamily="18" charset="0"/>
                                      </a:rPr>
                                      <m:t>𝐶</m:t>
                                    </m:r>
                                  </m:e>
                                  <m:sub>
                                    <m:r>
                                      <a:rPr lang="en-IN" i="1">
                                        <a:solidFill>
                                          <a:srgbClr val="000000"/>
                                        </a:solidFill>
                                        <a:latin typeface="Cambria Math" panose="02040503050406030204" pitchFamily="18" charset="0"/>
                                        <a:ea typeface="Times New Roman" panose="02020603050405020304" pitchFamily="18" charset="0"/>
                                      </a:rPr>
                                      <m:t>12</m:t>
                                    </m:r>
                                  </m:sub>
                                </m:sSub>
                              </m:e>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i="1">
                                        <a:solidFill>
                                          <a:srgbClr val="000000"/>
                                        </a:solidFill>
                                        <a:latin typeface="Cambria Math" panose="02040503050406030204" pitchFamily="18" charset="0"/>
                                        <a:ea typeface="Times New Roman" panose="02020603050405020304" pitchFamily="18" charset="0"/>
                                      </a:rPr>
                                      <m:t>−</m:t>
                                    </m:r>
                                    <m:r>
                                      <a:rPr lang="en-IN" i="1">
                                        <a:solidFill>
                                          <a:srgbClr val="000000"/>
                                        </a:solidFill>
                                        <a:latin typeface="Cambria Math" panose="02040503050406030204" pitchFamily="18" charset="0"/>
                                        <a:ea typeface="Times New Roman" panose="02020603050405020304" pitchFamily="18" charset="0"/>
                                      </a:rPr>
                                      <m:t>𝑆</m:t>
                                    </m:r>
                                  </m:e>
                                  <m:sub>
                                    <m:r>
                                      <a:rPr lang="en-IN" i="1">
                                        <a:solidFill>
                                          <a:srgbClr val="000000"/>
                                        </a:solidFill>
                                        <a:latin typeface="Cambria Math" panose="02040503050406030204" pitchFamily="18" charset="0"/>
                                        <a:ea typeface="Times New Roman" panose="02020603050405020304" pitchFamily="18" charset="0"/>
                                      </a:rPr>
                                      <m:t>12</m:t>
                                    </m:r>
                                  </m:sub>
                                </m:sSub>
                              </m:e>
                              <m:e>
                                <m:r>
                                  <a:rPr lang="en-IN" i="1">
                                    <a:solidFill>
                                      <a:srgbClr val="000000"/>
                                    </a:solidFill>
                                    <a:latin typeface="Cambria Math" panose="02040503050406030204" pitchFamily="18" charset="0"/>
                                    <a:ea typeface="Times New Roman" panose="02020603050405020304" pitchFamily="18" charset="0"/>
                                  </a:rPr>
                                  <m:t>0</m:t>
                                </m:r>
                                <m:r>
                                  <a:rPr lang="en-US" i="1">
                                    <a:solidFill>
                                      <a:srgbClr val="000000"/>
                                    </a:solidFill>
                                    <a:latin typeface="Cambria Math" panose="02040503050406030204" pitchFamily="18" charset="0"/>
                                    <a:ea typeface="Times New Roman" panose="02020603050405020304" pitchFamily="18" charset="0"/>
                                  </a:rPr>
                                  <m:t> </m:t>
                                </m:r>
                              </m:e>
                            </m:mr>
                            <m:mr>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i="1">
                                        <a:solidFill>
                                          <a:srgbClr val="000000"/>
                                        </a:solidFill>
                                        <a:latin typeface="Cambria Math" panose="02040503050406030204" pitchFamily="18" charset="0"/>
                                        <a:ea typeface="Times New Roman" panose="02020603050405020304" pitchFamily="18" charset="0"/>
                                      </a:rPr>
                                      <m:t>𝑆</m:t>
                                    </m:r>
                                  </m:e>
                                  <m:sub>
                                    <m:r>
                                      <a:rPr lang="en-IN" i="1">
                                        <a:solidFill>
                                          <a:srgbClr val="000000"/>
                                        </a:solidFill>
                                        <a:latin typeface="Cambria Math" panose="02040503050406030204" pitchFamily="18" charset="0"/>
                                        <a:ea typeface="Times New Roman" panose="02020603050405020304" pitchFamily="18" charset="0"/>
                                      </a:rPr>
                                      <m:t>12</m:t>
                                    </m:r>
                                  </m:sub>
                                </m:sSub>
                              </m:e>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i="1">
                                        <a:solidFill>
                                          <a:srgbClr val="000000"/>
                                        </a:solidFill>
                                        <a:latin typeface="Cambria Math" panose="02040503050406030204" pitchFamily="18" charset="0"/>
                                        <a:ea typeface="Times New Roman" panose="02020603050405020304" pitchFamily="18" charset="0"/>
                                      </a:rPr>
                                      <m:t>𝐶</m:t>
                                    </m:r>
                                  </m:e>
                                  <m:sub>
                                    <m:r>
                                      <a:rPr lang="en-IN" i="1">
                                        <a:solidFill>
                                          <a:srgbClr val="000000"/>
                                        </a:solidFill>
                                        <a:latin typeface="Cambria Math" panose="02040503050406030204" pitchFamily="18" charset="0"/>
                                        <a:ea typeface="Times New Roman" panose="02020603050405020304" pitchFamily="18" charset="0"/>
                                      </a:rPr>
                                      <m:t>12</m:t>
                                    </m:r>
                                  </m:sub>
                                </m:sSub>
                              </m:e>
                              <m:e>
                                <m:r>
                                  <a:rPr lang="en-IN" i="1">
                                    <a:solidFill>
                                      <a:srgbClr val="000000"/>
                                    </a:solidFill>
                                    <a:latin typeface="Cambria Math" panose="02040503050406030204" pitchFamily="18" charset="0"/>
                                    <a:ea typeface="Times New Roman" panose="02020603050405020304" pitchFamily="18" charset="0"/>
                                  </a:rPr>
                                  <m:t>0</m:t>
                                </m:r>
                              </m:e>
                            </m:mr>
                            <m:mr>
                              <m:e>
                                <m:m>
                                  <m:mPr>
                                    <m:mcs>
                                      <m:mc>
                                        <m:mcPr>
                                          <m:count m:val="1"/>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r>
                                        <a:rPr lang="en-IN" i="1">
                                          <a:solidFill>
                                            <a:srgbClr val="000000"/>
                                          </a:solidFill>
                                          <a:latin typeface="Cambria Math" panose="02040503050406030204" pitchFamily="18" charset="0"/>
                                          <a:ea typeface="Times New Roman" panose="02020603050405020304" pitchFamily="18" charset="0"/>
                                        </a:rPr>
                                        <m:t>0</m:t>
                                      </m:r>
                                    </m:e>
                                  </m:mr>
                                  <m:mr>
                                    <m:e>
                                      <m:r>
                                        <a:rPr lang="en-IN" i="1">
                                          <a:solidFill>
                                            <a:srgbClr val="000000"/>
                                          </a:solidFill>
                                          <a:latin typeface="Cambria Math" panose="02040503050406030204" pitchFamily="18" charset="0"/>
                                          <a:ea typeface="Times New Roman" panose="02020603050405020304" pitchFamily="18" charset="0"/>
                                        </a:rPr>
                                        <m:t>0</m:t>
                                      </m:r>
                                    </m:e>
                                  </m:mr>
                                </m:m>
                              </m:e>
                              <m:e>
                                <m:m>
                                  <m:mPr>
                                    <m:mcs>
                                      <m:mc>
                                        <m:mcPr>
                                          <m:count m:val="1"/>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r>
                                        <m:rPr>
                                          <m:brk m:alnAt="7"/>
                                        </m:rPr>
                                        <a:rPr lang="en-IN" i="1">
                                          <a:solidFill>
                                            <a:srgbClr val="000000"/>
                                          </a:solidFill>
                                          <a:latin typeface="Cambria Math" panose="02040503050406030204" pitchFamily="18" charset="0"/>
                                          <a:ea typeface="Times New Roman" panose="02020603050405020304" pitchFamily="18" charset="0"/>
                                        </a:rPr>
                                        <m:t>0</m:t>
                                      </m:r>
                                    </m:e>
                                  </m:mr>
                                  <m:mr>
                                    <m:e>
                                      <m:r>
                                        <a:rPr lang="en-IN" i="1">
                                          <a:solidFill>
                                            <a:srgbClr val="000000"/>
                                          </a:solidFill>
                                          <a:latin typeface="Cambria Math" panose="02040503050406030204" pitchFamily="18" charset="0"/>
                                          <a:ea typeface="Times New Roman" panose="02020603050405020304" pitchFamily="18" charset="0"/>
                                        </a:rPr>
                                        <m:t>0</m:t>
                                      </m:r>
                                    </m:e>
                                  </m:mr>
                                </m:m>
                              </m:e>
                              <m:e>
                                <m:m>
                                  <m:mPr>
                                    <m:mcs>
                                      <m:mc>
                                        <m:mcPr>
                                          <m:count m:val="1"/>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r>
                                        <m:rPr>
                                          <m:brk m:alnAt="7"/>
                                        </m:rPr>
                                        <a:rPr lang="en-IN" i="1">
                                          <a:solidFill>
                                            <a:srgbClr val="000000"/>
                                          </a:solidFill>
                                          <a:latin typeface="Cambria Math" panose="02040503050406030204" pitchFamily="18" charset="0"/>
                                          <a:ea typeface="Times New Roman" panose="02020603050405020304" pitchFamily="18" charset="0"/>
                                        </a:rPr>
                                        <m:t>1</m:t>
                                      </m:r>
                                    </m:e>
                                  </m:mr>
                                  <m:mr>
                                    <m:e>
                                      <m:r>
                                        <a:rPr lang="en-IN" i="1">
                                          <a:solidFill>
                                            <a:srgbClr val="000000"/>
                                          </a:solidFill>
                                          <a:latin typeface="Cambria Math" panose="02040503050406030204" pitchFamily="18" charset="0"/>
                                          <a:ea typeface="Times New Roman" panose="02020603050405020304" pitchFamily="18" charset="0"/>
                                        </a:rPr>
                                        <m:t>0</m:t>
                                      </m:r>
                                    </m:e>
                                  </m:mr>
                                </m:m>
                              </m:e>
                            </m:mr>
                          </m:m>
                          <m:r>
                            <a:rPr lang="en-US" i="1">
                              <a:solidFill>
                                <a:srgbClr val="000000"/>
                              </a:solidFill>
                              <a:latin typeface="Cambria Math" panose="02040503050406030204" pitchFamily="18" charset="0"/>
                              <a:ea typeface="Times New Roman" panose="02020603050405020304" pitchFamily="18" charset="0"/>
                            </a:rPr>
                            <m:t> </m:t>
                          </m:r>
                          <m:m>
                            <m:mPr>
                              <m:mcs>
                                <m:mc>
                                  <m:mcPr>
                                    <m:count m:val="1"/>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i="1">
                                        <a:solidFill>
                                          <a:srgbClr val="000000"/>
                                        </a:solidFill>
                                        <a:latin typeface="Cambria Math" panose="02040503050406030204" pitchFamily="18" charset="0"/>
                                        <a:ea typeface="Times New Roman" panose="02020603050405020304" pitchFamily="18" charset="0"/>
                                      </a:rPr>
                                      <m:t>    </m:t>
                                    </m:r>
                                    <m:r>
                                      <a:rPr lang="en-IN" b="0" i="1" smtClean="0">
                                        <a:solidFill>
                                          <a:srgbClr val="000000"/>
                                        </a:solidFill>
                                        <a:latin typeface="Cambria Math" panose="02040503050406030204" pitchFamily="18" charset="0"/>
                                        <a:ea typeface="Times New Roman" panose="02020603050405020304" pitchFamily="18" charset="0"/>
                                      </a:rPr>
                                      <m:t>𝑙</m:t>
                                    </m:r>
                                  </m:e>
                                  <m:sub>
                                    <m:r>
                                      <a:rPr lang="en-IN" i="1">
                                        <a:solidFill>
                                          <a:srgbClr val="000000"/>
                                        </a:solidFill>
                                        <a:latin typeface="Cambria Math" panose="02040503050406030204" pitchFamily="18" charset="0"/>
                                        <a:ea typeface="Times New Roman" panose="02020603050405020304" pitchFamily="18" charset="0"/>
                                      </a:rPr>
                                      <m:t>1</m:t>
                                    </m:r>
                                  </m:sub>
                                </m:sSub>
                                <m:sSub>
                                  <m:sSubPr>
                                    <m:ctrlPr>
                                      <a:rPr lang="en-US" i="1">
                                        <a:solidFill>
                                          <a:srgbClr val="000000"/>
                                        </a:solidFill>
                                        <a:latin typeface="Cambria Math" panose="02040503050406030204" pitchFamily="18" charset="0"/>
                                        <a:ea typeface="Times New Roman" panose="02020603050405020304" pitchFamily="18" charset="0"/>
                                      </a:rPr>
                                    </m:ctrlPr>
                                  </m:sSubPr>
                                  <m:e>
                                    <m:r>
                                      <a:rPr lang="en-IN" i="1">
                                        <a:solidFill>
                                          <a:srgbClr val="000000"/>
                                        </a:solidFill>
                                        <a:latin typeface="Cambria Math" panose="02040503050406030204" pitchFamily="18" charset="0"/>
                                        <a:ea typeface="Times New Roman" panose="02020603050405020304" pitchFamily="18" charset="0"/>
                                      </a:rPr>
                                      <m:t>𝐶</m:t>
                                    </m:r>
                                  </m:e>
                                  <m:sub>
                                    <m:r>
                                      <a:rPr lang="en-IN" i="1">
                                        <a:solidFill>
                                          <a:srgbClr val="000000"/>
                                        </a:solidFill>
                                        <a:latin typeface="Cambria Math" panose="02040503050406030204" pitchFamily="18" charset="0"/>
                                        <a:ea typeface="Times New Roman" panose="02020603050405020304" pitchFamily="18" charset="0"/>
                                      </a:rPr>
                                      <m:t>1</m:t>
                                    </m:r>
                                  </m:sub>
                                </m:sSub>
                                <m:r>
                                  <a:rPr lang="en-IN" i="1">
                                    <a:solidFill>
                                      <a:srgbClr val="000000"/>
                                    </a:solidFill>
                                    <a:latin typeface="Cambria Math" panose="02040503050406030204" pitchFamily="18" charset="0"/>
                                    <a:ea typeface="Times New Roman" panose="02020603050405020304" pitchFamily="18" charset="0"/>
                                  </a:rPr>
                                  <m:t>+</m:t>
                                </m:r>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𝑙</m:t>
                                    </m:r>
                                  </m:e>
                                  <m:sub>
                                    <m:r>
                                      <a:rPr lang="en-IN" i="1">
                                        <a:solidFill>
                                          <a:srgbClr val="000000"/>
                                        </a:solidFill>
                                        <a:latin typeface="Cambria Math" panose="02040503050406030204" pitchFamily="18" charset="0"/>
                                        <a:ea typeface="Times New Roman" panose="02020603050405020304" pitchFamily="18" charset="0"/>
                                      </a:rPr>
                                      <m:t>2</m:t>
                                    </m:r>
                                  </m:sub>
                                </m:sSub>
                                <m:sSub>
                                  <m:sSubPr>
                                    <m:ctrlPr>
                                      <a:rPr lang="en-US" i="1">
                                        <a:solidFill>
                                          <a:srgbClr val="000000"/>
                                        </a:solidFill>
                                        <a:latin typeface="Cambria Math" panose="02040503050406030204" pitchFamily="18" charset="0"/>
                                        <a:ea typeface="Times New Roman" panose="02020603050405020304" pitchFamily="18" charset="0"/>
                                      </a:rPr>
                                    </m:ctrlPr>
                                  </m:sSubPr>
                                  <m:e>
                                    <m:r>
                                      <a:rPr lang="en-IN" i="1">
                                        <a:solidFill>
                                          <a:srgbClr val="000000"/>
                                        </a:solidFill>
                                        <a:latin typeface="Cambria Math" panose="02040503050406030204" pitchFamily="18" charset="0"/>
                                        <a:ea typeface="Times New Roman" panose="02020603050405020304" pitchFamily="18" charset="0"/>
                                      </a:rPr>
                                      <m:t>𝐶</m:t>
                                    </m:r>
                                  </m:e>
                                  <m:sub>
                                    <m:r>
                                      <a:rPr lang="en-IN" i="1">
                                        <a:solidFill>
                                          <a:srgbClr val="000000"/>
                                        </a:solidFill>
                                        <a:latin typeface="Cambria Math" panose="02040503050406030204" pitchFamily="18" charset="0"/>
                                        <a:ea typeface="Times New Roman" panose="02020603050405020304" pitchFamily="18" charset="0"/>
                                      </a:rPr>
                                      <m:t>12</m:t>
                                    </m:r>
                                  </m:sub>
                                </m:sSub>
                              </m:e>
                            </m:mr>
                            <m:mr>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i="1">
                                        <a:solidFill>
                                          <a:srgbClr val="000000"/>
                                        </a:solidFill>
                                        <a:latin typeface="Cambria Math" panose="02040503050406030204" pitchFamily="18" charset="0"/>
                                        <a:ea typeface="Times New Roman" panose="02020603050405020304" pitchFamily="18" charset="0"/>
                                      </a:rPr>
                                      <m:t>    </m:t>
                                    </m:r>
                                    <m:r>
                                      <a:rPr lang="en-IN" b="0" i="1" smtClean="0">
                                        <a:solidFill>
                                          <a:srgbClr val="000000"/>
                                        </a:solidFill>
                                        <a:latin typeface="Cambria Math" panose="02040503050406030204" pitchFamily="18" charset="0"/>
                                        <a:ea typeface="Times New Roman" panose="02020603050405020304" pitchFamily="18" charset="0"/>
                                      </a:rPr>
                                      <m:t>𝑙</m:t>
                                    </m:r>
                                  </m:e>
                                  <m:sub>
                                    <m:r>
                                      <a:rPr lang="en-IN" i="1">
                                        <a:solidFill>
                                          <a:srgbClr val="000000"/>
                                        </a:solidFill>
                                        <a:latin typeface="Cambria Math" panose="02040503050406030204" pitchFamily="18" charset="0"/>
                                        <a:ea typeface="Times New Roman" panose="02020603050405020304" pitchFamily="18" charset="0"/>
                                      </a:rPr>
                                      <m:t>1</m:t>
                                    </m:r>
                                  </m:sub>
                                </m:sSub>
                                <m:sSub>
                                  <m:sSubPr>
                                    <m:ctrlPr>
                                      <a:rPr lang="en-US" i="1">
                                        <a:solidFill>
                                          <a:srgbClr val="000000"/>
                                        </a:solidFill>
                                        <a:latin typeface="Cambria Math" panose="02040503050406030204" pitchFamily="18" charset="0"/>
                                        <a:ea typeface="Times New Roman" panose="02020603050405020304" pitchFamily="18" charset="0"/>
                                      </a:rPr>
                                    </m:ctrlPr>
                                  </m:sSubPr>
                                  <m:e>
                                    <m:r>
                                      <a:rPr lang="en-IN" i="1">
                                        <a:solidFill>
                                          <a:srgbClr val="000000"/>
                                        </a:solidFill>
                                        <a:latin typeface="Cambria Math" panose="02040503050406030204" pitchFamily="18" charset="0"/>
                                        <a:ea typeface="Times New Roman" panose="02020603050405020304" pitchFamily="18" charset="0"/>
                                      </a:rPr>
                                      <m:t>𝑆</m:t>
                                    </m:r>
                                  </m:e>
                                  <m:sub>
                                    <m:r>
                                      <a:rPr lang="en-IN" i="1">
                                        <a:solidFill>
                                          <a:srgbClr val="000000"/>
                                        </a:solidFill>
                                        <a:latin typeface="Cambria Math" panose="02040503050406030204" pitchFamily="18" charset="0"/>
                                        <a:ea typeface="Times New Roman" panose="02020603050405020304" pitchFamily="18" charset="0"/>
                                      </a:rPr>
                                      <m:t>1</m:t>
                                    </m:r>
                                  </m:sub>
                                </m:sSub>
                                <m:r>
                                  <a:rPr lang="en-IN" i="1">
                                    <a:solidFill>
                                      <a:srgbClr val="000000"/>
                                    </a:solidFill>
                                    <a:latin typeface="Cambria Math" panose="02040503050406030204" pitchFamily="18" charset="0"/>
                                    <a:ea typeface="Times New Roman" panose="02020603050405020304" pitchFamily="18" charset="0"/>
                                  </a:rPr>
                                  <m:t>+</m:t>
                                </m:r>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𝑙</m:t>
                                    </m:r>
                                  </m:e>
                                  <m:sub>
                                    <m:r>
                                      <a:rPr lang="en-IN" i="1">
                                        <a:solidFill>
                                          <a:srgbClr val="000000"/>
                                        </a:solidFill>
                                        <a:latin typeface="Cambria Math" panose="02040503050406030204" pitchFamily="18" charset="0"/>
                                        <a:ea typeface="Times New Roman" panose="02020603050405020304" pitchFamily="18" charset="0"/>
                                      </a:rPr>
                                      <m:t>2</m:t>
                                    </m:r>
                                  </m:sub>
                                </m:sSub>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𝑆</m:t>
                                    </m:r>
                                  </m:e>
                                  <m:sub>
                                    <m:r>
                                      <a:rPr lang="en-IN" i="1">
                                        <a:solidFill>
                                          <a:srgbClr val="000000"/>
                                        </a:solidFill>
                                        <a:latin typeface="Cambria Math" panose="02040503050406030204" pitchFamily="18" charset="0"/>
                                        <a:ea typeface="Times New Roman" panose="02020603050405020304" pitchFamily="18" charset="0"/>
                                      </a:rPr>
                                      <m:t>12</m:t>
                                    </m:r>
                                  </m:sub>
                                </m:sSub>
                              </m:e>
                            </m:mr>
                            <m:mr>
                              <m:e>
                                <m:m>
                                  <m:mPr>
                                    <m:mcs>
                                      <m:mc>
                                        <m:mcPr>
                                          <m:count m:val="1"/>
                                          <m:mcJc m:val="center"/>
                                        </m:mcPr>
                                      </m:mc>
                                    </m:mcs>
                                    <m:ctrlPr>
                                      <a:rPr lang="en-US" i="1">
                                        <a:solidFill>
                                          <a:srgbClr val="000000"/>
                                        </a:solidFill>
                                        <a:latin typeface="Cambria Math" panose="02040503050406030204" pitchFamily="18" charset="0"/>
                                        <a:ea typeface="Times New Roman" panose="02020603050405020304" pitchFamily="18" charset="0"/>
                                      </a:rPr>
                                    </m:ctrlPr>
                                  </m:mPr>
                                  <m:mr>
                                    <m:e>
                                      <m:r>
                                        <a:rPr lang="en-IN" i="1">
                                          <a:solidFill>
                                            <a:srgbClr val="000000"/>
                                          </a:solidFill>
                                          <a:latin typeface="Cambria Math" panose="02040503050406030204" pitchFamily="18" charset="0"/>
                                          <a:ea typeface="Times New Roman" panose="02020603050405020304" pitchFamily="18" charset="0"/>
                                        </a:rPr>
                                        <m:t>0</m:t>
                                      </m:r>
                                    </m:e>
                                  </m:mr>
                                  <m:mr>
                                    <m:e>
                                      <m:r>
                                        <a:rPr lang="en-IN" i="1">
                                          <a:solidFill>
                                            <a:srgbClr val="000000"/>
                                          </a:solidFill>
                                          <a:latin typeface="Cambria Math" panose="02040503050406030204" pitchFamily="18" charset="0"/>
                                          <a:ea typeface="Times New Roman" panose="02020603050405020304" pitchFamily="18" charset="0"/>
                                        </a:rPr>
                                        <m:t>1</m:t>
                                      </m:r>
                                    </m:e>
                                  </m:mr>
                                </m:m>
                              </m:e>
                            </m:mr>
                          </m:m>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IN" b="0" i="0" smtClean="0">
                                  <a:latin typeface="Cambria Math" panose="02040503050406030204" pitchFamily="18" charset="0"/>
                                </a:rPr>
                                <m:t>[</m:t>
                              </m:r>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IN" b="0" i="0" smtClean="0">
                                          <a:latin typeface="Cambria Math" panose="02040503050406030204" pitchFamily="18" charset="0"/>
                                        </a:rPr>
                                        <m:t>2</m:t>
                                      </m:r>
                                    </m:sub>
                                  </m:sSub>
                                </m:num>
                                <m:den>
                                  <m:r>
                                    <a:rPr lang="en-US">
                                      <a:latin typeface="Cambria Math" panose="02040503050406030204" pitchFamily="18" charset="0"/>
                                    </a:rPr>
                                    <m:t>2</m:t>
                                  </m:r>
                                </m:den>
                              </m:f>
                              <m:r>
                                <a:rPr lang="en-US">
                                  <a:latin typeface="Cambria Math" panose="02040503050406030204" pitchFamily="18" charset="0"/>
                                </a:rPr>
                                <m:t>,0,0</m:t>
                              </m:r>
                              <m:r>
                                <a:rPr lang="en-IN" b="0" i="0" smtClean="0">
                                  <a:latin typeface="Cambria Math" panose="02040503050406030204" pitchFamily="18" charset="0"/>
                                </a:rPr>
                                <m:t>,1</m:t>
                              </m:r>
                            </m:e>
                          </m:d>
                          <m:r>
                            <m:rPr>
                              <m:nor/>
                            </m:rPr>
                            <a:rPr lang="en-US" dirty="0"/>
                            <m:t> </m:t>
                          </m:r>
                        </m:e>
                        <m:sup>
                          <m:r>
                            <a:rPr lang="en-IN" i="1">
                              <a:latin typeface="Cambria Math" panose="02040503050406030204" pitchFamily="18" charset="0"/>
                            </a:rPr>
                            <m:t>𝑇</m:t>
                          </m:r>
                        </m:sup>
                      </m:sSup>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2462619" y="3287750"/>
                <a:ext cx="6749796" cy="111633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585467" y="4751591"/>
                <a:ext cx="2365969" cy="14114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𝐶</m:t>
                              </m:r>
                            </m:e>
                          </m:acc>
                        </m:e>
                        <m:sup>
                          <m:r>
                            <a:rPr lang="en-IN" b="0" i="0" smtClean="0">
                              <a:latin typeface="Cambria Math" panose="02040503050406030204" pitchFamily="18" charset="0"/>
                            </a:rPr>
                            <m:t>2</m:t>
                          </m:r>
                        </m:sup>
                      </m:sSup>
                      <m:r>
                        <a:rPr lang="en-US" i="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𝑙</m:t>
                                    </m:r>
                                  </m:e>
                                  <m:sub>
                                    <m:r>
                                      <a:rPr lang="en-IN" i="1">
                                        <a:solidFill>
                                          <a:srgbClr val="000000"/>
                                        </a:solidFill>
                                        <a:latin typeface="Cambria Math" panose="02040503050406030204" pitchFamily="18" charset="0"/>
                                        <a:ea typeface="Times New Roman" panose="02020603050405020304" pitchFamily="18" charset="0"/>
                                      </a:rPr>
                                      <m:t>1</m:t>
                                    </m:r>
                                  </m:sub>
                                </m:sSub>
                                <m:sSub>
                                  <m:sSubPr>
                                    <m:ctrlPr>
                                      <a:rPr lang="en-US" i="1">
                                        <a:solidFill>
                                          <a:srgbClr val="000000"/>
                                        </a:solidFill>
                                        <a:latin typeface="Cambria Math" panose="02040503050406030204" pitchFamily="18" charset="0"/>
                                        <a:ea typeface="Times New Roman" panose="02020603050405020304" pitchFamily="18" charset="0"/>
                                      </a:rPr>
                                    </m:ctrlPr>
                                  </m:sSubPr>
                                  <m:e>
                                    <m:r>
                                      <a:rPr lang="en-IN" i="1">
                                        <a:solidFill>
                                          <a:srgbClr val="000000"/>
                                        </a:solidFill>
                                        <a:latin typeface="Cambria Math" panose="02040503050406030204" pitchFamily="18" charset="0"/>
                                        <a:ea typeface="Times New Roman" panose="02020603050405020304" pitchFamily="18" charset="0"/>
                                      </a:rPr>
                                      <m:t>𝐶</m:t>
                                    </m:r>
                                  </m:e>
                                  <m:sub>
                                    <m:r>
                                      <a:rPr lang="en-IN" i="1">
                                        <a:solidFill>
                                          <a:srgbClr val="000000"/>
                                        </a:solidFill>
                                        <a:latin typeface="Cambria Math" panose="02040503050406030204" pitchFamily="18" charset="0"/>
                                        <a:ea typeface="Times New Roman" panose="02020603050405020304" pitchFamily="18" charset="0"/>
                                      </a:rPr>
                                      <m:t>1</m:t>
                                    </m:r>
                                  </m:sub>
                                </m:sSub>
                                <m:r>
                                  <a:rPr lang="en-IN" i="1">
                                    <a:solidFill>
                                      <a:srgbClr val="000000"/>
                                    </a:solidFill>
                                    <a:latin typeface="Cambria Math" panose="02040503050406030204" pitchFamily="18" charset="0"/>
                                    <a:ea typeface="Times New Roman" panose="02020603050405020304" pitchFamily="18" charset="0"/>
                                  </a:rPr>
                                  <m:t>+</m:t>
                                </m:r>
                                <m:f>
                                  <m:fPr>
                                    <m:ctrlPr>
                                      <a:rPr lang="en-IN" i="1" smtClean="0">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𝑙</m:t>
                                        </m:r>
                                      </m:e>
                                      <m:sub>
                                        <m:r>
                                          <a:rPr lang="en-IN" i="1">
                                            <a:solidFill>
                                              <a:srgbClr val="000000"/>
                                            </a:solidFill>
                                            <a:latin typeface="Cambria Math" panose="02040503050406030204" pitchFamily="18" charset="0"/>
                                            <a:ea typeface="Times New Roman" panose="02020603050405020304" pitchFamily="18" charset="0"/>
                                          </a:rPr>
                                          <m:t>2</m:t>
                                        </m:r>
                                      </m:sub>
                                    </m:sSub>
                                  </m:num>
                                  <m:den>
                                    <m:r>
                                      <a:rPr lang="en-IN" b="0" i="1" smtClean="0">
                                        <a:solidFill>
                                          <a:srgbClr val="000000"/>
                                        </a:solidFill>
                                        <a:latin typeface="Cambria Math" panose="02040503050406030204" pitchFamily="18" charset="0"/>
                                      </a:rPr>
                                      <m:t>2</m:t>
                                    </m:r>
                                  </m:den>
                                </m:f>
                                <m:sSub>
                                  <m:sSubPr>
                                    <m:ctrlPr>
                                      <a:rPr lang="en-US" i="1">
                                        <a:solidFill>
                                          <a:srgbClr val="000000"/>
                                        </a:solidFill>
                                        <a:latin typeface="Cambria Math" panose="02040503050406030204" pitchFamily="18" charset="0"/>
                                        <a:ea typeface="Times New Roman" panose="02020603050405020304" pitchFamily="18" charset="0"/>
                                      </a:rPr>
                                    </m:ctrlPr>
                                  </m:sSubPr>
                                  <m:e>
                                    <m:r>
                                      <a:rPr lang="en-IN" i="1">
                                        <a:solidFill>
                                          <a:srgbClr val="000000"/>
                                        </a:solidFill>
                                        <a:latin typeface="Cambria Math" panose="02040503050406030204" pitchFamily="18" charset="0"/>
                                        <a:ea typeface="Times New Roman" panose="02020603050405020304" pitchFamily="18" charset="0"/>
                                      </a:rPr>
                                      <m:t>𝐶</m:t>
                                    </m:r>
                                  </m:e>
                                  <m:sub>
                                    <m:r>
                                      <a:rPr lang="en-IN" i="1">
                                        <a:solidFill>
                                          <a:srgbClr val="000000"/>
                                        </a:solidFill>
                                        <a:latin typeface="Cambria Math" panose="02040503050406030204" pitchFamily="18" charset="0"/>
                                        <a:ea typeface="Times New Roman" panose="02020603050405020304" pitchFamily="18" charset="0"/>
                                      </a:rPr>
                                      <m:t>12</m:t>
                                    </m:r>
                                  </m:sub>
                                </m:sSub>
                              </m:e>
                            </m:mr>
                            <m:mr>
                              <m:e>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𝑙</m:t>
                                    </m:r>
                                  </m:e>
                                  <m:sub>
                                    <m:r>
                                      <a:rPr lang="en-IN" i="1">
                                        <a:solidFill>
                                          <a:srgbClr val="000000"/>
                                        </a:solidFill>
                                        <a:latin typeface="Cambria Math" panose="02040503050406030204" pitchFamily="18" charset="0"/>
                                        <a:ea typeface="Times New Roman" panose="02020603050405020304" pitchFamily="18" charset="0"/>
                                      </a:rPr>
                                      <m:t>1</m:t>
                                    </m:r>
                                  </m:sub>
                                </m:sSub>
                                <m:sSub>
                                  <m:sSubPr>
                                    <m:ctrlPr>
                                      <a:rPr lang="en-US" i="1">
                                        <a:solidFill>
                                          <a:srgbClr val="000000"/>
                                        </a:solidFill>
                                        <a:latin typeface="Cambria Math" panose="02040503050406030204" pitchFamily="18" charset="0"/>
                                        <a:ea typeface="Times New Roman" panose="02020603050405020304" pitchFamily="18" charset="0"/>
                                      </a:rPr>
                                    </m:ctrlPr>
                                  </m:sSubPr>
                                  <m:e>
                                    <m:r>
                                      <a:rPr lang="en-IN" i="1">
                                        <a:solidFill>
                                          <a:srgbClr val="000000"/>
                                        </a:solidFill>
                                        <a:latin typeface="Cambria Math" panose="02040503050406030204" pitchFamily="18" charset="0"/>
                                        <a:ea typeface="Times New Roman" panose="02020603050405020304" pitchFamily="18" charset="0"/>
                                      </a:rPr>
                                      <m:t>𝑆</m:t>
                                    </m:r>
                                  </m:e>
                                  <m:sub>
                                    <m:r>
                                      <a:rPr lang="en-IN" i="1">
                                        <a:solidFill>
                                          <a:srgbClr val="000000"/>
                                        </a:solidFill>
                                        <a:latin typeface="Cambria Math" panose="02040503050406030204" pitchFamily="18" charset="0"/>
                                        <a:ea typeface="Times New Roman" panose="02020603050405020304" pitchFamily="18" charset="0"/>
                                      </a:rPr>
                                      <m:t>1</m:t>
                                    </m:r>
                                  </m:sub>
                                </m:sSub>
                                <m:r>
                                  <a:rPr lang="en-IN" i="1">
                                    <a:solidFill>
                                      <a:srgbClr val="000000"/>
                                    </a:solidFill>
                                    <a:latin typeface="Cambria Math" panose="02040503050406030204" pitchFamily="18" charset="0"/>
                                    <a:ea typeface="Times New Roman" panose="02020603050405020304" pitchFamily="18" charset="0"/>
                                  </a:rPr>
                                  <m:t>+</m:t>
                                </m:r>
                                <m:f>
                                  <m:fPr>
                                    <m:ctrlPr>
                                      <a:rPr lang="en-IN"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𝑙</m:t>
                                        </m:r>
                                      </m:e>
                                      <m:sub>
                                        <m:r>
                                          <a:rPr lang="en-IN" i="1">
                                            <a:solidFill>
                                              <a:srgbClr val="000000"/>
                                            </a:solidFill>
                                            <a:latin typeface="Cambria Math" panose="02040503050406030204" pitchFamily="18" charset="0"/>
                                            <a:ea typeface="Times New Roman" panose="02020603050405020304" pitchFamily="18" charset="0"/>
                                          </a:rPr>
                                          <m:t>2</m:t>
                                        </m:r>
                                      </m:sub>
                                    </m:sSub>
                                  </m:num>
                                  <m:den>
                                    <m:r>
                                      <a:rPr lang="en-IN" i="1">
                                        <a:solidFill>
                                          <a:srgbClr val="000000"/>
                                        </a:solidFill>
                                        <a:latin typeface="Cambria Math" panose="02040503050406030204" pitchFamily="18" charset="0"/>
                                      </a:rPr>
                                      <m:t>2</m:t>
                                    </m:r>
                                  </m:den>
                                </m:f>
                                <m:sSub>
                                  <m:sSubPr>
                                    <m:ctrlPr>
                                      <a:rPr lang="en-US" i="1">
                                        <a:solidFill>
                                          <a:srgbClr val="000000"/>
                                        </a:solidFill>
                                        <a:latin typeface="Cambria Math" panose="02040503050406030204" pitchFamily="18" charset="0"/>
                                        <a:ea typeface="Times New Roman" panose="02020603050405020304" pitchFamily="18" charset="0"/>
                                      </a:rPr>
                                    </m:ctrlPr>
                                  </m:sSubPr>
                                  <m:e>
                                    <m:r>
                                      <a:rPr lang="en-IN" b="0" i="1" smtClean="0">
                                        <a:solidFill>
                                          <a:srgbClr val="000000"/>
                                        </a:solidFill>
                                        <a:latin typeface="Cambria Math" panose="02040503050406030204" pitchFamily="18" charset="0"/>
                                        <a:ea typeface="Times New Roman" panose="02020603050405020304" pitchFamily="18" charset="0"/>
                                      </a:rPr>
                                      <m:t>𝑆</m:t>
                                    </m:r>
                                  </m:e>
                                  <m:sub>
                                    <m:r>
                                      <a:rPr lang="en-IN" i="1">
                                        <a:solidFill>
                                          <a:srgbClr val="000000"/>
                                        </a:solidFill>
                                        <a:latin typeface="Cambria Math" panose="02040503050406030204" pitchFamily="18" charset="0"/>
                                        <a:ea typeface="Times New Roman" panose="02020603050405020304" pitchFamily="18" charset="0"/>
                                      </a:rPr>
                                      <m:t>12</m:t>
                                    </m:r>
                                  </m:sub>
                                </m:sSub>
                              </m:e>
                            </m:mr>
                            <m:mr>
                              <m:e>
                                <m:r>
                                  <a:rPr lang="en-IN" b="0" i="1" smtClean="0">
                                    <a:latin typeface="Cambria Math" panose="02040503050406030204" pitchFamily="18" charset="0"/>
                                  </a:rPr>
                                  <m:t>0</m:t>
                                </m:r>
                              </m:e>
                            </m:mr>
                          </m:m>
                        </m:e>
                      </m:d>
                      <m:r>
                        <a:rPr lang="en-US" i="0">
                          <a:latin typeface="Cambria Math" panose="02040503050406030204" pitchFamily="18" charset="0"/>
                        </a:rPr>
                        <m:t> </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2585467" y="4751591"/>
                <a:ext cx="2365969" cy="141147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110160" y="1425960"/>
              <a:ext cx="8721720" cy="5047920"/>
            </p14:xfrm>
          </p:contentPart>
        </mc:Choice>
        <mc:Fallback xmlns="">
          <p:pic>
            <p:nvPicPr>
              <p:cNvPr id="8" name="Ink 7"/>
              <p:cNvPicPr/>
              <p:nvPr/>
            </p:nvPicPr>
            <p:blipFill>
              <a:blip r:embed="rId7"/>
              <a:stretch>
                <a:fillRect/>
              </a:stretch>
            </p:blipFill>
            <p:spPr>
              <a:xfrm>
                <a:off x="97200" y="1409400"/>
                <a:ext cx="8751240" cy="5078880"/>
              </a:xfrm>
              <a:prstGeom prst="rect">
                <a:avLst/>
              </a:prstGeom>
            </p:spPr>
          </p:pic>
        </mc:Fallback>
      </mc:AlternateContent>
    </p:spTree>
    <p:extLst>
      <p:ext uri="{BB962C8B-B14F-4D97-AF65-F5344CB8AC3E}">
        <p14:creationId xmlns:p14="http://schemas.microsoft.com/office/powerpoint/2010/main" val="3681073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Lagrange Euler Dynamic Model of </a:t>
            </a:r>
            <a:br>
              <a:rPr lang="en-IN" dirty="0"/>
            </a:br>
            <a:r>
              <a:rPr lang="en-IN" dirty="0"/>
              <a:t>a two </a:t>
            </a:r>
            <a:r>
              <a:rPr lang="en-IN" dirty="0" err="1"/>
              <a:t>dof</a:t>
            </a:r>
            <a:r>
              <a:rPr lang="en-IN" dirty="0"/>
              <a:t> RR Manipulator</a:t>
            </a:r>
            <a:endParaRPr lang="en-US" dirty="0"/>
          </a:p>
        </p:txBody>
      </p:sp>
      <p:sp>
        <p:nvSpPr>
          <p:cNvPr id="3" name="Content Placeholder 2"/>
          <p:cNvSpPr>
            <a:spLocks noGrp="1"/>
          </p:cNvSpPr>
          <p:nvPr>
            <p:ph sz="quarter" idx="1"/>
          </p:nvPr>
        </p:nvSpPr>
        <p:spPr>
          <a:xfrm>
            <a:off x="304801" y="1418272"/>
            <a:ext cx="3962399" cy="5058093"/>
          </a:xfrm>
        </p:spPr>
        <p:txBody>
          <a:bodyPr/>
          <a:lstStyle/>
          <a:p>
            <a:pPr algn="just">
              <a:buFont typeface="Wingdings" panose="05000000000000000000" pitchFamily="2" charset="2"/>
              <a:buChar char="v"/>
            </a:pPr>
            <a:endParaRPr lang="en-IN" sz="1800" dirty="0" smtClean="0"/>
          </a:p>
          <a:p>
            <a:pPr algn="just">
              <a:buFont typeface="Wingdings" panose="05000000000000000000" pitchFamily="2" charset="2"/>
              <a:buChar char="v"/>
            </a:pPr>
            <a:endParaRPr lang="en-IN" sz="1800" dirty="0"/>
          </a:p>
          <a:p>
            <a:pPr algn="just">
              <a:buFont typeface="Wingdings" panose="05000000000000000000" pitchFamily="2" charset="2"/>
              <a:buChar char="v"/>
            </a:pPr>
            <a:endParaRPr lang="en-IN" sz="1800" dirty="0" smtClean="0"/>
          </a:p>
          <a:p>
            <a:pPr algn="just">
              <a:buFont typeface="Wingdings" panose="05000000000000000000" pitchFamily="2" charset="2"/>
              <a:buChar char="v"/>
            </a:pPr>
            <a:endParaRPr lang="en-US" sz="1800" dirty="0"/>
          </a:p>
          <a:p>
            <a:pPr algn="just">
              <a:buFont typeface="Wingdings" panose="05000000000000000000" pitchFamily="2" charset="2"/>
              <a:buChar char="v"/>
            </a:pPr>
            <a:endParaRPr lang="en-IN" sz="1800" dirty="0" smtClean="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3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16</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xmlns:a14="http://schemas.microsoft.com/office/drawing/2010/main">
        <mc:Choice Requires="a14">
          <p:sp>
            <p:nvSpPr>
              <p:cNvPr id="10" name="Content Placeholder 2"/>
              <p:cNvSpPr txBox="1">
                <a:spLocks/>
              </p:cNvSpPr>
              <p:nvPr/>
            </p:nvSpPr>
            <p:spPr bwMode="auto">
              <a:xfrm>
                <a:off x="304801" y="1433512"/>
                <a:ext cx="3352799" cy="50580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eaLnBrk="1" hangingPunct="1">
                  <a:buFont typeface="Wingdings" panose="05000000000000000000" pitchFamily="2" charset="2"/>
                  <a:buChar char="v"/>
                </a:pPr>
                <a:r>
                  <a:rPr lang="en-IN" sz="1800" dirty="0" smtClean="0"/>
                  <a:t>The inertia tensor of link 2 in base coordinates is given by</a:t>
                </a:r>
                <a:endParaRPr lang="en-US" sz="1800" dirty="0" smtClean="0"/>
              </a:p>
              <a:p>
                <a:pPr algn="just" eaLnBrk="1" hangingPunct="1">
                  <a:buFont typeface="Wingdings" panose="05000000000000000000" pitchFamily="2" charset="2"/>
                  <a:buChar char="v"/>
                </a:pPr>
                <a:endParaRPr lang="en-IN" sz="1800" dirty="0" smtClean="0"/>
              </a:p>
              <a:p>
                <a:pPr algn="just" eaLnBrk="1" hangingPunct="1">
                  <a:buFont typeface="Wingdings" panose="05000000000000000000" pitchFamily="2" charset="2"/>
                  <a:buChar char="v"/>
                </a:pPr>
                <a:endParaRPr lang="en-IN" sz="1800" dirty="0"/>
              </a:p>
              <a:p>
                <a:pPr algn="just" eaLnBrk="1" hangingPunct="1">
                  <a:buFont typeface="Wingdings" panose="05000000000000000000" pitchFamily="2" charset="2"/>
                  <a:buChar char="v"/>
                </a:pPr>
                <a:endParaRPr lang="en-IN" sz="1800" dirty="0" smtClean="0"/>
              </a:p>
              <a:p>
                <a:pPr algn="just" eaLnBrk="1" hangingPunct="1">
                  <a:buFont typeface="Wingdings" panose="05000000000000000000" pitchFamily="2" charset="2"/>
                  <a:buChar char="v"/>
                </a:pPr>
                <a:endParaRPr lang="en-IN" sz="1800" dirty="0" smtClean="0"/>
              </a:p>
              <a:p>
                <a:pPr algn="just" eaLnBrk="1" hangingPunct="1">
                  <a:buFont typeface="Wingdings" panose="05000000000000000000" pitchFamily="2" charset="2"/>
                  <a:buChar char="v"/>
                </a:pPr>
                <a:endParaRPr lang="en-IN" sz="1800" dirty="0"/>
              </a:p>
              <a:p>
                <a:pPr algn="just">
                  <a:buFont typeface="Wingdings" panose="05000000000000000000" pitchFamily="2" charset="2"/>
                  <a:buChar char="v"/>
                </a:pPr>
                <a:endParaRPr lang="en-IN" sz="1800" dirty="0"/>
              </a:p>
              <a:p>
                <a:pPr algn="just">
                  <a:buFont typeface="Wingdings" panose="05000000000000000000" pitchFamily="2" charset="2"/>
                  <a:buChar char="v"/>
                </a:pPr>
                <a:r>
                  <a:rPr lang="en-IN" sz="1800" dirty="0"/>
                  <a:t>The Jacobian matrix for link </a:t>
                </a:r>
                <a:r>
                  <a:rPr lang="en-IN" sz="1800" dirty="0" smtClean="0"/>
                  <a:t>2 </a:t>
                </a:r>
                <a:r>
                  <a:rPr lang="en-IN" sz="1800" dirty="0"/>
                  <a:t>is given by taking the partial differentials of </a:t>
                </a:r>
                <a14:m>
                  <m:oMath xmlns:m="http://schemas.openxmlformats.org/officeDocument/2006/math">
                    <m:sSup>
                      <m:sSupPr>
                        <m:ctrlPr>
                          <a:rPr lang="en-US" sz="1800" i="1">
                            <a:latin typeface="Cambria Math" panose="02040503050406030204" pitchFamily="18" charset="0"/>
                          </a:rPr>
                        </m:ctrlPr>
                      </m:sSupPr>
                      <m:e>
                        <m:acc>
                          <m:accPr>
                            <m:chr m:val="̅"/>
                            <m:ctrlPr>
                              <a:rPr lang="en-US" sz="1800" i="1">
                                <a:latin typeface="Cambria Math" panose="02040503050406030204" pitchFamily="18" charset="0"/>
                              </a:rPr>
                            </m:ctrlPr>
                          </m:accPr>
                          <m:e>
                            <m:r>
                              <a:rPr lang="en-US" sz="1800" i="1">
                                <a:latin typeface="Cambria Math" panose="02040503050406030204" pitchFamily="18" charset="0"/>
                              </a:rPr>
                              <m:t>𝐶</m:t>
                            </m:r>
                          </m:e>
                        </m:acc>
                      </m:e>
                      <m:sup>
                        <m:r>
                          <a:rPr lang="en-IN" sz="1800" b="0" i="0" smtClean="0">
                            <a:latin typeface="Cambria Math" panose="02040503050406030204" pitchFamily="18" charset="0"/>
                          </a:rPr>
                          <m:t>2</m:t>
                        </m:r>
                      </m:sup>
                    </m:sSup>
                  </m:oMath>
                </a14:m>
                <a:endParaRPr lang="en-US" sz="1800" dirty="0"/>
              </a:p>
              <a:p>
                <a:pPr algn="just">
                  <a:buFont typeface="Wingdings" panose="05000000000000000000" pitchFamily="2" charset="2"/>
                  <a:buChar char="v"/>
                </a:pPr>
                <a:endParaRPr lang="en-IN" sz="1800" dirty="0"/>
              </a:p>
              <a:p>
                <a:pPr algn="just">
                  <a:buFont typeface="Wingdings" panose="05000000000000000000" pitchFamily="2" charset="2"/>
                  <a:buChar char="v"/>
                </a:pPr>
                <a:endParaRPr lang="en-IN" sz="1800" dirty="0" smtClean="0"/>
              </a:p>
            </p:txBody>
          </p:sp>
        </mc:Choice>
        <mc:Fallback xmlns="">
          <p:sp>
            <p:nvSpPr>
              <p:cNvPr id="10" name="Content Placeholder 2"/>
              <p:cNvSpPr txBox="1">
                <a:spLocks noRot="1" noChangeAspect="1" noMove="1" noResize="1" noEditPoints="1" noAdjustHandles="1" noChangeArrowheads="1" noChangeShapeType="1" noTextEdit="1"/>
              </p:cNvSpPr>
              <p:nvPr/>
            </p:nvSpPr>
            <p:spPr bwMode="auto">
              <a:xfrm>
                <a:off x="304801" y="1433512"/>
                <a:ext cx="3352799" cy="5058093"/>
              </a:xfrm>
              <a:prstGeom prst="rect">
                <a:avLst/>
              </a:prstGeom>
              <a:blipFill rotWithShape="0">
                <a:blip r:embed="rId2"/>
                <a:stretch>
                  <a:fillRect l="-1091" t="-602" r="-145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854388" y="1386896"/>
                <a:ext cx="2049664" cy="374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2</m:t>
                          </m:r>
                        </m:sub>
                      </m:sSub>
                      <m:r>
                        <a:rPr lang="en-US" i="0">
                          <a:latin typeface="Cambria Math" panose="02040503050406030204" pitchFamily="18" charset="0"/>
                        </a:rPr>
                        <m:t>=</m:t>
                      </m:r>
                      <m:sSub>
                        <m:sSubPr>
                          <m:ctrlPr>
                            <a:rPr lang="en-US" i="1" smtClean="0">
                              <a:latin typeface="Cambria Math" panose="02040503050406030204" pitchFamily="18" charset="0"/>
                            </a:rPr>
                          </m:ctrlPr>
                        </m:sSubPr>
                        <m:e>
                          <m:sSubSup>
                            <m:sSubSupPr>
                              <m:ctrlPr>
                                <a:rPr lang="en-US" i="1">
                                  <a:latin typeface="Cambria Math" panose="02040503050406030204" pitchFamily="18" charset="0"/>
                                </a:rPr>
                              </m:ctrlPr>
                            </m:sSubSupPr>
                            <m:e>
                              <m:r>
                                <a:rPr lang="en-IN" b="0" i="1" smtClean="0">
                                  <a:latin typeface="Cambria Math" panose="02040503050406030204" pitchFamily="18" charset="0"/>
                                </a:rPr>
                                <m:t>𝑅</m:t>
                              </m:r>
                            </m:e>
                            <m:sub>
                              <m:r>
                                <a:rPr lang="en-US">
                                  <a:latin typeface="Cambria Math" panose="02040503050406030204" pitchFamily="18" charset="0"/>
                                </a:rPr>
                                <m:t>0</m:t>
                              </m:r>
                            </m:sub>
                            <m:sup>
                              <m:r>
                                <a:rPr lang="en-IN" b="0" i="0" smtClean="0">
                                  <a:latin typeface="Cambria Math" panose="02040503050406030204" pitchFamily="18" charset="0"/>
                                </a:rPr>
                                <m:t>2</m:t>
                              </m:r>
                            </m:sup>
                          </m:sSubSup>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i="1">
                                  <a:latin typeface="Cambria Math" panose="02040503050406030204" pitchFamily="18" charset="0"/>
                                </a:rPr>
                                <m:t>𝐷</m:t>
                              </m:r>
                            </m:e>
                          </m:acc>
                        </m:e>
                        <m:sub>
                          <m:r>
                            <a:rPr lang="en-IN" b="0" i="0" smtClean="0">
                              <a:latin typeface="Cambria Math" panose="02040503050406030204" pitchFamily="18" charset="0"/>
                            </a:rPr>
                            <m:t>2</m:t>
                          </m:r>
                        </m:sub>
                      </m:sSub>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IN" i="1">
                                      <a:latin typeface="Cambria Math" panose="02040503050406030204" pitchFamily="18" charset="0"/>
                                    </a:rPr>
                                    <m:t>𝑅</m:t>
                                  </m:r>
                                </m:e>
                                <m:sub>
                                  <m:r>
                                    <a:rPr lang="en-US">
                                      <a:latin typeface="Cambria Math" panose="02040503050406030204" pitchFamily="18" charset="0"/>
                                    </a:rPr>
                                    <m:t>0</m:t>
                                  </m:r>
                                </m:sub>
                                <m:sup>
                                  <m:r>
                                    <a:rPr lang="en-IN" b="0" i="0" smtClean="0">
                                      <a:latin typeface="Cambria Math" panose="02040503050406030204" pitchFamily="18" charset="0"/>
                                    </a:rPr>
                                    <m:t>2</m:t>
                                  </m:r>
                                </m:sup>
                              </m:sSubSup>
                            </m:e>
                          </m:d>
                        </m:e>
                        <m:sup>
                          <m:r>
                            <a:rPr lang="en-IN" b="0" i="1" smtClean="0">
                              <a:latin typeface="Cambria Math" panose="02040503050406030204" pitchFamily="18" charset="0"/>
                            </a:rPr>
                            <m:t>𝑇</m:t>
                          </m:r>
                        </m:sup>
                      </m:sSup>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854388" y="1386896"/>
                <a:ext cx="2049664" cy="374783"/>
              </a:xfrm>
              <a:prstGeom prst="rect">
                <a:avLst/>
              </a:prstGeom>
              <a:blipFill rotWithShape="0">
                <a:blip r:embed="rId3"/>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840941" y="2223952"/>
                <a:ext cx="4000069" cy="97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𝐷</m:t>
                          </m:r>
                        </m:e>
                        <m:sub>
                          <m:r>
                            <a:rPr lang="en-IN" b="0" i="0" smtClean="0">
                              <a:latin typeface="Cambria Math" panose="02040503050406030204" pitchFamily="18" charset="0"/>
                            </a:rPr>
                            <m:t>2</m:t>
                          </m:r>
                        </m:sub>
                      </m:sSub>
                      <m:r>
                        <a:rPr lang="en-US" i="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0">
                                  <a:latin typeface="Cambria Math" panose="02040503050406030204" pitchFamily="18" charset="0"/>
                                </a:rPr>
                                <m:t>1</m:t>
                              </m:r>
                            </m:sub>
                          </m:sSub>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IN" b="0" i="0" smtClean="0">
                                      <a:latin typeface="Cambria Math" panose="02040503050406030204" pitchFamily="18" charset="0"/>
                                    </a:rPr>
                                    <m:t>2</m:t>
                                  </m:r>
                                </m:sub>
                              </m:sSub>
                            </m:e>
                            <m:sup>
                              <m:r>
                                <a:rPr lang="en-US" i="0">
                                  <a:latin typeface="Cambria Math" panose="02040503050406030204" pitchFamily="18" charset="0"/>
                                </a:rPr>
                                <m:t>2</m:t>
                              </m:r>
                            </m:sup>
                          </m:sSup>
                        </m:num>
                        <m:den>
                          <m:r>
                            <a:rPr lang="en-US" i="0">
                              <a:latin typeface="Cambria Math" panose="02040503050406030204" pitchFamily="18" charset="0"/>
                            </a:rPr>
                            <m:t>12</m:t>
                          </m:r>
                        </m:den>
                      </m:f>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0">
                                            <a:latin typeface="Cambria Math" panose="02040503050406030204" pitchFamily="18" charset="0"/>
                                          </a:rPr>
                                          <m:t>1</m:t>
                                        </m:r>
                                        <m:r>
                                          <a:rPr lang="en-IN" b="0" i="0" smtClean="0">
                                            <a:latin typeface="Cambria Math" panose="02040503050406030204" pitchFamily="18" charset="0"/>
                                          </a:rPr>
                                          <m:t>2</m:t>
                                        </m:r>
                                      </m:sub>
                                    </m:sSub>
                                  </m:e>
                                  <m:sup>
                                    <m:r>
                                      <a:rPr lang="en-US" i="0">
                                        <a:latin typeface="Cambria Math" panose="02040503050406030204" pitchFamily="18" charset="0"/>
                                      </a:rPr>
                                      <m:t>2</m:t>
                                    </m:r>
                                  </m:sup>
                                </m:sSup>
                              </m:e>
                              <m:e>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0">
                                        <a:latin typeface="Cambria Math" panose="02040503050406030204" pitchFamily="18" charset="0"/>
                                      </a:rPr>
                                      <m:t>1</m:t>
                                    </m:r>
                                    <m:r>
                                      <a:rPr lang="en-IN" b="0" i="0"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0">
                                        <a:latin typeface="Cambria Math" panose="02040503050406030204" pitchFamily="18" charset="0"/>
                                      </a:rPr>
                                      <m:t>1</m:t>
                                    </m:r>
                                    <m:r>
                                      <a:rPr lang="en-IN" b="0" i="0" smtClean="0">
                                        <a:latin typeface="Cambria Math" panose="02040503050406030204" pitchFamily="18" charset="0"/>
                                      </a:rPr>
                                      <m:t>2</m:t>
                                    </m:r>
                                  </m:sub>
                                </m:sSub>
                              </m:e>
                              <m:e>
                                <m:r>
                                  <a:rPr lang="en-US" i="0">
                                    <a:latin typeface="Cambria Math" panose="02040503050406030204" pitchFamily="18" charset="0"/>
                                  </a:rPr>
                                  <m:t>0</m:t>
                                </m:r>
                              </m:e>
                            </m:mr>
                            <m:mr>
                              <m:e>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0">
                                        <a:latin typeface="Cambria Math" panose="02040503050406030204" pitchFamily="18" charset="0"/>
                                      </a:rPr>
                                      <m:t>1</m:t>
                                    </m:r>
                                    <m:r>
                                      <a:rPr lang="en-IN"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0">
                                        <a:latin typeface="Cambria Math" panose="02040503050406030204" pitchFamily="18" charset="0"/>
                                      </a:rPr>
                                      <m:t>1</m:t>
                                    </m:r>
                                    <m:r>
                                      <a:rPr lang="en-IN" b="0" i="0" smtClean="0">
                                        <a:latin typeface="Cambria Math" panose="02040503050406030204" pitchFamily="18" charset="0"/>
                                      </a:rPr>
                                      <m:t>2</m:t>
                                    </m:r>
                                  </m:sub>
                                </m:sSub>
                              </m:e>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0">
                                            <a:latin typeface="Cambria Math" panose="02040503050406030204" pitchFamily="18" charset="0"/>
                                          </a:rPr>
                                          <m:t>1</m:t>
                                        </m:r>
                                        <m:r>
                                          <a:rPr lang="en-IN" b="0" i="0" smtClean="0">
                                            <a:latin typeface="Cambria Math" panose="02040503050406030204" pitchFamily="18" charset="0"/>
                                          </a:rPr>
                                          <m:t>2</m:t>
                                        </m:r>
                                      </m:sub>
                                    </m:sSub>
                                  </m:e>
                                  <m:sup>
                                    <m:r>
                                      <a:rPr lang="en-US" i="0">
                                        <a:latin typeface="Cambria Math" panose="02040503050406030204" pitchFamily="18" charset="0"/>
                                      </a:rPr>
                                      <m:t>2</m:t>
                                    </m:r>
                                  </m:sup>
                                </m:sSup>
                              </m:e>
                              <m:e>
                                <m:r>
                                  <a:rPr lang="en-US" i="0">
                                    <a:latin typeface="Cambria Math" panose="02040503050406030204" pitchFamily="18" charset="0"/>
                                  </a:rPr>
                                  <m:t>0</m:t>
                                </m:r>
                              </m:e>
                            </m:mr>
                            <m:mr>
                              <m:e>
                                <m:r>
                                  <a:rPr lang="en-US" i="0">
                                    <a:latin typeface="Cambria Math" panose="02040503050406030204" pitchFamily="18" charset="0"/>
                                  </a:rPr>
                                  <m:t>0</m:t>
                                </m:r>
                              </m:e>
                              <m:e>
                                <m:r>
                                  <a:rPr lang="en-US" i="0">
                                    <a:latin typeface="Cambria Math" panose="02040503050406030204" pitchFamily="18" charset="0"/>
                                  </a:rPr>
                                  <m:t>0</m:t>
                                </m:r>
                              </m:e>
                              <m:e>
                                <m:r>
                                  <a:rPr lang="en-US" i="0">
                                    <a:latin typeface="Cambria Math" panose="02040503050406030204" pitchFamily="18" charset="0"/>
                                  </a:rPr>
                                  <m:t>1</m:t>
                                </m:r>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840941" y="2223952"/>
                <a:ext cx="4000069" cy="97270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953000" y="3739768"/>
                <a:ext cx="3301032" cy="22216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𝐽</m:t>
                          </m:r>
                        </m:e>
                        <m:sup>
                          <m:r>
                            <a:rPr lang="en-IN" b="0" i="0" smtClean="0">
                              <a:latin typeface="Cambria Math" panose="02040503050406030204" pitchFamily="18" charset="0"/>
                            </a:rPr>
                            <m:t>2</m:t>
                          </m:r>
                        </m:sup>
                      </m:sSup>
                      <m:r>
                        <a:rPr lang="en-US" i="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0">
                                            <a:latin typeface="Cambria Math" panose="02040503050406030204" pitchFamily="18" charset="0"/>
                                          </a:rPr>
                                          <m:t>−</m:t>
                                        </m:r>
                                        <m:r>
                                          <a:rPr lang="en-IN" b="0" i="1" smtClean="0">
                                            <a:latin typeface="Cambria Math" panose="02040503050406030204" pitchFamily="18" charset="0"/>
                                          </a:rPr>
                                          <m:t>𝑙</m:t>
                                        </m:r>
                                      </m:e>
                                      <m:sub>
                                        <m:r>
                                          <a:rPr lang="en-US" i="0">
                                            <a:latin typeface="Cambria Math" panose="02040503050406030204" pitchFamily="18" charset="0"/>
                                          </a:rPr>
                                          <m:t>1</m:t>
                                        </m:r>
                                      </m:sub>
                                    </m:sSub>
                                    <m:r>
                                      <a:rPr lang="en-US" i="1">
                                        <a:latin typeface="Cambria Math" panose="02040503050406030204" pitchFamily="18" charset="0"/>
                                      </a:rPr>
                                      <m:t>𝑆</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US" i="0">
                                                <a:latin typeface="Cambria Math" panose="02040503050406030204" pitchFamily="18" charset="0"/>
                                              </a:rPr>
                                              <m:t>2</m:t>
                                            </m:r>
                                          </m:sub>
                                        </m:sSub>
                                      </m:num>
                                      <m:den>
                                        <m:r>
                                          <a:rPr lang="en-US" i="0">
                                            <a:latin typeface="Cambria Math" panose="02040503050406030204" pitchFamily="18" charset="0"/>
                                          </a:rPr>
                                          <m:t>2</m:t>
                                        </m:r>
                                      </m:den>
                                    </m:f>
                                    <m:r>
                                      <a:rPr lang="en-US" i="1">
                                        <a:latin typeface="Cambria Math" panose="02040503050406030204" pitchFamily="18" charset="0"/>
                                      </a:rPr>
                                      <m:t>𝑆</m:t>
                                    </m:r>
                                  </m:e>
                                  <m:sub>
                                    <m:r>
                                      <a:rPr lang="en-US" i="0">
                                        <a:latin typeface="Cambria Math" panose="02040503050406030204" pitchFamily="18" charset="0"/>
                                      </a:rPr>
                                      <m:t>12</m:t>
                                    </m:r>
                                  </m:sub>
                                </m:sSub>
                              </m:e>
                              <m:e>
                                <m:r>
                                  <a:rPr lang="en-US" i="0">
                                    <a:latin typeface="Cambria Math" panose="02040503050406030204" pitchFamily="18" charset="0"/>
                                  </a:rPr>
                                  <m:t>−</m:t>
                                </m:r>
                                <m:sSub>
                                  <m:sSubPr>
                                    <m:ctrlPr>
                                      <a:rPr lang="en-US" i="1">
                                        <a:latin typeface="Cambria Math" panose="02040503050406030204" pitchFamily="18" charset="0"/>
                                      </a:rPr>
                                    </m:ctrlPr>
                                  </m:sSub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US" i="0">
                                                <a:latin typeface="Cambria Math" panose="02040503050406030204" pitchFamily="18" charset="0"/>
                                              </a:rPr>
                                              <m:t>2</m:t>
                                            </m:r>
                                          </m:sub>
                                        </m:sSub>
                                      </m:num>
                                      <m:den>
                                        <m:r>
                                          <a:rPr lang="en-US" i="0">
                                            <a:latin typeface="Cambria Math" panose="02040503050406030204" pitchFamily="18" charset="0"/>
                                          </a:rPr>
                                          <m:t>2</m:t>
                                        </m:r>
                                      </m:den>
                                    </m:f>
                                    <m:r>
                                      <a:rPr lang="en-US" i="1">
                                        <a:latin typeface="Cambria Math" panose="02040503050406030204" pitchFamily="18" charset="0"/>
                                      </a:rPr>
                                      <m:t>𝑆</m:t>
                                    </m:r>
                                  </m:e>
                                  <m:sub>
                                    <m:r>
                                      <a:rPr lang="en-US" i="0">
                                        <a:latin typeface="Cambria Math" panose="02040503050406030204" pitchFamily="18" charset="0"/>
                                      </a:rPr>
                                      <m:t>12</m:t>
                                    </m:r>
                                  </m:sub>
                                </m:sSub>
                              </m:e>
                            </m:mr>
                            <m:m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US" i="0">
                                            <a:latin typeface="Cambria Math" panose="02040503050406030204" pitchFamily="18" charset="0"/>
                                          </a:rPr>
                                          <m:t>1</m:t>
                                        </m:r>
                                      </m:sub>
                                    </m:sSub>
                                    <m:r>
                                      <a:rPr lang="en-US" i="1">
                                        <a:latin typeface="Cambria Math" panose="02040503050406030204" pitchFamily="18" charset="0"/>
                                      </a:rPr>
                                      <m:t>𝐶</m:t>
                                    </m:r>
                                  </m:e>
                                  <m:sub>
                                    <m:r>
                                      <a:rPr lang="en-US" i="0">
                                        <a:latin typeface="Cambria Math" panose="02040503050406030204" pitchFamily="18" charset="0"/>
                                      </a:rPr>
                                      <m:t>1</m:t>
                                    </m:r>
                                  </m:sub>
                                </m:sSub>
                                <m:r>
                                  <a:rPr lang="en-IN" b="0" i="0" smtClean="0">
                                    <a:latin typeface="Cambria Math" panose="02040503050406030204" pitchFamily="18" charset="0"/>
                                  </a:rPr>
                                  <m:t>+</m:t>
                                </m:r>
                                <m:sSub>
                                  <m:sSubPr>
                                    <m:ctrlPr>
                                      <a:rPr lang="en-US" i="1">
                                        <a:latin typeface="Cambria Math" panose="02040503050406030204" pitchFamily="18" charset="0"/>
                                      </a:rPr>
                                    </m:ctrlPr>
                                  </m:sSub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US" i="0">
                                                <a:latin typeface="Cambria Math" panose="02040503050406030204" pitchFamily="18" charset="0"/>
                                              </a:rPr>
                                              <m:t>2</m:t>
                                            </m:r>
                                          </m:sub>
                                        </m:sSub>
                                      </m:num>
                                      <m:den>
                                        <m:r>
                                          <a:rPr lang="en-US" i="0">
                                            <a:latin typeface="Cambria Math" panose="02040503050406030204" pitchFamily="18" charset="0"/>
                                          </a:rPr>
                                          <m:t>2</m:t>
                                        </m:r>
                                      </m:den>
                                    </m:f>
                                    <m:r>
                                      <a:rPr lang="en-US" i="1">
                                        <a:latin typeface="Cambria Math" panose="02040503050406030204" pitchFamily="18" charset="0"/>
                                      </a:rPr>
                                      <m:t>𝐶</m:t>
                                    </m:r>
                                  </m:e>
                                  <m:sub>
                                    <m:r>
                                      <a:rPr lang="en-US" i="0">
                                        <a:latin typeface="Cambria Math" panose="02040503050406030204" pitchFamily="18" charset="0"/>
                                      </a:rPr>
                                      <m:t>12</m:t>
                                    </m:r>
                                  </m:sub>
                                </m:sSub>
                              </m:e>
                              <m:e>
                                <m:sSub>
                                  <m:sSubPr>
                                    <m:ctrlPr>
                                      <a:rPr lang="en-US" i="1">
                                        <a:latin typeface="Cambria Math" panose="02040503050406030204" pitchFamily="18" charset="0"/>
                                      </a:rPr>
                                    </m:ctrlPr>
                                  </m:sSub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US" i="0">
                                                <a:latin typeface="Cambria Math" panose="02040503050406030204" pitchFamily="18" charset="0"/>
                                              </a:rPr>
                                              <m:t>2</m:t>
                                            </m:r>
                                          </m:sub>
                                        </m:sSub>
                                      </m:num>
                                      <m:den>
                                        <m:r>
                                          <a:rPr lang="en-US" i="0">
                                            <a:latin typeface="Cambria Math" panose="02040503050406030204" pitchFamily="18" charset="0"/>
                                          </a:rPr>
                                          <m:t>2</m:t>
                                        </m:r>
                                      </m:den>
                                    </m:f>
                                    <m:r>
                                      <a:rPr lang="en-US" i="1">
                                        <a:latin typeface="Cambria Math" panose="02040503050406030204" pitchFamily="18" charset="0"/>
                                      </a:rPr>
                                      <m:t>𝐶</m:t>
                                    </m:r>
                                  </m:e>
                                  <m:sub>
                                    <m:r>
                                      <a:rPr lang="en-US" i="0">
                                        <a:latin typeface="Cambria Math" panose="02040503050406030204" pitchFamily="18" charset="0"/>
                                      </a:rPr>
                                      <m:t>12</m:t>
                                    </m:r>
                                  </m:sub>
                                </m:sSub>
                              </m:e>
                            </m:mr>
                            <m:mr>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1</m:t>
                                </m:r>
                              </m:e>
                              <m:e>
                                <m:r>
                                  <a:rPr lang="en-US" i="0">
                                    <a:latin typeface="Cambria Math" panose="02040503050406030204" pitchFamily="18" charset="0"/>
                                  </a:rPr>
                                  <m:t>1</m:t>
                                </m:r>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4953000" y="3739768"/>
                <a:ext cx="3301032" cy="222163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87480" y="1375200"/>
              <a:ext cx="8927640" cy="5236920"/>
            </p14:xfrm>
          </p:contentPart>
        </mc:Choice>
        <mc:Fallback xmlns="">
          <p:pic>
            <p:nvPicPr>
              <p:cNvPr id="7" name="Ink 6"/>
              <p:cNvPicPr/>
              <p:nvPr/>
            </p:nvPicPr>
            <p:blipFill>
              <a:blip r:embed="rId7"/>
              <a:stretch>
                <a:fillRect/>
              </a:stretch>
            </p:blipFill>
            <p:spPr>
              <a:xfrm>
                <a:off x="71640" y="1366200"/>
                <a:ext cx="8960400" cy="5261400"/>
              </a:xfrm>
              <a:prstGeom prst="rect">
                <a:avLst/>
              </a:prstGeom>
            </p:spPr>
          </p:pic>
        </mc:Fallback>
      </mc:AlternateContent>
    </p:spTree>
    <p:extLst>
      <p:ext uri="{BB962C8B-B14F-4D97-AF65-F5344CB8AC3E}">
        <p14:creationId xmlns:p14="http://schemas.microsoft.com/office/powerpoint/2010/main" val="41797181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Lagrange Euler Dynamic Model of </a:t>
            </a:r>
            <a:br>
              <a:rPr lang="en-IN" dirty="0"/>
            </a:br>
            <a:r>
              <a:rPr lang="en-IN" dirty="0"/>
              <a:t>a two </a:t>
            </a:r>
            <a:r>
              <a:rPr lang="en-IN" dirty="0" err="1"/>
              <a:t>dof</a:t>
            </a:r>
            <a:r>
              <a:rPr lang="en-IN" dirty="0"/>
              <a:t> RR Manipulator</a:t>
            </a:r>
            <a:endParaRPr lang="en-US" dirty="0"/>
          </a:p>
        </p:txBody>
      </p:sp>
      <p:sp>
        <p:nvSpPr>
          <p:cNvPr id="3" name="Content Placeholder 2"/>
          <p:cNvSpPr>
            <a:spLocks noGrp="1"/>
          </p:cNvSpPr>
          <p:nvPr>
            <p:ph sz="quarter" idx="1"/>
          </p:nvPr>
        </p:nvSpPr>
        <p:spPr>
          <a:xfrm>
            <a:off x="304801" y="1418272"/>
            <a:ext cx="3657599" cy="5058093"/>
          </a:xfrm>
        </p:spPr>
        <p:txBody>
          <a:bodyPr/>
          <a:lstStyle/>
          <a:p>
            <a:pPr algn="just">
              <a:buFont typeface="Wingdings" panose="05000000000000000000" pitchFamily="2" charset="2"/>
              <a:buChar char="v"/>
            </a:pPr>
            <a:r>
              <a:rPr lang="en-IN" sz="1800" dirty="0"/>
              <a:t>Partitioning the Jacobian in to A and B, the contribution to the manipulator inertia tensor from link </a:t>
            </a:r>
            <a:r>
              <a:rPr lang="en-IN" sz="1800" dirty="0" smtClean="0"/>
              <a:t>2 is </a:t>
            </a:r>
            <a:r>
              <a:rPr lang="en-IN" sz="1800" dirty="0"/>
              <a:t>given as</a:t>
            </a:r>
          </a:p>
          <a:p>
            <a:pPr algn="just">
              <a:buFont typeface="Wingdings" panose="05000000000000000000" pitchFamily="2" charset="2"/>
              <a:buChar char="v"/>
            </a:pPr>
            <a:endParaRPr lang="en-US" sz="1800"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3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17</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xmlns:a14="http://schemas.microsoft.com/office/drawing/2010/main">
        <mc:Choice Requires="a14">
          <p:sp>
            <p:nvSpPr>
              <p:cNvPr id="7" name="Rectangle 6"/>
              <p:cNvSpPr/>
              <p:nvPr/>
            </p:nvSpPr>
            <p:spPr>
              <a:xfrm>
                <a:off x="4267200" y="1786324"/>
                <a:ext cx="43352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𝐷</m:t>
                      </m:r>
                      <m:d>
                        <m:dPr>
                          <m:ctrlPr>
                            <a:rPr lang="en-US" i="1">
                              <a:latin typeface="Cambria Math" panose="02040503050406030204" pitchFamily="18" charset="0"/>
                            </a:rPr>
                          </m:ctrlPr>
                        </m:dPr>
                        <m:e>
                          <m:r>
                            <a:rPr lang="en-US" i="1">
                              <a:latin typeface="Cambria Math" panose="02040503050406030204" pitchFamily="18" charset="0"/>
                            </a:rPr>
                            <m:t>𝑞</m:t>
                          </m:r>
                        </m:e>
                      </m:d>
                      <m:r>
                        <a:rPr lang="en-US" i="0">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𝐷</m:t>
                          </m:r>
                          <m:d>
                            <m:dPr>
                              <m:ctrlPr>
                                <a:rPr lang="en-US" i="1">
                                  <a:latin typeface="Cambria Math" panose="02040503050406030204" pitchFamily="18" charset="0"/>
                                </a:rPr>
                              </m:ctrlPr>
                            </m:dPr>
                            <m:e>
                              <m:r>
                                <a:rPr lang="en-US" i="1">
                                  <a:latin typeface="Cambria Math" panose="02040503050406030204" pitchFamily="18" charset="0"/>
                                </a:rPr>
                                <m:t>𝑞</m:t>
                              </m:r>
                            </m:e>
                          </m:d>
                          <m:r>
                            <a:rPr lang="en-IN" b="0" i="0" smtClean="0">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𝐴</m:t>
                                  </m:r>
                                </m:e>
                                <m:sup>
                                  <m:r>
                                    <a:rPr lang="en-IN" b="0" i="0" smtClean="0">
                                      <a:latin typeface="Cambria Math" panose="02040503050406030204" pitchFamily="18" charset="0"/>
                                    </a:rPr>
                                    <m:t>2</m:t>
                                  </m:r>
                                </m:sup>
                              </m:sSup>
                            </m:e>
                          </m:d>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𝑚</m:t>
                          </m:r>
                        </m:e>
                        <m:sub>
                          <m:r>
                            <a:rPr lang="en-IN" b="0" i="0"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𝐴</m:t>
                          </m:r>
                        </m:e>
                        <m:sup>
                          <m:r>
                            <a:rPr lang="en-IN" b="0" i="0" smtClean="0">
                              <a:latin typeface="Cambria Math" panose="02040503050406030204" pitchFamily="18" charset="0"/>
                            </a:rPr>
                            <m:t>2</m:t>
                          </m:r>
                        </m:sup>
                      </m:sSup>
                      <m:r>
                        <a:rPr lang="en-US" i="0">
                          <a:latin typeface="Cambria Math" panose="02040503050406030204" pitchFamily="18" charset="0"/>
                        </a:rPr>
                        <m:t>+ </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𝐵</m:t>
                                  </m:r>
                                </m:e>
                                <m:sup>
                                  <m:r>
                                    <a:rPr lang="en-IN" b="0" i="0" smtClean="0">
                                      <a:latin typeface="Cambria Math" panose="02040503050406030204" pitchFamily="18" charset="0"/>
                                    </a:rPr>
                                    <m:t>2</m:t>
                                  </m:r>
                                </m:sup>
                              </m:sSup>
                            </m:e>
                          </m:d>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𝐷</m:t>
                          </m:r>
                        </m:e>
                        <m:sub>
                          <m:r>
                            <a:rPr lang="en-IN" b="0" i="0"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𝐵</m:t>
                          </m:r>
                        </m:e>
                        <m:sup>
                          <m:r>
                            <a:rPr lang="en-IN" b="0" i="0" smtClean="0">
                              <a:latin typeface="Cambria Math" panose="02040503050406030204" pitchFamily="18" charset="0"/>
                            </a:rPr>
                            <m:t>2</m:t>
                          </m:r>
                        </m:sup>
                      </m:sSup>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267200" y="1786324"/>
                <a:ext cx="4335289" cy="369332"/>
              </a:xfrm>
              <a:prstGeom prst="rect">
                <a:avLst/>
              </a:prstGeom>
              <a:blipFill rotWithShape="0">
                <a:blip r:embed="rId2"/>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228057" y="3352800"/>
                <a:ext cx="6595267" cy="14455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𝐷</m:t>
                      </m:r>
                      <m:d>
                        <m:dPr>
                          <m:ctrlPr>
                            <a:rPr lang="en-US" i="1">
                              <a:latin typeface="Cambria Math" panose="02040503050406030204" pitchFamily="18" charset="0"/>
                            </a:rPr>
                          </m:ctrlPr>
                        </m:dPr>
                        <m:e>
                          <m:r>
                            <a:rPr lang="en-US" i="1">
                              <a:latin typeface="Cambria Math" panose="02040503050406030204" pitchFamily="18" charset="0"/>
                            </a:rPr>
                            <m:t>𝑞</m:t>
                          </m:r>
                        </m:e>
                      </m:d>
                      <m:r>
                        <a:rPr lang="en-US" i="0">
                          <a:latin typeface="Cambria Math" panose="02040503050406030204" pitchFamily="18" charset="0"/>
                        </a:rPr>
                        <m:t>=</m:t>
                      </m:r>
                      <m:r>
                        <a:rPr lang="en-IN" b="0" i="0" smtClean="0">
                          <a:latin typeface="Cambria Math" panose="02040503050406030204" pitchFamily="18" charset="0"/>
                        </a:rPr>
                        <m:t> </m:t>
                      </m:r>
                      <m:d>
                        <m:dPr>
                          <m:begChr m:val="["/>
                          <m:endChr m:val="]"/>
                          <m:ctrlPr>
                            <a:rPr lang="en-IN" b="0" i="1" smtClean="0">
                              <a:latin typeface="Cambria Math" panose="02040503050406030204" pitchFamily="18" charset="0"/>
                            </a:rPr>
                          </m:ctrlPr>
                        </m:dPr>
                        <m:e>
                          <m:m>
                            <m:mPr>
                              <m:mcs>
                                <m:mc>
                                  <m:mcPr>
                                    <m:count m:val="2"/>
                                    <m:mcJc m:val="center"/>
                                  </m:mcPr>
                                </m:mc>
                              </m:mcs>
                              <m:ctrlPr>
                                <a:rPr lang="en-IN" i="1">
                                  <a:latin typeface="Cambria Math" panose="02040503050406030204" pitchFamily="18" charset="0"/>
                                </a:rPr>
                              </m:ctrlPr>
                            </m:mPr>
                            <m:m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a:latin typeface="Cambria Math" panose="02040503050406030204" pitchFamily="18" charset="0"/>
                                          </a:rPr>
                                          <m:t>1</m:t>
                                        </m:r>
                                      </m:sub>
                                    </m:sSub>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US">
                                                <a:latin typeface="Cambria Math" panose="02040503050406030204" pitchFamily="18" charset="0"/>
                                              </a:rPr>
                                              <m:t>1</m:t>
                                            </m:r>
                                          </m:sub>
                                        </m:sSub>
                                      </m:e>
                                      <m:sup>
                                        <m:r>
                                          <a:rPr lang="en-US">
                                            <a:latin typeface="Cambria Math" panose="02040503050406030204" pitchFamily="18" charset="0"/>
                                          </a:rPr>
                                          <m:t>2</m:t>
                                        </m:r>
                                      </m:sup>
                                    </m:sSup>
                                  </m:num>
                                  <m:den>
                                    <m:r>
                                      <a:rPr lang="en-IN">
                                        <a:latin typeface="Cambria Math" panose="02040503050406030204" pitchFamily="18" charset="0"/>
                                      </a:rPr>
                                      <m:t>3</m:t>
                                    </m:r>
                                  </m:den>
                                </m:f>
                                <m:r>
                                  <a:rPr lang="en-IN"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IN">
                                        <a:latin typeface="Cambria Math" panose="02040503050406030204" pitchFamily="18" charset="0"/>
                                      </a:rPr>
                                      <m:t>2</m:t>
                                    </m:r>
                                  </m:sub>
                                </m:sSub>
                                <m:d>
                                  <m:dPr>
                                    <m:ctrlPr>
                                      <a:rPr lang="en-IN" i="1" smtClean="0">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US">
                                                <a:latin typeface="Cambria Math" panose="02040503050406030204" pitchFamily="18" charset="0"/>
                                              </a:rPr>
                                              <m:t>1</m:t>
                                            </m:r>
                                          </m:sub>
                                        </m:sSub>
                                      </m:e>
                                      <m:sup>
                                        <m:r>
                                          <a:rPr lang="en-US">
                                            <a:latin typeface="Cambria Math" panose="02040503050406030204" pitchFamily="18" charset="0"/>
                                          </a:rPr>
                                          <m:t>2</m:t>
                                        </m:r>
                                      </m:sup>
                                    </m:sSup>
                                    <m:r>
                                      <a:rPr lang="en-IN" b="0" i="1" smtClean="0">
                                        <a:latin typeface="Cambria Math" panose="02040503050406030204" pitchFamily="18" charset="0"/>
                                      </a:rPr>
                                      <m:t>+</m:t>
                                    </m:r>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IN" b="0" i="1" smtClean="0">
                                            <a:latin typeface="Cambria Math" panose="02040503050406030204" pitchFamily="18" charset="0"/>
                                          </a:rPr>
                                          <m:t>1</m:t>
                                        </m:r>
                                      </m:sub>
                                    </m:sSub>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IN">
                                            <a:latin typeface="Cambria Math" panose="02040503050406030204" pitchFamily="18" charset="0"/>
                                          </a:rPr>
                                          <m:t>2</m:t>
                                        </m:r>
                                      </m:sub>
                                    </m:sSub>
                                    <m:sSub>
                                      <m:sSubPr>
                                        <m:ctrlPr>
                                          <a:rPr lang="en-US" i="1">
                                            <a:latin typeface="Cambria Math" panose="02040503050406030204" pitchFamily="18" charset="0"/>
                                          </a:rPr>
                                        </m:ctrlPr>
                                      </m:sSubPr>
                                      <m:e>
                                        <m:r>
                                          <a:rPr lang="en-IN" b="0" i="1" smtClean="0">
                                            <a:latin typeface="Cambria Math" panose="02040503050406030204" pitchFamily="18" charset="0"/>
                                          </a:rPr>
                                          <m:t>𝐶</m:t>
                                        </m:r>
                                      </m:e>
                                      <m:sub>
                                        <m:r>
                                          <a:rPr lang="en-IN">
                                            <a:latin typeface="Cambria Math" panose="02040503050406030204" pitchFamily="18" charset="0"/>
                                          </a:rPr>
                                          <m:t>2</m:t>
                                        </m:r>
                                      </m:sub>
                                    </m:sSub>
                                    <m:r>
                                      <a:rPr lang="en-IN"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IN" b="0" i="0" smtClean="0">
                                                    <a:latin typeface="Cambria Math" panose="02040503050406030204" pitchFamily="18" charset="0"/>
                                                  </a:rPr>
                                                  <m:t>2</m:t>
                                                </m:r>
                                              </m:sub>
                                            </m:sSub>
                                          </m:e>
                                          <m:sup>
                                            <m:r>
                                              <a:rPr lang="en-US">
                                                <a:latin typeface="Cambria Math" panose="02040503050406030204" pitchFamily="18" charset="0"/>
                                              </a:rPr>
                                              <m:t>2</m:t>
                                            </m:r>
                                          </m:sup>
                                        </m:sSup>
                                      </m:num>
                                      <m:den>
                                        <m:r>
                                          <a:rPr lang="en-IN">
                                            <a:latin typeface="Cambria Math" panose="02040503050406030204" pitchFamily="18" charset="0"/>
                                          </a:rPr>
                                          <m:t>3</m:t>
                                        </m:r>
                                      </m:den>
                                    </m:f>
                                  </m:e>
                                </m:d>
                              </m:e>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IN">
                                        <a:latin typeface="Cambria Math" panose="02040503050406030204" pitchFamily="18" charset="0"/>
                                      </a:rPr>
                                      <m:t>2</m:t>
                                    </m:r>
                                  </m:sub>
                                </m:sSub>
                                <m:d>
                                  <m:dPr>
                                    <m:ctrlPr>
                                      <a:rPr lang="en-IN" i="1">
                                        <a:latin typeface="Cambria Math" panose="02040503050406030204" pitchFamily="18" charset="0"/>
                                      </a:rPr>
                                    </m:ctrlPr>
                                  </m:dPr>
                                  <m:e>
                                    <m:f>
                                      <m:fPr>
                                        <m:ctrlPr>
                                          <a:rPr lang="en-IN" i="1" smtClean="0">
                                            <a:latin typeface="Cambria Math" panose="02040503050406030204" pitchFamily="18" charset="0"/>
                                          </a:rPr>
                                        </m:ctrlPr>
                                      </m:fPr>
                                      <m:num>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IN" i="1">
                                                <a:latin typeface="Cambria Math" panose="02040503050406030204" pitchFamily="18" charset="0"/>
                                              </a:rPr>
                                              <m:t>1</m:t>
                                            </m:r>
                                          </m:sub>
                                        </m:sSub>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IN">
                                                <a:latin typeface="Cambria Math" panose="02040503050406030204" pitchFamily="18" charset="0"/>
                                              </a:rPr>
                                              <m:t>2</m:t>
                                            </m:r>
                                          </m:sub>
                                        </m:sSub>
                                        <m:sSub>
                                          <m:sSubPr>
                                            <m:ctrlPr>
                                              <a:rPr lang="en-US" i="1">
                                                <a:latin typeface="Cambria Math" panose="02040503050406030204" pitchFamily="18" charset="0"/>
                                              </a:rPr>
                                            </m:ctrlPr>
                                          </m:sSubPr>
                                          <m:e>
                                            <m:r>
                                              <a:rPr lang="en-IN" i="1">
                                                <a:latin typeface="Cambria Math" panose="02040503050406030204" pitchFamily="18" charset="0"/>
                                              </a:rPr>
                                              <m:t>𝐶</m:t>
                                            </m:r>
                                          </m:e>
                                          <m:sub>
                                            <m:r>
                                              <a:rPr lang="en-IN">
                                                <a:latin typeface="Cambria Math" panose="02040503050406030204" pitchFamily="18" charset="0"/>
                                              </a:rPr>
                                              <m:t>2</m:t>
                                            </m:r>
                                          </m:sub>
                                        </m:sSub>
                                      </m:num>
                                      <m:den>
                                        <m:r>
                                          <a:rPr lang="en-IN" b="0" i="1" smtClean="0">
                                            <a:latin typeface="Cambria Math" panose="02040503050406030204" pitchFamily="18" charset="0"/>
                                          </a:rPr>
                                          <m:t>2</m:t>
                                        </m:r>
                                      </m:den>
                                    </m:f>
                                    <m:r>
                                      <a:rPr lang="en-IN"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IN">
                                                    <a:latin typeface="Cambria Math" panose="02040503050406030204" pitchFamily="18" charset="0"/>
                                                  </a:rPr>
                                                  <m:t>2</m:t>
                                                </m:r>
                                              </m:sub>
                                            </m:sSub>
                                          </m:e>
                                          <m:sup>
                                            <m:r>
                                              <a:rPr lang="en-US">
                                                <a:latin typeface="Cambria Math" panose="02040503050406030204" pitchFamily="18" charset="0"/>
                                              </a:rPr>
                                              <m:t>2</m:t>
                                            </m:r>
                                          </m:sup>
                                        </m:sSup>
                                      </m:num>
                                      <m:den>
                                        <m:r>
                                          <a:rPr lang="en-IN">
                                            <a:latin typeface="Cambria Math" panose="02040503050406030204" pitchFamily="18" charset="0"/>
                                          </a:rPr>
                                          <m:t>3</m:t>
                                        </m:r>
                                      </m:den>
                                    </m:f>
                                  </m:e>
                                </m:d>
                              </m:e>
                            </m:mr>
                            <m:mr>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IN">
                                        <a:latin typeface="Cambria Math" panose="02040503050406030204" pitchFamily="18" charset="0"/>
                                      </a:rPr>
                                      <m:t>2</m:t>
                                    </m:r>
                                  </m:sub>
                                </m:sSub>
                                <m:d>
                                  <m:dPr>
                                    <m:ctrlPr>
                                      <a:rPr lang="en-IN" i="1">
                                        <a:latin typeface="Cambria Math" panose="02040503050406030204" pitchFamily="18" charset="0"/>
                                      </a:rPr>
                                    </m:ctrlPr>
                                  </m:dPr>
                                  <m:e>
                                    <m:f>
                                      <m:fPr>
                                        <m:ctrlPr>
                                          <a:rPr lang="en-IN" i="1">
                                            <a:latin typeface="Cambria Math" panose="02040503050406030204" pitchFamily="18" charset="0"/>
                                          </a:rPr>
                                        </m:ctrlPr>
                                      </m:fPr>
                                      <m:num>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IN" i="1">
                                                <a:latin typeface="Cambria Math" panose="02040503050406030204" pitchFamily="18" charset="0"/>
                                              </a:rPr>
                                              <m:t>1</m:t>
                                            </m:r>
                                          </m:sub>
                                        </m:sSub>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IN">
                                                <a:latin typeface="Cambria Math" panose="02040503050406030204" pitchFamily="18" charset="0"/>
                                              </a:rPr>
                                              <m:t>2</m:t>
                                            </m:r>
                                          </m:sub>
                                        </m:sSub>
                                        <m:sSub>
                                          <m:sSubPr>
                                            <m:ctrlPr>
                                              <a:rPr lang="en-US" i="1">
                                                <a:latin typeface="Cambria Math" panose="02040503050406030204" pitchFamily="18" charset="0"/>
                                              </a:rPr>
                                            </m:ctrlPr>
                                          </m:sSubPr>
                                          <m:e>
                                            <m:r>
                                              <a:rPr lang="en-IN" i="1">
                                                <a:latin typeface="Cambria Math" panose="02040503050406030204" pitchFamily="18" charset="0"/>
                                              </a:rPr>
                                              <m:t>𝐶</m:t>
                                            </m:r>
                                          </m:e>
                                          <m:sub>
                                            <m:r>
                                              <a:rPr lang="en-IN">
                                                <a:latin typeface="Cambria Math" panose="02040503050406030204" pitchFamily="18" charset="0"/>
                                              </a:rPr>
                                              <m:t>2</m:t>
                                            </m:r>
                                          </m:sub>
                                        </m:sSub>
                                      </m:num>
                                      <m:den>
                                        <m:r>
                                          <a:rPr lang="en-IN" i="1">
                                            <a:latin typeface="Cambria Math" panose="02040503050406030204" pitchFamily="18" charset="0"/>
                                          </a:rPr>
                                          <m:t>2</m:t>
                                        </m:r>
                                      </m:den>
                                    </m:f>
                                    <m:r>
                                      <a:rPr lang="en-IN"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IN">
                                                    <a:latin typeface="Cambria Math" panose="02040503050406030204" pitchFamily="18" charset="0"/>
                                                  </a:rPr>
                                                  <m:t>2</m:t>
                                                </m:r>
                                              </m:sub>
                                            </m:sSub>
                                          </m:e>
                                          <m:sup>
                                            <m:r>
                                              <a:rPr lang="en-US">
                                                <a:latin typeface="Cambria Math" panose="02040503050406030204" pitchFamily="18" charset="0"/>
                                              </a:rPr>
                                              <m:t>2</m:t>
                                            </m:r>
                                          </m:sup>
                                        </m:sSup>
                                      </m:num>
                                      <m:den>
                                        <m:r>
                                          <a:rPr lang="en-IN">
                                            <a:latin typeface="Cambria Math" panose="02040503050406030204" pitchFamily="18" charset="0"/>
                                          </a:rPr>
                                          <m:t>3</m:t>
                                        </m:r>
                                      </m:den>
                                    </m:f>
                                  </m:e>
                                </m:d>
                              </m:e>
                              <m:e>
                                <m:f>
                                  <m:fPr>
                                    <m:ctrlPr>
                                      <a:rPr lang="en-IN"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IN">
                                            <a:latin typeface="Cambria Math" panose="02040503050406030204" pitchFamily="18" charset="0"/>
                                          </a:rPr>
                                          <m:t>2</m:t>
                                        </m:r>
                                      </m:sub>
                                    </m:sSub>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IN">
                                                <a:latin typeface="Cambria Math" panose="02040503050406030204" pitchFamily="18" charset="0"/>
                                              </a:rPr>
                                              <m:t>2</m:t>
                                            </m:r>
                                          </m:sub>
                                        </m:sSub>
                                      </m:e>
                                      <m:sup>
                                        <m:r>
                                          <a:rPr lang="en-US">
                                            <a:latin typeface="Cambria Math" panose="02040503050406030204" pitchFamily="18" charset="0"/>
                                          </a:rPr>
                                          <m:t>2</m:t>
                                        </m:r>
                                      </m:sup>
                                    </m:sSup>
                                  </m:num>
                                  <m:den>
                                    <m:r>
                                      <a:rPr lang="en-IN" b="0" i="1" smtClean="0">
                                        <a:latin typeface="Cambria Math" panose="02040503050406030204" pitchFamily="18" charset="0"/>
                                      </a:rPr>
                                      <m:t>3</m:t>
                                    </m:r>
                                  </m:den>
                                </m:f>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228057" y="3352800"/>
                <a:ext cx="6595267" cy="144552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3272040" y="901440"/>
              <a:ext cx="5483520" cy="4253400"/>
            </p14:xfrm>
          </p:contentPart>
        </mc:Choice>
        <mc:Fallback xmlns="">
          <p:pic>
            <p:nvPicPr>
              <p:cNvPr id="9" name="Ink 8"/>
              <p:cNvPicPr/>
              <p:nvPr/>
            </p:nvPicPr>
            <p:blipFill>
              <a:blip r:embed="rId5"/>
              <a:stretch>
                <a:fillRect/>
              </a:stretch>
            </p:blipFill>
            <p:spPr>
              <a:xfrm>
                <a:off x="3256920" y="884880"/>
                <a:ext cx="5512320" cy="4280040"/>
              </a:xfrm>
              <a:prstGeom prst="rect">
                <a:avLst/>
              </a:prstGeom>
            </p:spPr>
          </p:pic>
        </mc:Fallback>
      </mc:AlternateContent>
    </p:spTree>
    <p:extLst>
      <p:ext uri="{BB962C8B-B14F-4D97-AF65-F5344CB8AC3E}">
        <p14:creationId xmlns:p14="http://schemas.microsoft.com/office/powerpoint/2010/main" val="11482765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Lagrange Euler Dynamic Model of </a:t>
            </a:r>
            <a:br>
              <a:rPr lang="en-IN" dirty="0"/>
            </a:br>
            <a:r>
              <a:rPr lang="en-IN" dirty="0"/>
              <a:t>a two </a:t>
            </a:r>
            <a:r>
              <a:rPr lang="en-IN" dirty="0" err="1"/>
              <a:t>dof</a:t>
            </a:r>
            <a:r>
              <a:rPr lang="en-IN" dirty="0"/>
              <a:t> RR Manipulator</a:t>
            </a:r>
            <a:endParaRPr lang="en-US" dirty="0"/>
          </a:p>
        </p:txBody>
      </p:sp>
      <p:sp>
        <p:nvSpPr>
          <p:cNvPr id="3" name="Content Placeholder 2"/>
          <p:cNvSpPr>
            <a:spLocks noGrp="1"/>
          </p:cNvSpPr>
          <p:nvPr>
            <p:ph sz="quarter" idx="1"/>
          </p:nvPr>
        </p:nvSpPr>
        <p:spPr>
          <a:xfrm>
            <a:off x="304801" y="1418272"/>
            <a:ext cx="4190999" cy="5058093"/>
          </a:xfrm>
        </p:spPr>
        <p:txBody>
          <a:bodyPr/>
          <a:lstStyle/>
          <a:p>
            <a:pPr algn="just">
              <a:buFont typeface="Wingdings" panose="05000000000000000000" pitchFamily="2" charset="2"/>
              <a:buChar char="v"/>
            </a:pPr>
            <a:r>
              <a:rPr lang="en-IN" sz="1800" dirty="0" smtClean="0"/>
              <a:t>The velocity coupling matrix is calculated from the following equation</a:t>
            </a:r>
          </a:p>
          <a:p>
            <a:pPr algn="just">
              <a:buFont typeface="Wingdings" panose="05000000000000000000" pitchFamily="2" charset="2"/>
              <a:buChar char="v"/>
            </a:pPr>
            <a:endParaRPr lang="en-IN" sz="1800" dirty="0"/>
          </a:p>
          <a:p>
            <a:pPr algn="just">
              <a:buFont typeface="Wingdings" panose="05000000000000000000" pitchFamily="2" charset="2"/>
              <a:buChar char="v"/>
            </a:pPr>
            <a:endParaRPr lang="en-IN" sz="1800" dirty="0" smtClean="0"/>
          </a:p>
          <a:p>
            <a:pPr algn="just">
              <a:buFont typeface="Wingdings" panose="05000000000000000000" pitchFamily="2" charset="2"/>
              <a:buChar char="v"/>
            </a:pPr>
            <a:r>
              <a:rPr lang="en-IN" sz="1800" dirty="0" smtClean="0"/>
              <a:t>For joint 1, </a:t>
            </a:r>
            <a:r>
              <a:rPr lang="en-IN" sz="1800" dirty="0" err="1" smtClean="0"/>
              <a:t>i</a:t>
            </a:r>
            <a:r>
              <a:rPr lang="en-IN" sz="1800" dirty="0" smtClean="0"/>
              <a:t> = 1</a:t>
            </a:r>
            <a:endParaRPr lang="en-IN" sz="1800" dirty="0"/>
          </a:p>
          <a:p>
            <a:pPr algn="just">
              <a:buFont typeface="Wingdings" panose="05000000000000000000" pitchFamily="2" charset="2"/>
              <a:buChar char="v"/>
            </a:pPr>
            <a:endParaRPr lang="en-US" sz="1800"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3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18</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xmlns:a14="http://schemas.microsoft.com/office/drawing/2010/main">
        <mc:Choice Requires="a14">
          <p:sp>
            <p:nvSpPr>
              <p:cNvPr id="9" name="Rectangle 8"/>
              <p:cNvSpPr/>
              <p:nvPr/>
            </p:nvSpPr>
            <p:spPr>
              <a:xfrm>
                <a:off x="5254464" y="1418272"/>
                <a:ext cx="3517501" cy="66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𝑘𝑗</m:t>
                          </m:r>
                        </m:sub>
                        <m:sup>
                          <m:r>
                            <a:rPr lang="en-US" i="1">
                              <a:latin typeface="Cambria Math" panose="02040503050406030204" pitchFamily="18" charset="0"/>
                            </a:rPr>
                            <m:t>𝑖</m:t>
                          </m:r>
                        </m:sup>
                      </m:sSubSup>
                      <m:r>
                        <a:rPr lang="en-US" i="0">
                          <a:latin typeface="Cambria Math" panose="02040503050406030204" pitchFamily="18" charset="0"/>
                        </a:rPr>
                        <m:t>= </m:t>
                      </m:r>
                      <m:f>
                        <m:fPr>
                          <m:ctrlPr>
                            <a:rPr lang="en-US" i="1">
                              <a:latin typeface="Cambria Math" panose="02040503050406030204" pitchFamily="18" charset="0"/>
                            </a:rPr>
                          </m:ctrlPr>
                        </m:fPr>
                        <m:num>
                          <m:r>
                            <a:rPr lang="en-US" i="0">
                              <a:latin typeface="Cambria Math" panose="02040503050406030204" pitchFamily="18" charset="0"/>
                            </a:rPr>
                            <m:t>𝜕</m:t>
                          </m:r>
                        </m:num>
                        <m:den>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sub>
                          </m:sSub>
                        </m:den>
                      </m:f>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𝑞</m:t>
                          </m:r>
                        </m:e>
                      </m:d>
                      <m:r>
                        <a:rPr lang="en-US" i="0">
                          <a:latin typeface="Cambria Math" panose="02040503050406030204" pitchFamily="18" charset="0"/>
                        </a:rPr>
                        <m:t>− </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den>
                      </m:f>
                      <m:f>
                        <m:fPr>
                          <m:ctrlPr>
                            <a:rPr lang="en-US" i="1">
                              <a:latin typeface="Cambria Math" panose="02040503050406030204" pitchFamily="18" charset="0"/>
                            </a:rPr>
                          </m:ctrlPr>
                        </m:fPr>
                        <m:num>
                          <m:r>
                            <a:rPr lang="en-US" i="0">
                              <a:latin typeface="Cambria Math" panose="02040503050406030204" pitchFamily="18" charset="0"/>
                            </a:rPr>
                            <m:t>𝜕</m:t>
                          </m:r>
                        </m:num>
                        <m:den>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den>
                      </m:f>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𝑘𝑗</m:t>
                          </m:r>
                        </m:sub>
                      </m:sSub>
                      <m:d>
                        <m:dPr>
                          <m:ctrlPr>
                            <a:rPr lang="en-US" i="1">
                              <a:latin typeface="Cambria Math" panose="02040503050406030204" pitchFamily="18" charset="0"/>
                            </a:rPr>
                          </m:ctrlPr>
                        </m:dPr>
                        <m:e>
                          <m:r>
                            <a:rPr lang="en-US" i="1">
                              <a:latin typeface="Cambria Math" panose="02040503050406030204" pitchFamily="18" charset="0"/>
                            </a:rPr>
                            <m:t>𝑞</m:t>
                          </m:r>
                        </m:e>
                      </m:d>
                      <m:r>
                        <a:rPr lang="en-US" i="0">
                          <a:latin typeface="Cambria Math" panose="02040503050406030204" pitchFamily="18" charset="0"/>
                        </a:rPr>
                        <m:t> </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5254464" y="1418272"/>
                <a:ext cx="3517501" cy="66588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14987" y="3597185"/>
                <a:ext cx="8148769" cy="1319015"/>
              </a:xfrm>
              <a:prstGeom prst="rect">
                <a:avLst/>
              </a:prstGeom>
            </p:spPr>
            <p:txBody>
              <a:bodyPr wrap="none">
                <a:spAutoFit/>
              </a:bodyPr>
              <a:lstStyle/>
              <a:p>
                <a:r>
                  <a:rPr lang="en-US" dirty="0" smtClean="0"/>
                  <a:t> </a:t>
                </a:r>
                <a14:m>
                  <m:oMath xmlns:m="http://schemas.openxmlformats.org/officeDocument/2006/math">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𝐶</m:t>
                        </m:r>
                      </m:e>
                      <m:sup>
                        <m:r>
                          <a:rPr lang="en-IN" sz="2400" b="0" i="1" smtClean="0">
                            <a:latin typeface="Cambria Math" panose="02040503050406030204" pitchFamily="18" charset="0"/>
                          </a:rPr>
                          <m:t>1</m:t>
                        </m:r>
                      </m:sup>
                    </m:sSup>
                    <m:r>
                      <a:rPr lang="en-IN" sz="2400" b="0" i="0"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m>
                          <m:mPr>
                            <m:mcs>
                              <m:mc>
                                <m:mcPr>
                                  <m:count m:val="2"/>
                                  <m:mcJc m:val="center"/>
                                </m:mcPr>
                              </m:mc>
                            </m:mcs>
                            <m:ctrlPr>
                              <a:rPr lang="en-IN" sz="2400" i="1">
                                <a:latin typeface="Cambria Math" panose="02040503050406030204" pitchFamily="18" charset="0"/>
                              </a:rPr>
                            </m:ctrlPr>
                          </m:mPr>
                          <m:mr>
                            <m:e>
                              <m:f>
                                <m:fPr>
                                  <m:ctrlPr>
                                    <a:rPr lang="en-US" sz="2400" i="1">
                                      <a:latin typeface="Cambria Math" panose="02040503050406030204" pitchFamily="18" charset="0"/>
                                    </a:rPr>
                                  </m:ctrlPr>
                                </m:fPr>
                                <m:num>
                                  <m:r>
                                    <a:rPr lang="en-US" sz="2400">
                                      <a:latin typeface="Cambria Math" panose="02040503050406030204" pitchFamily="18" charset="0"/>
                                    </a:rPr>
                                    <m:t>𝜕</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𝜃</m:t>
                                      </m:r>
                                    </m:e>
                                    <m:sub>
                                      <m:r>
                                        <a:rPr lang="en-IN" sz="2400" b="0" i="1" smtClean="0">
                                          <a:latin typeface="Cambria Math" panose="02040503050406030204" pitchFamily="18" charset="0"/>
                                        </a:rPr>
                                        <m:t>1</m:t>
                                      </m:r>
                                    </m:sub>
                                  </m:sSub>
                                </m:den>
                              </m:f>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IN" sz="2400" b="0" i="1" smtClean="0">
                                      <a:latin typeface="Cambria Math" panose="02040503050406030204" pitchFamily="18" charset="0"/>
                                    </a:rPr>
                                    <m:t>11</m:t>
                                  </m:r>
                                </m:sub>
                              </m:sSub>
                              <m:d>
                                <m:dPr>
                                  <m:ctrlPr>
                                    <a:rPr lang="en-US" sz="2400" i="1">
                                      <a:latin typeface="Cambria Math" panose="02040503050406030204" pitchFamily="18" charset="0"/>
                                    </a:rPr>
                                  </m:ctrlPr>
                                </m:dPr>
                                <m:e>
                                  <m:r>
                                    <a:rPr lang="en-US" sz="2400" i="1">
                                      <a:latin typeface="Cambria Math" panose="02040503050406030204" pitchFamily="18" charset="0"/>
                                    </a:rPr>
                                    <m:t>𝑞</m:t>
                                  </m:r>
                                </m:e>
                              </m:d>
                              <m:r>
                                <a:rPr lang="en-US" sz="2400">
                                  <a:latin typeface="Cambria Math" panose="02040503050406030204" pitchFamily="18" charset="0"/>
                                </a:rPr>
                                <m:t>− </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f>
                                <m:fPr>
                                  <m:ctrlPr>
                                    <a:rPr lang="en-US" sz="2400" i="1">
                                      <a:latin typeface="Cambria Math" panose="02040503050406030204" pitchFamily="18" charset="0"/>
                                    </a:rPr>
                                  </m:ctrlPr>
                                </m:fPr>
                                <m:num>
                                  <m:r>
                                    <a:rPr lang="en-US" sz="2400">
                                      <a:latin typeface="Cambria Math" panose="02040503050406030204" pitchFamily="18" charset="0"/>
                                    </a:rPr>
                                    <m:t>𝜕</m:t>
                                  </m:r>
                                </m:num>
                                <m:den>
                                  <m:r>
                                    <a:rPr lang="en-US" sz="2400">
                                      <a:latin typeface="Cambria Math" panose="02040503050406030204" pitchFamily="18" charset="0"/>
                                    </a:rPr>
                                    <m:t>𝜕</m:t>
                                  </m:r>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IN" sz="2400" b="0" i="1" smtClean="0">
                                          <a:latin typeface="Cambria Math" panose="02040503050406030204" pitchFamily="18" charset="0"/>
                                        </a:rPr>
                                        <m:t>1</m:t>
                                      </m:r>
                                    </m:sub>
                                  </m:sSub>
                                </m:den>
                              </m:f>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IN" sz="2400" b="0" i="1" smtClean="0">
                                      <a:latin typeface="Cambria Math" panose="02040503050406030204" pitchFamily="18" charset="0"/>
                                    </a:rPr>
                                    <m:t>11</m:t>
                                  </m:r>
                                </m:sub>
                              </m:sSub>
                              <m:d>
                                <m:dPr>
                                  <m:ctrlPr>
                                    <a:rPr lang="en-US" sz="2400" i="1">
                                      <a:latin typeface="Cambria Math" panose="02040503050406030204" pitchFamily="18" charset="0"/>
                                    </a:rPr>
                                  </m:ctrlPr>
                                </m:dPr>
                                <m:e>
                                  <m:r>
                                    <a:rPr lang="en-US" sz="2400" i="1">
                                      <a:latin typeface="Cambria Math" panose="02040503050406030204" pitchFamily="18" charset="0"/>
                                    </a:rPr>
                                    <m:t>𝑞</m:t>
                                  </m:r>
                                </m:e>
                              </m:d>
                            </m:e>
                            <m:e>
                              <m:f>
                                <m:fPr>
                                  <m:ctrlPr>
                                    <a:rPr lang="en-US" sz="2400" i="1">
                                      <a:latin typeface="Cambria Math" panose="02040503050406030204" pitchFamily="18" charset="0"/>
                                    </a:rPr>
                                  </m:ctrlPr>
                                </m:fPr>
                                <m:num>
                                  <m:r>
                                    <a:rPr lang="en-US" sz="2400">
                                      <a:latin typeface="Cambria Math" panose="02040503050406030204" pitchFamily="18" charset="0"/>
                                    </a:rPr>
                                    <m:t>𝜕</m:t>
                                  </m:r>
                                </m:num>
                                <m:den>
                                  <m:r>
                                    <a:rPr lang="en-US" sz="240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IN" sz="2400" b="0" i="1" smtClean="0">
                                      <a:latin typeface="Cambria Math" panose="02040503050406030204" pitchFamily="18" charset="0"/>
                                    </a:rPr>
                                    <m:t>1</m:t>
                                  </m:r>
                                </m:den>
                              </m:f>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IN" sz="2400" b="0" i="1" smtClean="0">
                                      <a:latin typeface="Cambria Math" panose="02040503050406030204" pitchFamily="18" charset="0"/>
                                    </a:rPr>
                                    <m:t>12</m:t>
                                  </m:r>
                                </m:sub>
                              </m:sSub>
                              <m:d>
                                <m:dPr>
                                  <m:ctrlPr>
                                    <a:rPr lang="en-US" sz="2400" i="1">
                                      <a:latin typeface="Cambria Math" panose="02040503050406030204" pitchFamily="18" charset="0"/>
                                    </a:rPr>
                                  </m:ctrlPr>
                                </m:dPr>
                                <m:e>
                                  <m:r>
                                    <a:rPr lang="en-US" sz="2400" i="1">
                                      <a:latin typeface="Cambria Math" panose="02040503050406030204" pitchFamily="18" charset="0"/>
                                    </a:rPr>
                                    <m:t>𝑞</m:t>
                                  </m:r>
                                </m:e>
                              </m:d>
                              <m:r>
                                <a:rPr lang="en-US" sz="2400">
                                  <a:latin typeface="Cambria Math" panose="02040503050406030204" pitchFamily="18" charset="0"/>
                                </a:rPr>
                                <m:t>− </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f>
                                <m:fPr>
                                  <m:ctrlPr>
                                    <a:rPr lang="en-US" sz="2400" i="1">
                                      <a:latin typeface="Cambria Math" panose="02040503050406030204" pitchFamily="18" charset="0"/>
                                    </a:rPr>
                                  </m:ctrlPr>
                                </m:fPr>
                                <m:num>
                                  <m:r>
                                    <a:rPr lang="en-US" sz="2400">
                                      <a:latin typeface="Cambria Math" panose="02040503050406030204" pitchFamily="18" charset="0"/>
                                    </a:rPr>
                                    <m:t>𝜕</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IN" sz="2400" b="0" i="1" smtClean="0">
                                          <a:latin typeface="Cambria Math" panose="02040503050406030204" pitchFamily="18" charset="0"/>
                                        </a:rPr>
                                        <m:t>1</m:t>
                                      </m:r>
                                    </m:sub>
                                  </m:sSub>
                                </m:den>
                              </m:f>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IN" sz="2400" b="0" i="1" smtClean="0">
                                      <a:latin typeface="Cambria Math" panose="02040503050406030204" pitchFamily="18" charset="0"/>
                                    </a:rPr>
                                    <m:t>12</m:t>
                                  </m:r>
                                </m:sub>
                              </m:sSub>
                              <m:d>
                                <m:dPr>
                                  <m:ctrlPr>
                                    <a:rPr lang="en-US" sz="2400" i="1">
                                      <a:latin typeface="Cambria Math" panose="02040503050406030204" pitchFamily="18" charset="0"/>
                                    </a:rPr>
                                  </m:ctrlPr>
                                </m:dPr>
                                <m:e>
                                  <m:r>
                                    <a:rPr lang="en-US" sz="2400" i="1">
                                      <a:latin typeface="Cambria Math" panose="02040503050406030204" pitchFamily="18" charset="0"/>
                                    </a:rPr>
                                    <m:t>𝑞</m:t>
                                  </m:r>
                                </m:e>
                              </m:d>
                            </m:e>
                          </m:mr>
                          <m:mr>
                            <m:e>
                              <m:f>
                                <m:fPr>
                                  <m:ctrlPr>
                                    <a:rPr lang="en-US" sz="2400" i="1">
                                      <a:latin typeface="Cambria Math" panose="02040503050406030204" pitchFamily="18" charset="0"/>
                                    </a:rPr>
                                  </m:ctrlPr>
                                </m:fPr>
                                <m:num>
                                  <m:r>
                                    <a:rPr lang="en-US" sz="2400">
                                      <a:latin typeface="Cambria Math" panose="02040503050406030204" pitchFamily="18" charset="0"/>
                                    </a:rPr>
                                    <m:t>𝜕</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IN" sz="2400" b="0" i="1" smtClean="0">
                                          <a:latin typeface="Cambria Math" panose="02040503050406030204" pitchFamily="18" charset="0"/>
                                        </a:rPr>
                                        <m:t>2</m:t>
                                      </m:r>
                                    </m:sub>
                                  </m:sSub>
                                </m:den>
                              </m:f>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IN" sz="2400" b="0" i="1" smtClean="0">
                                      <a:latin typeface="Cambria Math" panose="02040503050406030204" pitchFamily="18" charset="0"/>
                                    </a:rPr>
                                    <m:t>11</m:t>
                                  </m:r>
                                </m:sub>
                              </m:sSub>
                              <m:d>
                                <m:dPr>
                                  <m:ctrlPr>
                                    <a:rPr lang="en-US" sz="2400" i="1">
                                      <a:latin typeface="Cambria Math" panose="02040503050406030204" pitchFamily="18" charset="0"/>
                                    </a:rPr>
                                  </m:ctrlPr>
                                </m:dPr>
                                <m:e>
                                  <m:r>
                                    <a:rPr lang="en-US" sz="2400" i="1">
                                      <a:latin typeface="Cambria Math" panose="02040503050406030204" pitchFamily="18" charset="0"/>
                                    </a:rPr>
                                    <m:t>𝑞</m:t>
                                  </m:r>
                                </m:e>
                              </m:d>
                              <m:r>
                                <a:rPr lang="en-US" sz="2400">
                                  <a:latin typeface="Cambria Math" panose="02040503050406030204" pitchFamily="18" charset="0"/>
                                </a:rPr>
                                <m:t>− </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f>
                                <m:fPr>
                                  <m:ctrlPr>
                                    <a:rPr lang="en-US" sz="2400" i="1">
                                      <a:latin typeface="Cambria Math" panose="02040503050406030204" pitchFamily="18" charset="0"/>
                                    </a:rPr>
                                  </m:ctrlPr>
                                </m:fPr>
                                <m:num>
                                  <m:r>
                                    <a:rPr lang="en-US" sz="2400">
                                      <a:latin typeface="Cambria Math" panose="02040503050406030204" pitchFamily="18" charset="0"/>
                                    </a:rPr>
                                    <m:t>𝜕</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IN" sz="2400" b="0" i="1" smtClean="0">
                                          <a:latin typeface="Cambria Math" panose="02040503050406030204" pitchFamily="18" charset="0"/>
                                        </a:rPr>
                                        <m:t>1</m:t>
                                      </m:r>
                                    </m:sub>
                                  </m:sSub>
                                </m:den>
                              </m:f>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IN" sz="2400" b="0" i="1" smtClean="0">
                                      <a:latin typeface="Cambria Math" panose="02040503050406030204" pitchFamily="18" charset="0"/>
                                    </a:rPr>
                                    <m:t>21</m:t>
                                  </m:r>
                                </m:sub>
                              </m:sSub>
                              <m:d>
                                <m:dPr>
                                  <m:ctrlPr>
                                    <a:rPr lang="en-US" sz="2400" i="1">
                                      <a:latin typeface="Cambria Math" panose="02040503050406030204" pitchFamily="18" charset="0"/>
                                    </a:rPr>
                                  </m:ctrlPr>
                                </m:dPr>
                                <m:e>
                                  <m:r>
                                    <a:rPr lang="en-US" sz="2400" i="1">
                                      <a:latin typeface="Cambria Math" panose="02040503050406030204" pitchFamily="18" charset="0"/>
                                    </a:rPr>
                                    <m:t>𝑞</m:t>
                                  </m:r>
                                </m:e>
                              </m:d>
                            </m:e>
                            <m:e>
                              <m:f>
                                <m:fPr>
                                  <m:ctrlPr>
                                    <a:rPr lang="en-US" sz="2400" i="1">
                                      <a:latin typeface="Cambria Math" panose="02040503050406030204" pitchFamily="18" charset="0"/>
                                    </a:rPr>
                                  </m:ctrlPr>
                                </m:fPr>
                                <m:num>
                                  <m:r>
                                    <a:rPr lang="en-US" sz="2400">
                                      <a:latin typeface="Cambria Math" panose="02040503050406030204" pitchFamily="18" charset="0"/>
                                    </a:rPr>
                                    <m:t>𝜕</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IN" sz="2400" b="0" i="1" smtClean="0">
                                          <a:latin typeface="Cambria Math" panose="02040503050406030204" pitchFamily="18" charset="0"/>
                                        </a:rPr>
                                        <m:t>2</m:t>
                                      </m:r>
                                    </m:sub>
                                  </m:sSub>
                                </m:den>
                              </m:f>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IN" sz="2400" b="0" i="1" smtClean="0">
                                      <a:latin typeface="Cambria Math" panose="02040503050406030204" pitchFamily="18" charset="0"/>
                                    </a:rPr>
                                    <m:t>12</m:t>
                                  </m:r>
                                </m:sub>
                              </m:sSub>
                              <m:d>
                                <m:dPr>
                                  <m:ctrlPr>
                                    <a:rPr lang="en-US" sz="2400" i="1">
                                      <a:latin typeface="Cambria Math" panose="02040503050406030204" pitchFamily="18" charset="0"/>
                                    </a:rPr>
                                  </m:ctrlPr>
                                </m:dPr>
                                <m:e>
                                  <m:r>
                                    <a:rPr lang="en-US" sz="2400" i="1">
                                      <a:latin typeface="Cambria Math" panose="02040503050406030204" pitchFamily="18" charset="0"/>
                                    </a:rPr>
                                    <m:t>𝑞</m:t>
                                  </m:r>
                                </m:e>
                              </m:d>
                              <m:r>
                                <a:rPr lang="en-US" sz="2400">
                                  <a:latin typeface="Cambria Math" panose="02040503050406030204" pitchFamily="18" charset="0"/>
                                </a:rPr>
                                <m:t>− </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f>
                                <m:fPr>
                                  <m:ctrlPr>
                                    <a:rPr lang="en-US" sz="2400" i="1">
                                      <a:latin typeface="Cambria Math" panose="02040503050406030204" pitchFamily="18" charset="0"/>
                                    </a:rPr>
                                  </m:ctrlPr>
                                </m:fPr>
                                <m:num>
                                  <m:r>
                                    <a:rPr lang="en-US" sz="2400">
                                      <a:latin typeface="Cambria Math" panose="02040503050406030204" pitchFamily="18" charset="0"/>
                                    </a:rPr>
                                    <m:t>𝜕</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IN" sz="2400" b="0" i="1" smtClean="0">
                                          <a:latin typeface="Cambria Math" panose="02040503050406030204" pitchFamily="18" charset="0"/>
                                        </a:rPr>
                                        <m:t>1</m:t>
                                      </m:r>
                                    </m:sub>
                                  </m:sSub>
                                </m:den>
                              </m:f>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IN" sz="2400" b="0" i="1" smtClean="0">
                                      <a:latin typeface="Cambria Math" panose="02040503050406030204" pitchFamily="18" charset="0"/>
                                    </a:rPr>
                                    <m:t>22</m:t>
                                  </m:r>
                                </m:sub>
                              </m:sSub>
                              <m:d>
                                <m:dPr>
                                  <m:ctrlPr>
                                    <a:rPr lang="en-US" sz="2400" i="1">
                                      <a:latin typeface="Cambria Math" panose="02040503050406030204" pitchFamily="18" charset="0"/>
                                    </a:rPr>
                                  </m:ctrlPr>
                                </m:dPr>
                                <m:e>
                                  <m:r>
                                    <a:rPr lang="en-US" sz="2400" i="1">
                                      <a:latin typeface="Cambria Math" panose="02040503050406030204" pitchFamily="18" charset="0"/>
                                    </a:rPr>
                                    <m:t>𝑞</m:t>
                                  </m:r>
                                </m:e>
                              </m:d>
                            </m:e>
                          </m:mr>
                        </m:m>
                      </m:e>
                    </m:d>
                  </m:oMath>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614987" y="3597185"/>
                <a:ext cx="8148769" cy="131901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96778" y="5342211"/>
                <a:ext cx="3268844" cy="705771"/>
              </a:xfrm>
              <a:prstGeom prst="rect">
                <a:avLst/>
              </a:prstGeom>
            </p:spPr>
            <p:txBody>
              <a:bodyPr wrap="none">
                <a:spAutoFit/>
              </a:bodyPr>
              <a:lstStyle/>
              <a:p>
                <a:r>
                  <a:rPr lang="en-US" dirty="0" smtClean="0"/>
                  <a:t> </a:t>
                </a:r>
                <a14:m>
                  <m:oMath xmlns:m="http://schemas.openxmlformats.org/officeDocument/2006/math">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𝐶</m:t>
                        </m:r>
                      </m:e>
                      <m:sup>
                        <m:r>
                          <a:rPr lang="en-IN" sz="2400" b="0" i="1" smtClean="0">
                            <a:latin typeface="Cambria Math" panose="02040503050406030204" pitchFamily="18" charset="0"/>
                          </a:rPr>
                          <m:t>1</m:t>
                        </m:r>
                      </m:sup>
                    </m:sSup>
                    <m:r>
                      <a:rPr lang="en-IN" sz="2400" b="0" i="0" smtClean="0">
                        <a:latin typeface="Cambria Math" panose="02040503050406030204" pitchFamily="18" charset="0"/>
                      </a:rPr>
                      <m:t>=</m:t>
                    </m:r>
                    <m:f>
                      <m:fPr>
                        <m:ctrlPr>
                          <a:rPr lang="en-IN" sz="2400" b="0" i="1" smtClean="0">
                            <a:latin typeface="Cambria Math" panose="02040503050406030204" pitchFamily="18" charset="0"/>
                          </a:rPr>
                        </m:ctrlPr>
                      </m:fPr>
                      <m:num>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IN" sz="2400" i="1">
                                    <a:latin typeface="Cambria Math" panose="02040503050406030204" pitchFamily="18" charset="0"/>
                                  </a:rPr>
                                  <m:t>−</m:t>
                                </m:r>
                                <m:r>
                                  <a:rPr lang="en-IN" sz="2400" i="1">
                                    <a:latin typeface="Cambria Math" panose="02040503050406030204" pitchFamily="18" charset="0"/>
                                  </a:rPr>
                                  <m:t>𝑚</m:t>
                                </m:r>
                              </m:e>
                              <m:sub>
                                <m:r>
                                  <a:rPr lang="en-IN" sz="2400" i="1">
                                    <a:latin typeface="Cambria Math" panose="02040503050406030204" pitchFamily="18" charset="0"/>
                                  </a:rPr>
                                  <m:t>2</m:t>
                                </m:r>
                              </m:sub>
                            </m:sSub>
                            <m:sSub>
                              <m:sSubPr>
                                <m:ctrlPr>
                                  <a:rPr lang="en-US" sz="2400" i="1">
                                    <a:latin typeface="Cambria Math" panose="02040503050406030204" pitchFamily="18" charset="0"/>
                                  </a:rPr>
                                </m:ctrlPr>
                              </m:sSubPr>
                              <m:e>
                                <m:r>
                                  <a:rPr lang="en-IN" sz="2400" b="0" i="1" smtClean="0">
                                    <a:latin typeface="Cambria Math" panose="02040503050406030204" pitchFamily="18" charset="0"/>
                                  </a:rPr>
                                  <m:t>𝑙</m:t>
                                </m:r>
                              </m:e>
                              <m:sub>
                                <m:r>
                                  <a:rPr lang="en-IN" sz="2400" i="1">
                                    <a:latin typeface="Cambria Math" panose="02040503050406030204" pitchFamily="18" charset="0"/>
                                  </a:rPr>
                                  <m:t>1</m:t>
                                </m:r>
                              </m:sub>
                            </m:sSub>
                            <m:sSub>
                              <m:sSubPr>
                                <m:ctrlPr>
                                  <a:rPr lang="en-US" sz="2400" i="1">
                                    <a:latin typeface="Cambria Math" panose="02040503050406030204" pitchFamily="18" charset="0"/>
                                  </a:rPr>
                                </m:ctrlPr>
                              </m:sSubPr>
                              <m:e>
                                <m:r>
                                  <a:rPr lang="en-IN" sz="2400" b="0" i="1" smtClean="0">
                                    <a:latin typeface="Cambria Math" panose="02040503050406030204" pitchFamily="18" charset="0"/>
                                  </a:rPr>
                                  <m:t>𝑙</m:t>
                                </m:r>
                              </m:e>
                              <m:sub>
                                <m:r>
                                  <a:rPr lang="en-IN" sz="2400" b="0" i="1" smtClean="0">
                                    <a:latin typeface="Cambria Math" panose="02040503050406030204" pitchFamily="18" charset="0"/>
                                  </a:rPr>
                                  <m:t>2</m:t>
                                </m:r>
                              </m:sub>
                            </m:sSub>
                            <m:r>
                              <a:rPr lang="en-IN" sz="2400" i="1">
                                <a:latin typeface="Cambria Math" panose="02040503050406030204" pitchFamily="18" charset="0"/>
                              </a:rPr>
                              <m:t>𝑆</m:t>
                            </m:r>
                          </m:e>
                          <m:sub>
                            <m:r>
                              <a:rPr lang="en-IN" sz="2400" i="1">
                                <a:latin typeface="Cambria Math" panose="02040503050406030204" pitchFamily="18" charset="0"/>
                              </a:rPr>
                              <m:t>2 </m:t>
                            </m:r>
                          </m:sub>
                        </m:sSub>
                      </m:num>
                      <m:den>
                        <m:r>
                          <a:rPr lang="en-IN" sz="2400" b="0" i="1" smtClean="0">
                            <a:latin typeface="Cambria Math" panose="02040503050406030204" pitchFamily="18" charset="0"/>
                          </a:rPr>
                          <m:t>2</m:t>
                        </m:r>
                      </m:den>
                    </m:f>
                    <m:d>
                      <m:dPr>
                        <m:begChr m:val="["/>
                        <m:endChr m:val="]"/>
                        <m:ctrlPr>
                          <a:rPr lang="en-IN" sz="2400" b="0" i="1" smtClean="0">
                            <a:latin typeface="Cambria Math" panose="02040503050406030204" pitchFamily="18" charset="0"/>
                          </a:rPr>
                        </m:ctrlPr>
                      </m:dPr>
                      <m:e>
                        <m:m>
                          <m:mPr>
                            <m:mcs>
                              <m:mc>
                                <m:mcPr>
                                  <m:count m:val="2"/>
                                  <m:mcJc m:val="center"/>
                                </m:mcPr>
                              </m:mc>
                            </m:mcs>
                            <m:ctrlPr>
                              <a:rPr lang="en-IN" sz="2400" i="1">
                                <a:latin typeface="Cambria Math" panose="02040503050406030204" pitchFamily="18" charset="0"/>
                              </a:rPr>
                            </m:ctrlPr>
                          </m:mPr>
                          <m:mr>
                            <m:e>
                              <m:r>
                                <a:rPr lang="en-US" sz="2400">
                                  <a:latin typeface="Cambria Math" panose="02040503050406030204" pitchFamily="18" charset="0"/>
                                </a:rPr>
                                <m:t> </m:t>
                              </m:r>
                              <m:r>
                                <a:rPr lang="en-IN" sz="2400" b="0" i="1" smtClean="0">
                                  <a:latin typeface="Cambria Math" panose="02040503050406030204" pitchFamily="18" charset="0"/>
                                </a:rPr>
                                <m:t>0</m:t>
                              </m:r>
                            </m:e>
                            <m:e>
                              <m:r>
                                <a:rPr lang="en-US" sz="2400">
                                  <a:latin typeface="Cambria Math" panose="02040503050406030204" pitchFamily="18" charset="0"/>
                                </a:rPr>
                                <m:t> </m:t>
                              </m:r>
                              <m:r>
                                <a:rPr lang="en-IN" sz="2400" i="1" smtClean="0">
                                  <a:latin typeface="Cambria Math" panose="02040503050406030204" pitchFamily="18" charset="0"/>
                                </a:rPr>
                                <m:t>0</m:t>
                              </m:r>
                            </m:e>
                          </m:mr>
                          <m:mr>
                            <m:e>
                              <m:r>
                                <a:rPr lang="en-IN" sz="2400" i="1" smtClean="0">
                                  <a:latin typeface="Cambria Math" panose="02040503050406030204" pitchFamily="18" charset="0"/>
                                </a:rPr>
                                <m:t>2</m:t>
                              </m:r>
                            </m:e>
                            <m:e>
                              <m:r>
                                <a:rPr lang="en-IN" sz="2400" b="0" i="1" smtClean="0">
                                  <a:latin typeface="Cambria Math" panose="02040503050406030204" pitchFamily="18" charset="0"/>
                                </a:rPr>
                                <m:t>1</m:t>
                              </m:r>
                            </m:e>
                          </m:mr>
                        </m:m>
                      </m:e>
                    </m:d>
                  </m:oMath>
                </a14:m>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2896778" y="5342211"/>
                <a:ext cx="3268844" cy="70577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199800" y="1152720"/>
              <a:ext cx="8690760" cy="5310360"/>
            </p14:xfrm>
          </p:contentPart>
        </mc:Choice>
        <mc:Fallback xmlns="">
          <p:pic>
            <p:nvPicPr>
              <p:cNvPr id="7" name="Ink 6"/>
              <p:cNvPicPr/>
              <p:nvPr/>
            </p:nvPicPr>
            <p:blipFill>
              <a:blip r:embed="rId6"/>
              <a:stretch>
                <a:fillRect/>
              </a:stretch>
            </p:blipFill>
            <p:spPr>
              <a:xfrm>
                <a:off x="183240" y="1136520"/>
                <a:ext cx="8723520" cy="5343480"/>
              </a:xfrm>
              <a:prstGeom prst="rect">
                <a:avLst/>
              </a:prstGeom>
            </p:spPr>
          </p:pic>
        </mc:Fallback>
      </mc:AlternateContent>
    </p:spTree>
    <p:extLst>
      <p:ext uri="{BB962C8B-B14F-4D97-AF65-F5344CB8AC3E}">
        <p14:creationId xmlns:p14="http://schemas.microsoft.com/office/powerpoint/2010/main" val="38801532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Lagrange Euler Dynamic Model of </a:t>
            </a:r>
            <a:br>
              <a:rPr lang="en-IN" dirty="0"/>
            </a:br>
            <a:r>
              <a:rPr lang="en-IN" dirty="0"/>
              <a:t>a two </a:t>
            </a:r>
            <a:r>
              <a:rPr lang="en-IN" dirty="0" err="1"/>
              <a:t>dof</a:t>
            </a:r>
            <a:r>
              <a:rPr lang="en-IN" dirty="0"/>
              <a:t> RR Manipulator</a:t>
            </a:r>
            <a:endParaRPr lang="en-US" dirty="0"/>
          </a:p>
        </p:txBody>
      </p:sp>
      <p:sp>
        <p:nvSpPr>
          <p:cNvPr id="3" name="Content Placeholder 2"/>
          <p:cNvSpPr>
            <a:spLocks noGrp="1"/>
          </p:cNvSpPr>
          <p:nvPr>
            <p:ph sz="quarter" idx="1"/>
          </p:nvPr>
        </p:nvSpPr>
        <p:spPr>
          <a:xfrm>
            <a:off x="304801" y="1418272"/>
            <a:ext cx="4190999" cy="5058093"/>
          </a:xfrm>
        </p:spPr>
        <p:txBody>
          <a:bodyPr/>
          <a:lstStyle/>
          <a:p>
            <a:pPr algn="just">
              <a:buFont typeface="Wingdings" panose="05000000000000000000" pitchFamily="2" charset="2"/>
              <a:buChar char="v"/>
            </a:pPr>
            <a:r>
              <a:rPr lang="en-IN" sz="1800" dirty="0" smtClean="0"/>
              <a:t>The velocity coupling matrix is calculated from the following equation</a:t>
            </a:r>
          </a:p>
          <a:p>
            <a:pPr algn="just">
              <a:buFont typeface="Wingdings" panose="05000000000000000000" pitchFamily="2" charset="2"/>
              <a:buChar char="v"/>
            </a:pPr>
            <a:endParaRPr lang="en-IN" sz="1800" dirty="0"/>
          </a:p>
          <a:p>
            <a:pPr algn="just">
              <a:buFont typeface="Wingdings" panose="05000000000000000000" pitchFamily="2" charset="2"/>
              <a:buChar char="v"/>
            </a:pPr>
            <a:endParaRPr lang="en-IN" sz="1800" dirty="0" smtClean="0"/>
          </a:p>
          <a:p>
            <a:pPr algn="just">
              <a:buFont typeface="Wingdings" panose="05000000000000000000" pitchFamily="2" charset="2"/>
              <a:buChar char="v"/>
            </a:pPr>
            <a:r>
              <a:rPr lang="en-IN" sz="1800" dirty="0" smtClean="0"/>
              <a:t>For joint 2, </a:t>
            </a:r>
            <a:r>
              <a:rPr lang="en-IN" sz="1800" dirty="0" err="1" smtClean="0"/>
              <a:t>i</a:t>
            </a:r>
            <a:r>
              <a:rPr lang="en-IN" sz="1800" dirty="0" smtClean="0"/>
              <a:t> = 2</a:t>
            </a:r>
            <a:endParaRPr lang="en-IN" sz="1800" dirty="0"/>
          </a:p>
          <a:p>
            <a:pPr algn="just">
              <a:buFont typeface="Wingdings" panose="05000000000000000000" pitchFamily="2" charset="2"/>
              <a:buChar char="v"/>
            </a:pPr>
            <a:endParaRPr lang="en-US" sz="1800"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3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19</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xmlns:a14="http://schemas.microsoft.com/office/drawing/2010/main">
        <mc:Choice Requires="a14">
          <p:sp>
            <p:nvSpPr>
              <p:cNvPr id="9" name="Rectangle 8"/>
              <p:cNvSpPr/>
              <p:nvPr/>
            </p:nvSpPr>
            <p:spPr>
              <a:xfrm>
                <a:off x="5254464" y="1418272"/>
                <a:ext cx="3517501" cy="66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𝑘𝑗</m:t>
                          </m:r>
                        </m:sub>
                        <m:sup>
                          <m:r>
                            <a:rPr lang="en-US" i="1">
                              <a:latin typeface="Cambria Math" panose="02040503050406030204" pitchFamily="18" charset="0"/>
                            </a:rPr>
                            <m:t>𝑖</m:t>
                          </m:r>
                        </m:sup>
                      </m:sSubSup>
                      <m:r>
                        <a:rPr lang="en-US" i="0">
                          <a:latin typeface="Cambria Math" panose="02040503050406030204" pitchFamily="18" charset="0"/>
                        </a:rPr>
                        <m:t>= </m:t>
                      </m:r>
                      <m:f>
                        <m:fPr>
                          <m:ctrlPr>
                            <a:rPr lang="en-US" i="1">
                              <a:latin typeface="Cambria Math" panose="02040503050406030204" pitchFamily="18" charset="0"/>
                            </a:rPr>
                          </m:ctrlPr>
                        </m:fPr>
                        <m:num>
                          <m:r>
                            <a:rPr lang="en-US" i="0">
                              <a:latin typeface="Cambria Math" panose="02040503050406030204" pitchFamily="18" charset="0"/>
                            </a:rPr>
                            <m:t>𝜕</m:t>
                          </m:r>
                        </m:num>
                        <m:den>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sub>
                          </m:sSub>
                        </m:den>
                      </m:f>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𝑞</m:t>
                          </m:r>
                        </m:e>
                      </m:d>
                      <m:r>
                        <a:rPr lang="en-US" i="0">
                          <a:latin typeface="Cambria Math" panose="02040503050406030204" pitchFamily="18" charset="0"/>
                        </a:rPr>
                        <m:t>− </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den>
                      </m:f>
                      <m:f>
                        <m:fPr>
                          <m:ctrlPr>
                            <a:rPr lang="en-US" i="1">
                              <a:latin typeface="Cambria Math" panose="02040503050406030204" pitchFamily="18" charset="0"/>
                            </a:rPr>
                          </m:ctrlPr>
                        </m:fPr>
                        <m:num>
                          <m:r>
                            <a:rPr lang="en-US" i="0">
                              <a:latin typeface="Cambria Math" panose="02040503050406030204" pitchFamily="18" charset="0"/>
                            </a:rPr>
                            <m:t>𝜕</m:t>
                          </m:r>
                        </m:num>
                        <m:den>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den>
                      </m:f>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𝑘𝑗</m:t>
                          </m:r>
                        </m:sub>
                      </m:sSub>
                      <m:d>
                        <m:dPr>
                          <m:ctrlPr>
                            <a:rPr lang="en-US" i="1">
                              <a:latin typeface="Cambria Math" panose="02040503050406030204" pitchFamily="18" charset="0"/>
                            </a:rPr>
                          </m:ctrlPr>
                        </m:dPr>
                        <m:e>
                          <m:r>
                            <a:rPr lang="en-US" i="1">
                              <a:latin typeface="Cambria Math" panose="02040503050406030204" pitchFamily="18" charset="0"/>
                            </a:rPr>
                            <m:t>𝑞</m:t>
                          </m:r>
                        </m:e>
                      </m:d>
                      <m:r>
                        <a:rPr lang="en-US" i="0">
                          <a:latin typeface="Cambria Math" panose="02040503050406030204" pitchFamily="18" charset="0"/>
                        </a:rPr>
                        <m:t> </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5254464" y="1418272"/>
                <a:ext cx="3517501" cy="66588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14987" y="3597185"/>
                <a:ext cx="8213274" cy="1333570"/>
              </a:xfrm>
              <a:prstGeom prst="rect">
                <a:avLst/>
              </a:prstGeom>
            </p:spPr>
            <p:txBody>
              <a:bodyPr wrap="none">
                <a:spAutoFit/>
              </a:bodyPr>
              <a:lstStyle/>
              <a:p>
                <a:r>
                  <a:rPr lang="en-US" dirty="0" smtClean="0"/>
                  <a:t> </a:t>
                </a:r>
                <a14:m>
                  <m:oMath xmlns:m="http://schemas.openxmlformats.org/officeDocument/2006/math">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𝐶</m:t>
                        </m:r>
                      </m:e>
                      <m:sup>
                        <m:r>
                          <a:rPr lang="en-IN" sz="2400" b="0" i="1" smtClean="0">
                            <a:latin typeface="Cambria Math" panose="02040503050406030204" pitchFamily="18" charset="0"/>
                          </a:rPr>
                          <m:t>2</m:t>
                        </m:r>
                      </m:sup>
                    </m:sSup>
                    <m:r>
                      <a:rPr lang="en-IN" sz="2400" b="0" i="0"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m>
                          <m:mPr>
                            <m:mcs>
                              <m:mc>
                                <m:mcPr>
                                  <m:count m:val="2"/>
                                  <m:mcJc m:val="center"/>
                                </m:mcPr>
                              </m:mc>
                            </m:mcs>
                            <m:ctrlPr>
                              <a:rPr lang="en-IN" sz="2400" i="1">
                                <a:latin typeface="Cambria Math" panose="02040503050406030204" pitchFamily="18" charset="0"/>
                              </a:rPr>
                            </m:ctrlPr>
                          </m:mPr>
                          <m:mr>
                            <m:e>
                              <m:f>
                                <m:fPr>
                                  <m:ctrlPr>
                                    <a:rPr lang="en-US" sz="2400" i="1">
                                      <a:latin typeface="Cambria Math" panose="02040503050406030204" pitchFamily="18" charset="0"/>
                                    </a:rPr>
                                  </m:ctrlPr>
                                </m:fPr>
                                <m:num>
                                  <m:r>
                                    <a:rPr lang="en-US" sz="2400">
                                      <a:latin typeface="Cambria Math" panose="02040503050406030204" pitchFamily="18" charset="0"/>
                                    </a:rPr>
                                    <m:t>𝜕</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𝜃</m:t>
                                      </m:r>
                                    </m:e>
                                    <m:sub>
                                      <m:r>
                                        <a:rPr lang="en-IN" sz="2400" b="0" i="1" smtClean="0">
                                          <a:latin typeface="Cambria Math" panose="02040503050406030204" pitchFamily="18" charset="0"/>
                                        </a:rPr>
                                        <m:t>1</m:t>
                                      </m:r>
                                    </m:sub>
                                  </m:sSub>
                                </m:den>
                              </m:f>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IN" sz="2400" b="0" i="1" smtClean="0">
                                      <a:latin typeface="Cambria Math" panose="02040503050406030204" pitchFamily="18" charset="0"/>
                                    </a:rPr>
                                    <m:t>21</m:t>
                                  </m:r>
                                </m:sub>
                              </m:sSub>
                              <m:d>
                                <m:dPr>
                                  <m:ctrlPr>
                                    <a:rPr lang="en-US" sz="2400" i="1">
                                      <a:latin typeface="Cambria Math" panose="02040503050406030204" pitchFamily="18" charset="0"/>
                                    </a:rPr>
                                  </m:ctrlPr>
                                </m:dPr>
                                <m:e>
                                  <m:r>
                                    <a:rPr lang="en-US" sz="2400" i="1">
                                      <a:latin typeface="Cambria Math" panose="02040503050406030204" pitchFamily="18" charset="0"/>
                                    </a:rPr>
                                    <m:t>𝑞</m:t>
                                  </m:r>
                                </m:e>
                              </m:d>
                              <m:r>
                                <a:rPr lang="en-US" sz="2400">
                                  <a:latin typeface="Cambria Math" panose="02040503050406030204" pitchFamily="18" charset="0"/>
                                </a:rPr>
                                <m:t>− </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f>
                                <m:fPr>
                                  <m:ctrlPr>
                                    <a:rPr lang="en-US" sz="2400" i="1">
                                      <a:latin typeface="Cambria Math" panose="02040503050406030204" pitchFamily="18" charset="0"/>
                                    </a:rPr>
                                  </m:ctrlPr>
                                </m:fPr>
                                <m:num>
                                  <m:r>
                                    <a:rPr lang="en-US" sz="2400">
                                      <a:latin typeface="Cambria Math" panose="02040503050406030204" pitchFamily="18" charset="0"/>
                                    </a:rPr>
                                    <m:t>𝜕</m:t>
                                  </m:r>
                                </m:num>
                                <m:den>
                                  <m:r>
                                    <a:rPr lang="en-US" sz="2400">
                                      <a:latin typeface="Cambria Math" panose="02040503050406030204" pitchFamily="18" charset="0"/>
                                    </a:rPr>
                                    <m:t>𝜕</m:t>
                                  </m:r>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IN" sz="2400" b="0" i="1" smtClean="0">
                                          <a:latin typeface="Cambria Math" panose="02040503050406030204" pitchFamily="18" charset="0"/>
                                        </a:rPr>
                                        <m:t>2</m:t>
                                      </m:r>
                                    </m:sub>
                                  </m:sSub>
                                </m:den>
                              </m:f>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IN" sz="2400" b="0" i="1" smtClean="0">
                                      <a:latin typeface="Cambria Math" panose="02040503050406030204" pitchFamily="18" charset="0"/>
                                    </a:rPr>
                                    <m:t>11</m:t>
                                  </m:r>
                                </m:sub>
                              </m:sSub>
                              <m:d>
                                <m:dPr>
                                  <m:ctrlPr>
                                    <a:rPr lang="en-US" sz="2400" i="1">
                                      <a:latin typeface="Cambria Math" panose="02040503050406030204" pitchFamily="18" charset="0"/>
                                    </a:rPr>
                                  </m:ctrlPr>
                                </m:dPr>
                                <m:e>
                                  <m:r>
                                    <a:rPr lang="en-US" sz="2400" i="1">
                                      <a:latin typeface="Cambria Math" panose="02040503050406030204" pitchFamily="18" charset="0"/>
                                    </a:rPr>
                                    <m:t>𝑞</m:t>
                                  </m:r>
                                </m:e>
                              </m:d>
                            </m:e>
                            <m:e>
                              <m:f>
                                <m:fPr>
                                  <m:ctrlPr>
                                    <a:rPr lang="en-US" sz="2400" i="1">
                                      <a:latin typeface="Cambria Math" panose="02040503050406030204" pitchFamily="18" charset="0"/>
                                    </a:rPr>
                                  </m:ctrlPr>
                                </m:fPr>
                                <m:num>
                                  <m:r>
                                    <a:rPr lang="en-US" sz="2400">
                                      <a:latin typeface="Cambria Math" panose="02040503050406030204" pitchFamily="18" charset="0"/>
                                    </a:rPr>
                                    <m:t>𝜕</m:t>
                                  </m:r>
                                </m:num>
                                <m:den>
                                  <m:r>
                                    <a:rPr lang="en-US" sz="240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IN" sz="2400" b="0" i="1" smtClean="0">
                                      <a:latin typeface="Cambria Math" panose="02040503050406030204" pitchFamily="18" charset="0"/>
                                    </a:rPr>
                                    <m:t>1</m:t>
                                  </m:r>
                                </m:den>
                              </m:f>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IN" sz="2400" b="0" i="1" smtClean="0">
                                      <a:latin typeface="Cambria Math" panose="02040503050406030204" pitchFamily="18" charset="0"/>
                                    </a:rPr>
                                    <m:t>22</m:t>
                                  </m:r>
                                </m:sub>
                              </m:sSub>
                              <m:d>
                                <m:dPr>
                                  <m:ctrlPr>
                                    <a:rPr lang="en-US" sz="2400" i="1">
                                      <a:latin typeface="Cambria Math" panose="02040503050406030204" pitchFamily="18" charset="0"/>
                                    </a:rPr>
                                  </m:ctrlPr>
                                </m:dPr>
                                <m:e>
                                  <m:r>
                                    <a:rPr lang="en-US" sz="2400" i="1">
                                      <a:latin typeface="Cambria Math" panose="02040503050406030204" pitchFamily="18" charset="0"/>
                                    </a:rPr>
                                    <m:t>𝑞</m:t>
                                  </m:r>
                                </m:e>
                              </m:d>
                              <m:r>
                                <a:rPr lang="en-US" sz="2400">
                                  <a:latin typeface="Cambria Math" panose="02040503050406030204" pitchFamily="18" charset="0"/>
                                </a:rPr>
                                <m:t>− </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f>
                                <m:fPr>
                                  <m:ctrlPr>
                                    <a:rPr lang="en-US" sz="2400" i="1">
                                      <a:latin typeface="Cambria Math" panose="02040503050406030204" pitchFamily="18" charset="0"/>
                                    </a:rPr>
                                  </m:ctrlPr>
                                </m:fPr>
                                <m:num>
                                  <m:r>
                                    <a:rPr lang="en-US" sz="2400">
                                      <a:latin typeface="Cambria Math" panose="02040503050406030204" pitchFamily="18" charset="0"/>
                                    </a:rPr>
                                    <m:t>𝜕</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IN" sz="2400" b="0" i="1" smtClean="0">
                                          <a:latin typeface="Cambria Math" panose="02040503050406030204" pitchFamily="18" charset="0"/>
                                        </a:rPr>
                                        <m:t>2</m:t>
                                      </m:r>
                                    </m:sub>
                                  </m:sSub>
                                </m:den>
                              </m:f>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IN" sz="2400" b="0" i="1" smtClean="0">
                                      <a:latin typeface="Cambria Math" panose="02040503050406030204" pitchFamily="18" charset="0"/>
                                    </a:rPr>
                                    <m:t>12</m:t>
                                  </m:r>
                                </m:sub>
                              </m:sSub>
                              <m:d>
                                <m:dPr>
                                  <m:ctrlPr>
                                    <a:rPr lang="en-US" sz="2400" i="1">
                                      <a:latin typeface="Cambria Math" panose="02040503050406030204" pitchFamily="18" charset="0"/>
                                    </a:rPr>
                                  </m:ctrlPr>
                                </m:dPr>
                                <m:e>
                                  <m:r>
                                    <a:rPr lang="en-US" sz="2400" i="1">
                                      <a:latin typeface="Cambria Math" panose="02040503050406030204" pitchFamily="18" charset="0"/>
                                    </a:rPr>
                                    <m:t>𝑞</m:t>
                                  </m:r>
                                </m:e>
                              </m:d>
                            </m:e>
                          </m:mr>
                          <m:mr>
                            <m:e>
                              <m:f>
                                <m:fPr>
                                  <m:ctrlPr>
                                    <a:rPr lang="en-US" sz="2400" i="1">
                                      <a:latin typeface="Cambria Math" panose="02040503050406030204" pitchFamily="18" charset="0"/>
                                    </a:rPr>
                                  </m:ctrlPr>
                                </m:fPr>
                                <m:num>
                                  <m:r>
                                    <a:rPr lang="en-US" sz="2400">
                                      <a:latin typeface="Cambria Math" panose="02040503050406030204" pitchFamily="18" charset="0"/>
                                    </a:rPr>
                                    <m:t>𝜕</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IN" sz="2400" b="0" i="1" smtClean="0">
                                          <a:latin typeface="Cambria Math" panose="02040503050406030204" pitchFamily="18" charset="0"/>
                                        </a:rPr>
                                        <m:t>2</m:t>
                                      </m:r>
                                    </m:sub>
                                  </m:sSub>
                                </m:den>
                              </m:f>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IN" sz="2400" b="0" i="1" smtClean="0">
                                      <a:latin typeface="Cambria Math" panose="02040503050406030204" pitchFamily="18" charset="0"/>
                                    </a:rPr>
                                    <m:t>21</m:t>
                                  </m:r>
                                </m:sub>
                              </m:sSub>
                              <m:d>
                                <m:dPr>
                                  <m:ctrlPr>
                                    <a:rPr lang="en-US" sz="2400" i="1">
                                      <a:latin typeface="Cambria Math" panose="02040503050406030204" pitchFamily="18" charset="0"/>
                                    </a:rPr>
                                  </m:ctrlPr>
                                </m:dPr>
                                <m:e>
                                  <m:r>
                                    <a:rPr lang="en-US" sz="2400" i="1">
                                      <a:latin typeface="Cambria Math" panose="02040503050406030204" pitchFamily="18" charset="0"/>
                                    </a:rPr>
                                    <m:t>𝑞</m:t>
                                  </m:r>
                                </m:e>
                              </m:d>
                              <m:r>
                                <a:rPr lang="en-US" sz="2400">
                                  <a:latin typeface="Cambria Math" panose="02040503050406030204" pitchFamily="18" charset="0"/>
                                </a:rPr>
                                <m:t>− </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f>
                                <m:fPr>
                                  <m:ctrlPr>
                                    <a:rPr lang="en-US" sz="2400" i="1">
                                      <a:latin typeface="Cambria Math" panose="02040503050406030204" pitchFamily="18" charset="0"/>
                                    </a:rPr>
                                  </m:ctrlPr>
                                </m:fPr>
                                <m:num>
                                  <m:r>
                                    <a:rPr lang="en-US" sz="2400">
                                      <a:latin typeface="Cambria Math" panose="02040503050406030204" pitchFamily="18" charset="0"/>
                                    </a:rPr>
                                    <m:t>𝜕</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IN" sz="2400" b="0" i="1" smtClean="0">
                                          <a:latin typeface="Cambria Math" panose="02040503050406030204" pitchFamily="18" charset="0"/>
                                        </a:rPr>
                                        <m:t>2</m:t>
                                      </m:r>
                                    </m:sub>
                                  </m:sSub>
                                </m:den>
                              </m:f>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IN" sz="2400" b="0" i="1" smtClean="0">
                                      <a:latin typeface="Cambria Math" panose="02040503050406030204" pitchFamily="18" charset="0"/>
                                    </a:rPr>
                                    <m:t>21</m:t>
                                  </m:r>
                                </m:sub>
                              </m:sSub>
                              <m:d>
                                <m:dPr>
                                  <m:ctrlPr>
                                    <a:rPr lang="en-US" sz="2400" i="1">
                                      <a:latin typeface="Cambria Math" panose="02040503050406030204" pitchFamily="18" charset="0"/>
                                    </a:rPr>
                                  </m:ctrlPr>
                                </m:dPr>
                                <m:e>
                                  <m:r>
                                    <a:rPr lang="en-US" sz="2400" i="1">
                                      <a:latin typeface="Cambria Math" panose="02040503050406030204" pitchFamily="18" charset="0"/>
                                    </a:rPr>
                                    <m:t>𝑞</m:t>
                                  </m:r>
                                </m:e>
                              </m:d>
                            </m:e>
                            <m:e>
                              <m:f>
                                <m:fPr>
                                  <m:ctrlPr>
                                    <a:rPr lang="en-US" sz="2400" i="1">
                                      <a:latin typeface="Cambria Math" panose="02040503050406030204" pitchFamily="18" charset="0"/>
                                    </a:rPr>
                                  </m:ctrlPr>
                                </m:fPr>
                                <m:num>
                                  <m:r>
                                    <a:rPr lang="en-US" sz="2400">
                                      <a:latin typeface="Cambria Math" panose="02040503050406030204" pitchFamily="18" charset="0"/>
                                    </a:rPr>
                                    <m:t>𝜕</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IN" sz="2400" b="0" i="1" smtClean="0">
                                          <a:latin typeface="Cambria Math" panose="02040503050406030204" pitchFamily="18" charset="0"/>
                                        </a:rPr>
                                        <m:t>2</m:t>
                                      </m:r>
                                    </m:sub>
                                  </m:sSub>
                                </m:den>
                              </m:f>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IN" sz="2400" b="0" i="1" smtClean="0">
                                      <a:latin typeface="Cambria Math" panose="02040503050406030204" pitchFamily="18" charset="0"/>
                                    </a:rPr>
                                    <m:t>22</m:t>
                                  </m:r>
                                </m:sub>
                              </m:sSub>
                              <m:d>
                                <m:dPr>
                                  <m:ctrlPr>
                                    <a:rPr lang="en-US" sz="2400" i="1">
                                      <a:latin typeface="Cambria Math" panose="02040503050406030204" pitchFamily="18" charset="0"/>
                                    </a:rPr>
                                  </m:ctrlPr>
                                </m:dPr>
                                <m:e>
                                  <m:r>
                                    <a:rPr lang="en-US" sz="2400" i="1">
                                      <a:latin typeface="Cambria Math" panose="02040503050406030204" pitchFamily="18" charset="0"/>
                                    </a:rPr>
                                    <m:t>𝑞</m:t>
                                  </m:r>
                                </m:e>
                              </m:d>
                              <m:r>
                                <a:rPr lang="en-US" sz="2400">
                                  <a:latin typeface="Cambria Math" panose="02040503050406030204" pitchFamily="18" charset="0"/>
                                </a:rPr>
                                <m:t>− </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f>
                                <m:fPr>
                                  <m:ctrlPr>
                                    <a:rPr lang="en-US" sz="2400" i="1">
                                      <a:latin typeface="Cambria Math" panose="02040503050406030204" pitchFamily="18" charset="0"/>
                                    </a:rPr>
                                  </m:ctrlPr>
                                </m:fPr>
                                <m:num>
                                  <m:r>
                                    <a:rPr lang="en-US" sz="2400">
                                      <a:latin typeface="Cambria Math" panose="02040503050406030204" pitchFamily="18" charset="0"/>
                                    </a:rPr>
                                    <m:t>𝜕</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IN" sz="2400" b="0" i="1" smtClean="0">
                                          <a:latin typeface="Cambria Math" panose="02040503050406030204" pitchFamily="18" charset="0"/>
                                        </a:rPr>
                                        <m:t>2</m:t>
                                      </m:r>
                                    </m:sub>
                                  </m:sSub>
                                </m:den>
                              </m:f>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IN" sz="2400" b="0" i="1" smtClean="0">
                                      <a:latin typeface="Cambria Math" panose="02040503050406030204" pitchFamily="18" charset="0"/>
                                    </a:rPr>
                                    <m:t>22</m:t>
                                  </m:r>
                                </m:sub>
                              </m:sSub>
                              <m:d>
                                <m:dPr>
                                  <m:ctrlPr>
                                    <a:rPr lang="en-US" sz="2400" i="1">
                                      <a:latin typeface="Cambria Math" panose="02040503050406030204" pitchFamily="18" charset="0"/>
                                    </a:rPr>
                                  </m:ctrlPr>
                                </m:dPr>
                                <m:e>
                                  <m:r>
                                    <a:rPr lang="en-US" sz="2400" i="1">
                                      <a:latin typeface="Cambria Math" panose="02040503050406030204" pitchFamily="18" charset="0"/>
                                    </a:rPr>
                                    <m:t>𝑞</m:t>
                                  </m:r>
                                </m:e>
                              </m:d>
                            </m:e>
                          </m:mr>
                        </m:m>
                      </m:e>
                    </m:d>
                  </m:oMath>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614987" y="3597185"/>
                <a:ext cx="8213274" cy="133357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381905" y="5070470"/>
                <a:ext cx="3572645" cy="1266180"/>
              </a:xfrm>
              <a:prstGeom prst="rect">
                <a:avLst/>
              </a:prstGeom>
            </p:spPr>
            <p:txBody>
              <a:bodyPr wrap="none">
                <a:spAutoFit/>
              </a:bodyPr>
              <a:lstStyle/>
              <a:p>
                <a:r>
                  <a:rPr lang="en-US" dirty="0" smtClean="0"/>
                  <a:t> </a:t>
                </a:r>
                <a14:m>
                  <m:oMath xmlns:m="http://schemas.openxmlformats.org/officeDocument/2006/math">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𝐶</m:t>
                        </m:r>
                      </m:e>
                      <m:sup>
                        <m:r>
                          <a:rPr lang="en-IN" sz="2400" b="0" i="1" smtClean="0">
                            <a:latin typeface="Cambria Math" panose="02040503050406030204" pitchFamily="18" charset="0"/>
                          </a:rPr>
                          <m:t>2</m:t>
                        </m:r>
                      </m:sup>
                    </m:sSup>
                    <m:r>
                      <a:rPr lang="en-IN" sz="2400" b="0" i="0" smtClean="0">
                        <a:latin typeface="Cambria Math" panose="02040503050406030204" pitchFamily="18" charset="0"/>
                      </a:rPr>
                      <m:t>=</m:t>
                    </m:r>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IN" sz="2400" i="1">
                                <a:latin typeface="Cambria Math" panose="02040503050406030204" pitchFamily="18" charset="0"/>
                              </a:rPr>
                              <m:t>𝑚</m:t>
                            </m:r>
                          </m:e>
                          <m:sub>
                            <m:r>
                              <a:rPr lang="en-IN" sz="2400" i="1">
                                <a:latin typeface="Cambria Math" panose="02040503050406030204" pitchFamily="18" charset="0"/>
                              </a:rPr>
                              <m:t>2</m:t>
                            </m:r>
                          </m:sub>
                        </m:sSub>
                        <m:sSub>
                          <m:sSubPr>
                            <m:ctrlPr>
                              <a:rPr lang="en-US" sz="2400" i="1">
                                <a:latin typeface="Cambria Math" panose="02040503050406030204" pitchFamily="18" charset="0"/>
                              </a:rPr>
                            </m:ctrlPr>
                          </m:sSubPr>
                          <m:e>
                            <m:r>
                              <a:rPr lang="en-IN" sz="2400" b="0" i="1" smtClean="0">
                                <a:latin typeface="Cambria Math" panose="02040503050406030204" pitchFamily="18" charset="0"/>
                              </a:rPr>
                              <m:t>𝑙</m:t>
                            </m:r>
                          </m:e>
                          <m:sub>
                            <m:r>
                              <a:rPr lang="en-IN" sz="2400" i="1">
                                <a:latin typeface="Cambria Math" panose="02040503050406030204" pitchFamily="18" charset="0"/>
                              </a:rPr>
                              <m:t>1</m:t>
                            </m:r>
                          </m:sub>
                        </m:sSub>
                        <m:sSub>
                          <m:sSubPr>
                            <m:ctrlPr>
                              <a:rPr lang="en-US" sz="2400" i="1">
                                <a:latin typeface="Cambria Math" panose="02040503050406030204" pitchFamily="18" charset="0"/>
                              </a:rPr>
                            </m:ctrlPr>
                          </m:sSubPr>
                          <m:e>
                            <m:r>
                              <a:rPr lang="en-IN" sz="2400" b="0" i="1" smtClean="0">
                                <a:latin typeface="Cambria Math" panose="02040503050406030204" pitchFamily="18" charset="0"/>
                              </a:rPr>
                              <m:t>𝑙</m:t>
                            </m:r>
                          </m:e>
                          <m:sub>
                            <m:r>
                              <a:rPr lang="en-IN" sz="2400" b="0" i="1" smtClean="0">
                                <a:latin typeface="Cambria Math" panose="02040503050406030204" pitchFamily="18" charset="0"/>
                              </a:rPr>
                              <m:t>2</m:t>
                            </m:r>
                          </m:sub>
                        </m:sSub>
                        <m:r>
                          <a:rPr lang="en-IN" sz="2400" i="1">
                            <a:latin typeface="Cambria Math" panose="02040503050406030204" pitchFamily="18" charset="0"/>
                          </a:rPr>
                          <m:t>𝑆</m:t>
                        </m:r>
                      </m:e>
                      <m:sub>
                        <m:r>
                          <a:rPr lang="en-IN" sz="2400" i="1">
                            <a:latin typeface="Cambria Math" panose="02040503050406030204" pitchFamily="18" charset="0"/>
                          </a:rPr>
                          <m:t>2 </m:t>
                        </m:r>
                      </m:sub>
                    </m:sSub>
                    <m:d>
                      <m:dPr>
                        <m:begChr m:val="["/>
                        <m:endChr m:val="]"/>
                        <m:ctrlPr>
                          <a:rPr lang="en-IN" sz="2400" b="0" i="1" smtClean="0">
                            <a:latin typeface="Cambria Math" panose="02040503050406030204" pitchFamily="18" charset="0"/>
                          </a:rPr>
                        </m:ctrlPr>
                      </m:dPr>
                      <m:e>
                        <m:m>
                          <m:mPr>
                            <m:mcs>
                              <m:mc>
                                <m:mcPr>
                                  <m:count m:val="2"/>
                                  <m:mcJc m:val="center"/>
                                </m:mcPr>
                              </m:mc>
                            </m:mcs>
                            <m:ctrlPr>
                              <a:rPr lang="en-IN" sz="2400" i="1">
                                <a:latin typeface="Cambria Math" panose="02040503050406030204" pitchFamily="18" charset="0"/>
                              </a:rPr>
                            </m:ctrlPr>
                          </m:mPr>
                          <m:mr>
                            <m:e>
                              <m:r>
                                <a:rPr lang="en-US" sz="2400">
                                  <a:latin typeface="Cambria Math" panose="02040503050406030204" pitchFamily="18" charset="0"/>
                                </a:rPr>
                                <m:t> </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e>
                            <m:e>
                              <m:r>
                                <a:rPr lang="en-US" sz="2400">
                                  <a:latin typeface="Cambria Math" panose="02040503050406030204" pitchFamily="18" charset="0"/>
                                </a:rPr>
                                <m:t> </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IN" sz="2400" b="0" i="0" smtClean="0">
                                      <a:latin typeface="Cambria Math" panose="02040503050406030204" pitchFamily="18" charset="0"/>
                                    </a:rPr>
                                    <m:t>4</m:t>
                                  </m:r>
                                </m:den>
                              </m:f>
                            </m:e>
                          </m:mr>
                          <m:mr>
                            <m:e>
                              <m:r>
                                <a:rPr lang="en-US" sz="2400">
                                  <a:latin typeface="Cambria Math" panose="02040503050406030204" pitchFamily="18" charset="0"/>
                                </a:rPr>
                                <m:t>− </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IN" sz="2400" b="0" i="0" smtClean="0">
                                      <a:latin typeface="Cambria Math" panose="02040503050406030204" pitchFamily="18" charset="0"/>
                                    </a:rPr>
                                    <m:t>4</m:t>
                                  </m:r>
                                </m:den>
                              </m:f>
                            </m:e>
                            <m:e>
                              <m:r>
                                <a:rPr lang="en-IN" sz="2400" i="1" smtClean="0">
                                  <a:latin typeface="Cambria Math" panose="02040503050406030204" pitchFamily="18" charset="0"/>
                                </a:rPr>
                                <m:t>0</m:t>
                              </m:r>
                            </m:e>
                          </m:mr>
                        </m:m>
                      </m:e>
                    </m:d>
                  </m:oMath>
                </a14:m>
                <a:endParaRPr lang="en-US" sz="2400" dirty="0"/>
              </a:p>
            </p:txBody>
          </p:sp>
        </mc:Choice>
        <mc:Fallback xmlns="">
          <p:sp>
            <p:nvSpPr>
              <p:cNvPr id="11" name="Rectangle 10"/>
              <p:cNvSpPr>
                <a:spLocks noRot="1" noChangeAspect="1" noMove="1" noResize="1" noEditPoints="1" noAdjustHandles="1" noChangeArrowheads="1" noChangeShapeType="1" noTextEdit="1"/>
              </p:cNvSpPr>
              <p:nvPr/>
            </p:nvSpPr>
            <p:spPr>
              <a:xfrm>
                <a:off x="3381905" y="5070470"/>
                <a:ext cx="3572645" cy="126618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661320" y="1704960"/>
              <a:ext cx="7561440" cy="4779360"/>
            </p14:xfrm>
          </p:contentPart>
        </mc:Choice>
        <mc:Fallback xmlns="">
          <p:pic>
            <p:nvPicPr>
              <p:cNvPr id="7" name="Ink 6"/>
              <p:cNvPicPr/>
              <p:nvPr/>
            </p:nvPicPr>
            <p:blipFill>
              <a:blip r:embed="rId6"/>
              <a:stretch>
                <a:fillRect/>
              </a:stretch>
            </p:blipFill>
            <p:spPr>
              <a:xfrm>
                <a:off x="658800" y="1694520"/>
                <a:ext cx="7580520" cy="4805280"/>
              </a:xfrm>
              <a:prstGeom prst="rect">
                <a:avLst/>
              </a:prstGeom>
            </p:spPr>
          </p:pic>
        </mc:Fallback>
      </mc:AlternateContent>
    </p:spTree>
    <p:extLst>
      <p:ext uri="{BB962C8B-B14F-4D97-AF65-F5344CB8AC3E}">
        <p14:creationId xmlns:p14="http://schemas.microsoft.com/office/powerpoint/2010/main" val="41405211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a:buFont typeface="Wingdings" panose="05000000000000000000" pitchFamily="2" charset="2"/>
              <a:buChar char="v"/>
            </a:pPr>
            <a:r>
              <a:rPr lang="en-IN" sz="2400" dirty="0" smtClean="0"/>
              <a:t>Lagrange Euler Dynamic Model Algorithm</a:t>
            </a:r>
          </a:p>
          <a:p>
            <a:pPr lvl="1">
              <a:buFont typeface="Wingdings" panose="05000000000000000000" pitchFamily="2" charset="2"/>
              <a:buChar char="v"/>
            </a:pPr>
            <a:r>
              <a:rPr lang="en-IN" sz="2000" dirty="0" smtClean="0"/>
              <a:t>R-R Manipulator</a:t>
            </a:r>
          </a:p>
          <a:p>
            <a:pPr>
              <a:buFont typeface="Wingdings" panose="05000000000000000000" pitchFamily="2" charset="2"/>
              <a:buChar char="v"/>
            </a:pPr>
            <a:endParaRPr lang="en-US" sz="2000"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3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2</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sp>
        <p:nvSpPr>
          <p:cNvPr id="2" name="Rectangle 1"/>
          <p:cNvSpPr/>
          <p:nvPr/>
        </p:nvSpPr>
        <p:spPr>
          <a:xfrm>
            <a:off x="611731" y="685800"/>
            <a:ext cx="1824538" cy="584775"/>
          </a:xfrm>
          <a:prstGeom prst="rect">
            <a:avLst/>
          </a:prstGeom>
        </p:spPr>
        <p:txBody>
          <a:bodyPr wrap="none">
            <a:spAutoFit/>
          </a:bodyPr>
          <a:lstStyle/>
          <a:p>
            <a:r>
              <a:rPr lang="en-IN" sz="3200" dirty="0" smtClean="0"/>
              <a:t>Contents</a:t>
            </a:r>
            <a:endParaRPr lang="en-IN" sz="3200" dirty="0"/>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664920" y="1816560"/>
              <a:ext cx="4248720" cy="87480"/>
            </p14:xfrm>
          </p:contentPart>
        </mc:Choice>
        <mc:Fallback xmlns="">
          <p:pic>
            <p:nvPicPr>
              <p:cNvPr id="7" name="Ink 6"/>
              <p:cNvPicPr/>
              <p:nvPr/>
            </p:nvPicPr>
            <p:blipFill>
              <a:blip r:embed="rId3"/>
              <a:stretch>
                <a:fillRect/>
              </a:stretch>
            </p:blipFill>
            <p:spPr>
              <a:xfrm>
                <a:off x="657360" y="1807200"/>
                <a:ext cx="4270320" cy="111240"/>
              </a:xfrm>
              <a:prstGeom prst="rect">
                <a:avLst/>
              </a:prstGeom>
            </p:spPr>
          </p:pic>
        </mc:Fallback>
      </mc:AlternateContent>
    </p:spTree>
    <p:extLst>
      <p:ext uri="{BB962C8B-B14F-4D97-AF65-F5344CB8AC3E}">
        <p14:creationId xmlns:p14="http://schemas.microsoft.com/office/powerpoint/2010/main" val="21166640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Lagrange Euler Dynamic Model of </a:t>
            </a:r>
            <a:br>
              <a:rPr lang="en-IN" dirty="0"/>
            </a:br>
            <a:r>
              <a:rPr lang="en-IN" dirty="0"/>
              <a:t>a two </a:t>
            </a:r>
            <a:r>
              <a:rPr lang="en-IN" dirty="0" err="1"/>
              <a:t>dof</a:t>
            </a:r>
            <a:r>
              <a:rPr lang="en-IN" dirty="0"/>
              <a:t> RR Manipulator</a:t>
            </a:r>
            <a:endParaRPr lang="en-US" dirty="0"/>
          </a:p>
        </p:txBody>
      </p:sp>
      <p:sp>
        <p:nvSpPr>
          <p:cNvPr id="3" name="Content Placeholder 2"/>
          <p:cNvSpPr>
            <a:spLocks noGrp="1"/>
          </p:cNvSpPr>
          <p:nvPr>
            <p:ph sz="quarter" idx="1"/>
          </p:nvPr>
        </p:nvSpPr>
        <p:spPr>
          <a:xfrm>
            <a:off x="304801" y="1418272"/>
            <a:ext cx="3276599" cy="5058093"/>
          </a:xfrm>
        </p:spPr>
        <p:txBody>
          <a:bodyPr/>
          <a:lstStyle/>
          <a:p>
            <a:r>
              <a:rPr lang="en-IN" sz="1800" dirty="0" smtClean="0"/>
              <a:t>The potential energy terms are given as</a:t>
            </a:r>
            <a:endParaRPr lang="en-US" sz="1800"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3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20</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xmlns:a14="http://schemas.microsoft.com/office/drawing/2010/main">
        <mc:Choice Requires="a14">
          <p:sp>
            <p:nvSpPr>
              <p:cNvPr id="7" name="Rectangle 6"/>
              <p:cNvSpPr/>
              <p:nvPr/>
            </p:nvSpPr>
            <p:spPr>
              <a:xfrm>
                <a:off x="4600805" y="1450537"/>
                <a:ext cx="2690224"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h</m:t>
                      </m:r>
                      <m:r>
                        <a:rPr lang="en-US" i="0">
                          <a:latin typeface="Cambria Math" panose="02040503050406030204" pitchFamily="18" charset="0"/>
                        </a:rPr>
                        <m:t>=</m:t>
                      </m:r>
                      <m:sSub>
                        <m:sSubPr>
                          <m:ctrlPr>
                            <a:rPr lang="en-US" i="1" smtClean="0">
                              <a:latin typeface="Cambria Math" panose="02040503050406030204" pitchFamily="18" charset="0"/>
                            </a:rPr>
                          </m:ctrlPr>
                        </m:sSubPr>
                        <m:e>
                          <m:r>
                            <a:rPr lang="en-IN" b="0" i="1" smtClean="0">
                              <a:latin typeface="Cambria Math" panose="02040503050406030204" pitchFamily="18" charset="0"/>
                            </a:rPr>
                            <m:t>𝑔</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1</m:t>
                          </m:r>
                        </m:sub>
                      </m:sSub>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𝐴</m:t>
                          </m:r>
                        </m:e>
                        <m:sub>
                          <m:r>
                            <a:rPr lang="en-IN" b="0" i="1" smtClean="0">
                              <a:latin typeface="Cambria Math" panose="02040503050406030204" pitchFamily="18" charset="0"/>
                            </a:rPr>
                            <m:t>21</m:t>
                          </m:r>
                        </m:sub>
                        <m:sup>
                          <m:r>
                            <a:rPr lang="en-IN" b="0" i="1" smtClean="0">
                              <a:latin typeface="Cambria Math" panose="02040503050406030204" pitchFamily="18" charset="0"/>
                            </a:rPr>
                            <m:t>1</m:t>
                          </m:r>
                        </m:sup>
                      </m:sSubSup>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2</m:t>
                          </m:r>
                        </m:sub>
                      </m:sSub>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𝐴</m:t>
                          </m:r>
                        </m:e>
                        <m:sub>
                          <m:r>
                            <a:rPr lang="en-IN" b="0" i="1" smtClean="0">
                              <a:latin typeface="Cambria Math" panose="02040503050406030204" pitchFamily="18" charset="0"/>
                            </a:rPr>
                            <m:t>21</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600805" y="1450537"/>
                <a:ext cx="2690224" cy="373051"/>
              </a:xfrm>
              <a:prstGeom prst="rect">
                <a:avLst/>
              </a:prstGeom>
              <a:blipFill rotWithShape="0">
                <a:blip r:embed="rId2"/>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564062" y="2209800"/>
                <a:ext cx="3859454" cy="6347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h</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0">
                              <a:latin typeface="Cambria Math" panose="02040503050406030204" pitchFamily="18" charset="0"/>
                            </a:rPr>
                            <m:t>0</m:t>
                          </m:r>
                        </m:sub>
                      </m:sSub>
                      <m:r>
                        <a:rPr lang="en-US" i="0">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0">
                                      <a:latin typeface="Cambria Math" panose="02040503050406030204" pitchFamily="18" charset="0"/>
                                    </a:rPr>
                                    <m:t>1</m:t>
                                  </m:r>
                                </m:sub>
                              </m:sSub>
                            </m:num>
                            <m:den>
                              <m:r>
                                <a:rPr lang="en-US" i="0">
                                  <a:latin typeface="Cambria Math" panose="02040503050406030204" pitchFamily="18" charset="0"/>
                                </a:rPr>
                                <m:t>2</m:t>
                              </m:r>
                            </m:den>
                          </m:f>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0">
                                  <a:latin typeface="Cambria Math" panose="02040503050406030204" pitchFamily="18" charset="0"/>
                                </a:rPr>
                                <m:t>2</m:t>
                              </m:r>
                            </m:sub>
                          </m:sSub>
                        </m:e>
                      </m:d>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US" i="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0">
                              <a:latin typeface="Cambria Math" panose="02040503050406030204" pitchFamily="18" charset="0"/>
                            </a:rPr>
                            <m:t>1</m:t>
                          </m:r>
                        </m:sub>
                      </m:sSub>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0">
                                  <a:latin typeface="Cambria Math" panose="02040503050406030204" pitchFamily="18" charset="0"/>
                                </a:rPr>
                                <m:t>2</m:t>
                              </m:r>
                            </m:sub>
                          </m:sSub>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US" i="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0">
                                  <a:latin typeface="Cambria Math" panose="02040503050406030204" pitchFamily="18" charset="0"/>
                                </a:rPr>
                                <m:t>12</m:t>
                              </m:r>
                            </m:sub>
                          </m:sSub>
                        </m:num>
                        <m:den>
                          <m:r>
                            <a:rPr lang="en-US" i="0">
                              <a:latin typeface="Cambria Math" panose="02040503050406030204" pitchFamily="18" charset="0"/>
                            </a:rPr>
                            <m:t>2</m:t>
                          </m:r>
                        </m:den>
                      </m:f>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564062" y="2209800"/>
                <a:ext cx="3859454" cy="634789"/>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606282" y="3464539"/>
                <a:ext cx="1870512"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0">
                                  <a:latin typeface="Cambria Math" panose="02040503050406030204" pitchFamily="18" charset="0"/>
                                </a:rPr>
                                <m:t>2</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0">
                                  <a:latin typeface="Cambria Math" panose="02040503050406030204" pitchFamily="18" charset="0"/>
                                </a:rPr>
                                <m:t>0</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0">
                                  <a:latin typeface="Cambria Math" panose="02040503050406030204" pitchFamily="18" charset="0"/>
                                </a:rPr>
                                <m:t>2</m:t>
                              </m:r>
                            </m:sub>
                          </m:sSub>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0">
                                  <a:latin typeface="Cambria Math" panose="02040503050406030204" pitchFamily="18" charset="0"/>
                                </a:rPr>
                                <m:t>22</m:t>
                              </m:r>
                            </m:sub>
                            <m:sup>
                              <m:r>
                                <a:rPr lang="en-US" i="0">
                                  <a:latin typeface="Cambria Math" panose="02040503050406030204" pitchFamily="18" charset="0"/>
                                </a:rPr>
                                <m:t>2</m:t>
                              </m:r>
                            </m:sup>
                          </m:sSubSup>
                        </m:e>
                      </m:d>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4606282" y="3464539"/>
                <a:ext cx="1870512" cy="373051"/>
              </a:xfrm>
              <a:prstGeom prst="rect">
                <a:avLst/>
              </a:prstGeom>
              <a:blipFill rotWithShape="0">
                <a:blip r:embed="rId4"/>
                <a:stretch>
                  <a:fillRect t="-114516" r="-27124" b="-18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606282" y="4256088"/>
                <a:ext cx="2023118" cy="6280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h</m:t>
                          </m:r>
                        </m:e>
                        <m:sub>
                          <m:r>
                            <a:rPr lang="en-US" i="0">
                              <a:latin typeface="Cambria Math" panose="02040503050406030204" pitchFamily="18" charset="0"/>
                            </a:rPr>
                            <m:t>2</m:t>
                          </m:r>
                        </m:sub>
                      </m:sSub>
                      <m:r>
                        <a:rPr lang="en-US" i="0">
                          <a:latin typeface="Cambria Math" panose="02040503050406030204" pitchFamily="18" charset="0"/>
                        </a:rPr>
                        <m:t>=</m:t>
                      </m:r>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0">
                                      <a:latin typeface="Cambria Math" panose="02040503050406030204" pitchFamily="18" charset="0"/>
                                    </a:rPr>
                                    <m:t>0</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0">
                                      <a:latin typeface="Cambria Math" panose="02040503050406030204" pitchFamily="18" charset="0"/>
                                    </a:rPr>
                                    <m:t>2</m:t>
                                  </m:r>
                                </m:sub>
                              </m:sSub>
                              <m:sSub>
                                <m:sSubPr>
                                  <m:ctrlPr>
                                    <a:rPr lang="en-US" i="1">
                                      <a:latin typeface="Cambria Math" panose="02040503050406030204" pitchFamily="18" charset="0"/>
                                    </a:rPr>
                                  </m:ctrlPr>
                                </m:sSubPr>
                                <m:e>
                                  <m:r>
                                    <a:rPr lang="en-IN" b="0" i="1" smtClean="0">
                                      <a:latin typeface="Cambria Math" panose="02040503050406030204" pitchFamily="18" charset="0"/>
                                    </a:rPr>
                                    <m:t>𝑙</m:t>
                                  </m:r>
                                </m:e>
                                <m:sub>
                                  <m:r>
                                    <a:rPr lang="en-US" i="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0">
                                      <a:latin typeface="Cambria Math" panose="02040503050406030204" pitchFamily="18" charset="0"/>
                                    </a:rPr>
                                    <m:t>12</m:t>
                                  </m:r>
                                </m:sub>
                              </m:sSub>
                            </m:e>
                          </m:d>
                        </m:num>
                        <m:den>
                          <m:r>
                            <a:rPr lang="en-US" i="0">
                              <a:latin typeface="Cambria Math" panose="02040503050406030204" pitchFamily="18" charset="0"/>
                            </a:rPr>
                            <m:t>2</m:t>
                          </m:r>
                        </m:den>
                      </m:f>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4606282" y="4256088"/>
                <a:ext cx="2023118" cy="62805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794880" y="723960"/>
              <a:ext cx="7476480" cy="4369320"/>
            </p14:xfrm>
          </p:contentPart>
        </mc:Choice>
        <mc:Fallback xmlns="">
          <p:pic>
            <p:nvPicPr>
              <p:cNvPr id="8" name="Ink 7"/>
              <p:cNvPicPr/>
              <p:nvPr/>
            </p:nvPicPr>
            <p:blipFill>
              <a:blip r:embed="rId7"/>
              <a:stretch>
                <a:fillRect/>
              </a:stretch>
            </p:blipFill>
            <p:spPr>
              <a:xfrm>
                <a:off x="787320" y="709200"/>
                <a:ext cx="7499880" cy="4396680"/>
              </a:xfrm>
              <a:prstGeom prst="rect">
                <a:avLst/>
              </a:prstGeom>
            </p:spPr>
          </p:pic>
        </mc:Fallback>
      </mc:AlternateContent>
    </p:spTree>
    <p:extLst>
      <p:ext uri="{BB962C8B-B14F-4D97-AF65-F5344CB8AC3E}">
        <p14:creationId xmlns:p14="http://schemas.microsoft.com/office/powerpoint/2010/main" val="20753691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3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21</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xmlns:a14="http://schemas.microsoft.com/office/drawing/2010/main">
        <mc:Choice Requires="a14">
          <p:sp>
            <p:nvSpPr>
              <p:cNvPr id="3" name="Rectangle 2"/>
              <p:cNvSpPr/>
              <p:nvPr/>
            </p:nvSpPr>
            <p:spPr>
              <a:xfrm>
                <a:off x="182562" y="1878689"/>
                <a:ext cx="8763000" cy="15132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0">
                                  <a:latin typeface="Cambria Math" panose="02040503050406030204" pitchFamily="18" charset="0"/>
                                </a:rPr>
                                <m:t>1</m:t>
                              </m:r>
                            </m:sub>
                          </m:sSub>
                          <m:r>
                            <a:rPr lang="en-US" i="0">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𝜃</m:t>
                                  </m:r>
                                </m:e>
                              </m:acc>
                            </m:e>
                            <m:sub>
                              <m:r>
                                <a:rPr lang="en-US" i="0">
                                  <a:latin typeface="Cambria Math" panose="02040503050406030204" pitchFamily="18" charset="0"/>
                                </a:rPr>
                                <m:t>1</m:t>
                              </m:r>
                            </m:sub>
                          </m:sSub>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0">
                                              <a:latin typeface="Cambria Math" panose="02040503050406030204" pitchFamily="18" charset="0"/>
                                            </a:rPr>
                                            <m:t>1</m:t>
                                          </m:r>
                                        </m:sub>
                                      </m:sSub>
                                    </m:num>
                                    <m:den>
                                      <m:r>
                                        <a:rPr lang="en-US" i="0">
                                          <a:latin typeface="Cambria Math" panose="02040503050406030204" pitchFamily="18" charset="0"/>
                                        </a:rPr>
                                        <m:t>3</m:t>
                                      </m:r>
                                    </m:den>
                                  </m:f>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0">
                                          <a:latin typeface="Cambria Math" panose="02040503050406030204" pitchFamily="18" charset="0"/>
                                        </a:rPr>
                                        <m:t>2</m:t>
                                      </m:r>
                                    </m:sub>
                                  </m:sSub>
                                </m:e>
                              </m:d>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0">
                                          <a:latin typeface="Cambria Math" panose="02040503050406030204" pitchFamily="18" charset="0"/>
                                        </a:rPr>
                                        <m:t>1</m:t>
                                      </m:r>
                                    </m:sub>
                                  </m:sSub>
                                </m:e>
                                <m:sup>
                                  <m:r>
                                    <a:rPr lang="en-US" i="0">
                                      <a:latin typeface="Cambria Math" panose="02040503050406030204" pitchFamily="18" charset="0"/>
                                    </a:rPr>
                                    <m:t>2</m:t>
                                  </m:r>
                                </m:sup>
                              </m:sSup>
                              <m:r>
                                <a:rPr lang="en-US" i="0">
                                  <a:latin typeface="Cambria Math" panose="02040503050406030204" pitchFamily="18" charset="0"/>
                                </a:rPr>
                                <m:t>+ </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3</m:t>
                                  </m:r>
                                </m:den>
                              </m:f>
                              <m:r>
                                <a:rPr lang="en-US" i="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0">
                                      <a:latin typeface="Cambria Math" panose="02040503050406030204" pitchFamily="18" charset="0"/>
                                    </a:rPr>
                                    <m:t>2</m:t>
                                  </m:r>
                                </m:sub>
                              </m:sSub>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0">
                                          <a:latin typeface="Cambria Math" panose="02040503050406030204" pitchFamily="18" charset="0"/>
                                        </a:rPr>
                                        <m:t>2</m:t>
                                      </m:r>
                                    </m:sub>
                                  </m:sSub>
                                </m:e>
                                <m:sup>
                                  <m:r>
                                    <a:rPr lang="en-US" i="0">
                                      <a:latin typeface="Cambria Math" panose="02040503050406030204" pitchFamily="18" charset="0"/>
                                    </a:rPr>
                                    <m:t>2</m:t>
                                  </m:r>
                                </m:sup>
                              </m:sSup>
                              <m:r>
                                <a:rPr lang="en-US" i="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0">
                                      <a:latin typeface="Cambria Math" panose="02040503050406030204" pitchFamily="18" charset="0"/>
                                    </a:rPr>
                                    <m:t>2</m:t>
                                  </m:r>
                                </m:sub>
                              </m:sSub>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0">
                                          <a:latin typeface="Cambria Math" panose="02040503050406030204" pitchFamily="18" charset="0"/>
                                        </a:rPr>
                                        <m:t>1</m:t>
                                      </m:r>
                                    </m:sub>
                                  </m:sSub>
                                  <m:r>
                                    <a:rPr lang="en-US" i="1">
                                      <a:latin typeface="Cambria Math" panose="02040503050406030204" pitchFamily="18" charset="0"/>
                                    </a:rPr>
                                    <m:t>𝑙</m:t>
                                  </m:r>
                                </m:e>
                                <m:sub>
                                  <m:r>
                                    <a:rPr lang="en-US" i="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0">
                                      <a:latin typeface="Cambria Math" panose="02040503050406030204" pitchFamily="18" charset="0"/>
                                    </a:rPr>
                                    <m:t>2</m:t>
                                  </m:r>
                                </m:sub>
                              </m:sSub>
                            </m:e>
                          </m:d>
                          <m:r>
                            <a:rPr lang="en-US" i="0">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𝜃</m:t>
                                  </m:r>
                                </m:e>
                              </m:acc>
                            </m:e>
                            <m:sub>
                              <m:r>
                                <a:rPr lang="en-US" i="0">
                                  <a:latin typeface="Cambria Math" panose="02040503050406030204" pitchFamily="18" charset="0"/>
                                </a:rPr>
                                <m:t>2</m:t>
                              </m:r>
                            </m:sub>
                          </m:sSub>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3</m:t>
                                  </m:r>
                                </m:den>
                              </m:f>
                              <m:r>
                                <a:rPr lang="en-US" i="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0">
                                      <a:latin typeface="Cambria Math" panose="02040503050406030204" pitchFamily="18" charset="0"/>
                                    </a:rPr>
                                    <m:t>2</m:t>
                                  </m:r>
                                </m:sub>
                              </m:sSub>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0">
                                          <a:latin typeface="Cambria Math" panose="02040503050406030204" pitchFamily="18" charset="0"/>
                                        </a:rPr>
                                        <m:t>2</m:t>
                                      </m:r>
                                    </m:sub>
                                  </m:sSub>
                                </m:e>
                                <m:sup>
                                  <m:r>
                                    <a:rPr lang="en-US" i="0">
                                      <a:latin typeface="Cambria Math" panose="02040503050406030204" pitchFamily="18" charset="0"/>
                                    </a:rPr>
                                    <m:t>2</m:t>
                                  </m:r>
                                </m:sup>
                              </m:sSup>
                              <m:r>
                                <a:rPr lang="en-US" i="0">
                                  <a:latin typeface="Cambria Math" panose="02040503050406030204" pitchFamily="18" charset="0"/>
                                </a:rPr>
                                <m:t>+ </m:t>
                              </m:r>
                              <m:sSub>
                                <m:sSubPr>
                                  <m:ctrlPr>
                                    <a:rPr lang="en-US" i="1">
                                      <a:latin typeface="Cambria Math" panose="02040503050406030204" pitchFamily="18" charset="0"/>
                                    </a:rPr>
                                  </m:ctrlPr>
                                </m:sSubPr>
                                <m:e>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den>
                                  </m:f>
                                  <m:r>
                                    <a:rPr lang="en-US" i="1">
                                      <a:latin typeface="Cambria Math" panose="02040503050406030204" pitchFamily="18" charset="0"/>
                                    </a:rPr>
                                    <m:t>𝑚</m:t>
                                  </m:r>
                                </m:e>
                                <m:sub>
                                  <m:r>
                                    <a:rPr lang="en-US" i="0">
                                      <a:latin typeface="Cambria Math" panose="02040503050406030204" pitchFamily="18" charset="0"/>
                                    </a:rPr>
                                    <m:t>2</m:t>
                                  </m:r>
                                </m:sub>
                              </m:sSub>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0">
                                          <a:latin typeface="Cambria Math" panose="02040503050406030204" pitchFamily="18" charset="0"/>
                                        </a:rPr>
                                        <m:t>1</m:t>
                                      </m:r>
                                    </m:sub>
                                  </m:sSub>
                                  <m:r>
                                    <a:rPr lang="en-US" i="1">
                                      <a:latin typeface="Cambria Math" panose="02040503050406030204" pitchFamily="18" charset="0"/>
                                    </a:rPr>
                                    <m:t>𝑙</m:t>
                                  </m:r>
                                </m:e>
                                <m:sub>
                                  <m:r>
                                    <a:rPr lang="en-US" i="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0">
                                      <a:latin typeface="Cambria Math" panose="02040503050406030204" pitchFamily="18" charset="0"/>
                                    </a:rPr>
                                    <m:t>2</m:t>
                                  </m:r>
                                </m:sub>
                              </m:sSub>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0">
                                  <a:latin typeface="Cambria Math" panose="02040503050406030204" pitchFamily="18" charset="0"/>
                                </a:rPr>
                                <m:t>2</m:t>
                              </m:r>
                            </m:sub>
                          </m:sSub>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0">
                                      <a:latin typeface="Cambria Math" panose="02040503050406030204" pitchFamily="18" charset="0"/>
                                    </a:rPr>
                                    <m:t>1</m:t>
                                  </m:r>
                                </m:sub>
                              </m:sSub>
                              <m:r>
                                <a:rPr lang="en-US" i="1">
                                  <a:latin typeface="Cambria Math" panose="02040503050406030204" pitchFamily="18" charset="0"/>
                                </a:rPr>
                                <m:t>𝑙</m:t>
                              </m:r>
                            </m:e>
                            <m:sub>
                              <m:r>
                                <a:rPr lang="en-US" i="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0">
                                  <a:latin typeface="Cambria Math" panose="02040503050406030204" pitchFamily="18" charset="0"/>
                                </a:rPr>
                                <m:t>2</m:t>
                              </m:r>
                            </m:sub>
                          </m:sSub>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a:latin typeface="Cambria Math" panose="02040503050406030204" pitchFamily="18" charset="0"/>
                                    </a:rPr>
                                    <m:t>𝜃</m:t>
                                  </m:r>
                                </m:e>
                              </m:acc>
                            </m:e>
                            <m:sub>
                              <m:r>
                                <a:rPr lang="en-US" i="0">
                                  <a:latin typeface="Cambria Math" panose="02040503050406030204" pitchFamily="18" charset="0"/>
                                </a:rPr>
                                <m:t>1</m:t>
                              </m:r>
                            </m:sub>
                          </m:sSub>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a:latin typeface="Cambria Math" panose="02040503050406030204" pitchFamily="18" charset="0"/>
                                    </a:rPr>
                                    <m:t>𝜃</m:t>
                                  </m:r>
                                </m:e>
                              </m:acc>
                            </m:e>
                            <m:sub>
                              <m:r>
                                <a:rPr lang="en-US" i="0">
                                  <a:latin typeface="Cambria Math" panose="02040503050406030204" pitchFamily="18" charset="0"/>
                                </a:rPr>
                                <m:t>2</m:t>
                              </m:r>
                            </m:sub>
                          </m:sSub>
                          <m:r>
                            <a:rPr lang="en-US" i="0">
                              <a:latin typeface="Cambria Math" panose="02040503050406030204" pitchFamily="18" charset="0"/>
                            </a:rPr>
                            <m:t> −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den>
                                  </m:f>
                                  <m:r>
                                    <a:rPr lang="en-US" i="1">
                                      <a:latin typeface="Cambria Math" panose="02040503050406030204" pitchFamily="18" charset="0"/>
                                    </a:rPr>
                                    <m:t>𝑚</m:t>
                                  </m:r>
                                </m:e>
                                <m:sub>
                                  <m:r>
                                    <a:rPr lang="en-US" i="0">
                                      <a:latin typeface="Cambria Math" panose="02040503050406030204" pitchFamily="18" charset="0"/>
                                    </a:rPr>
                                    <m:t>2</m:t>
                                  </m:r>
                                </m:sub>
                              </m:sSub>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0">
                                          <a:latin typeface="Cambria Math" panose="02040503050406030204" pitchFamily="18" charset="0"/>
                                        </a:rPr>
                                        <m:t>1</m:t>
                                      </m:r>
                                    </m:sub>
                                  </m:sSub>
                                  <m:r>
                                    <a:rPr lang="en-US" i="1">
                                      <a:latin typeface="Cambria Math" panose="02040503050406030204" pitchFamily="18" charset="0"/>
                                    </a:rPr>
                                    <m:t>𝑙</m:t>
                                  </m:r>
                                </m:e>
                                <m:sub>
                                  <m:r>
                                    <a:rPr lang="en-US" i="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0">
                                      <a:latin typeface="Cambria Math" panose="02040503050406030204" pitchFamily="18" charset="0"/>
                                    </a:rPr>
                                    <m:t>2</m:t>
                                  </m:r>
                                </m:sub>
                              </m:sSub>
                            </m:e>
                          </m:d>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𝜃</m:t>
                                      </m:r>
                                    </m:e>
                                  </m:acc>
                                </m:e>
                                <m:sub>
                                  <m:r>
                                    <a:rPr lang="en-US" i="0">
                                      <a:latin typeface="Cambria Math" panose="02040503050406030204" pitchFamily="18" charset="0"/>
                                    </a:rPr>
                                    <m:t>2</m:t>
                                  </m:r>
                                </m:sub>
                              </m:sSub>
                            </m:e>
                            <m:sup>
                              <m:r>
                                <a:rPr lang="en-US" i="0">
                                  <a:latin typeface="Cambria Math" panose="02040503050406030204" pitchFamily="18" charset="0"/>
                                </a:rPr>
                                <m:t>2</m:t>
                              </m:r>
                            </m:sup>
                          </m:sSup>
                          <m:r>
                            <a:rPr lang="en-US" i="0">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den>
                                  </m:f>
                                  <m:r>
                                    <a:rPr lang="en-US" i="1">
                                      <a:latin typeface="Cambria Math" panose="02040503050406030204" pitchFamily="18" charset="0"/>
                                    </a:rPr>
                                    <m:t>𝑚</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0">
                                      <a:latin typeface="Cambria Math" panose="02040503050406030204" pitchFamily="18" charset="0"/>
                                    </a:rPr>
                                    <m:t>2</m:t>
                                  </m:r>
                                </m:sub>
                              </m:sSub>
                            </m:e>
                          </m:d>
                          <m:r>
                            <a:rPr lang="en-US" i="1">
                              <a:latin typeface="Cambria Math" panose="02040503050406030204" pitchFamily="18" charset="0"/>
                            </a:rPr>
                            <m:t>𝑔</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0">
                                  <a:latin typeface="Cambria Math" panose="02040503050406030204" pitchFamily="18" charset="0"/>
                                </a:rPr>
                                <m:t>1</m:t>
                              </m:r>
                            </m:sub>
                          </m:sSub>
                          <m:r>
                            <a:rPr lang="en-US" i="0">
                              <a:latin typeface="Cambria Math" panose="02040503050406030204" pitchFamily="18" charset="0"/>
                            </a:rPr>
                            <m:t>+ </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0">
                                  <a:latin typeface="Cambria Math" panose="02040503050406030204" pitchFamily="18" charset="0"/>
                                </a:rPr>
                                <m:t>2</m:t>
                              </m:r>
                            </m:sub>
                          </m:sSub>
                          <m:r>
                            <a:rPr lang="en-US" i="1">
                              <a:latin typeface="Cambria Math" panose="02040503050406030204" pitchFamily="18" charset="0"/>
                            </a:rPr>
                            <m:t>𝑔</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0">
                                  <a:latin typeface="Cambria Math" panose="02040503050406030204" pitchFamily="18" charset="0"/>
                                </a:rPr>
                                <m:t>12</m:t>
                              </m:r>
                            </m:sub>
                          </m:sSub>
                          <m:sSub>
                            <m:sSubPr>
                              <m:ctrlPr>
                                <a:rPr lang="en-US" i="1">
                                  <a:latin typeface="Cambria Math" panose="02040503050406030204" pitchFamily="18" charset="0"/>
                                </a:rPr>
                              </m:ctrlPr>
                            </m:sSubPr>
                            <m:e>
                              <m:r>
                                <a:rPr lang="en-US" i="0">
                                  <a:latin typeface="Cambria Math" panose="02040503050406030204" pitchFamily="18" charset="0"/>
                                </a:rPr>
                                <m:t>+ </m:t>
                              </m:r>
                              <m:r>
                                <m:rPr>
                                  <m:sty m:val="p"/>
                                </m:rPr>
                                <a:rPr lang="en-US" i="0">
                                  <a:latin typeface="Cambria Math" panose="02040503050406030204" pitchFamily="18" charset="0"/>
                                </a:rPr>
                                <m:t>b</m:t>
                              </m:r>
                            </m:e>
                            <m:sub>
                              <m:r>
                                <a:rPr lang="en-US" i="0">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m:rPr>
                                          <m:sty m:val="p"/>
                                        </m:rPr>
                                        <a:rPr lang="en-US" i="0">
                                          <a:latin typeface="Cambria Math" panose="02040503050406030204" pitchFamily="18" charset="0"/>
                                        </a:rPr>
                                        <m:t>θ</m:t>
                                      </m:r>
                                    </m:e>
                                  </m:acc>
                                </m:e>
                                <m:sub>
                                  <m:r>
                                    <a:rPr lang="en-US" i="0">
                                      <a:latin typeface="Cambria Math" panose="02040503050406030204" pitchFamily="18" charset="0"/>
                                    </a:rPr>
                                    <m:t>1</m:t>
                                  </m:r>
                                </m:sub>
                              </m:sSub>
                            </m:e>
                          </m:d>
                          <m:r>
                            <a:rPr lang="en-IN" b="0" i="1" smtClean="0">
                              <a:latin typeface="Cambria Math" panose="02040503050406030204" pitchFamily="18" charset="0"/>
                            </a:rPr>
                            <m:t> </m:t>
                          </m:r>
                        </m:e>
                      </m:d>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182562" y="1878689"/>
                <a:ext cx="8763000" cy="151323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64633" y="4191000"/>
                <a:ext cx="9121588" cy="9853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0">
                                  <a:latin typeface="Cambria Math" panose="02040503050406030204" pitchFamily="18" charset="0"/>
                                </a:rPr>
                                <m:t>2</m:t>
                              </m:r>
                            </m:sub>
                          </m:sSub>
                          <m:r>
                            <a:rPr lang="en-US" i="0">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𝜃</m:t>
                                  </m:r>
                                </m:e>
                              </m:acc>
                            </m:e>
                            <m:sub>
                              <m:r>
                                <a:rPr lang="en-US" i="0">
                                  <a:latin typeface="Cambria Math" panose="02040503050406030204" pitchFamily="18" charset="0"/>
                                </a:rPr>
                                <m:t>1</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3</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0">
                                      <a:latin typeface="Cambria Math" panose="02040503050406030204" pitchFamily="18" charset="0"/>
                                    </a:rPr>
                                    <m:t>2</m:t>
                                  </m:r>
                                </m:sub>
                              </m:sSub>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0">
                                          <a:latin typeface="Cambria Math" panose="02040503050406030204" pitchFamily="18" charset="0"/>
                                        </a:rPr>
                                        <m:t>2</m:t>
                                      </m:r>
                                    </m:sub>
                                  </m:sSub>
                                </m:e>
                                <m:sup>
                                  <m:r>
                                    <a:rPr lang="en-US" i="0">
                                      <a:latin typeface="Cambria Math" panose="02040503050406030204" pitchFamily="18" charset="0"/>
                                    </a:rPr>
                                    <m:t>2</m:t>
                                  </m:r>
                                </m:sup>
                              </m:sSup>
                              <m:r>
                                <a:rPr lang="en-US" i="0">
                                  <a:latin typeface="Cambria Math" panose="02040503050406030204" pitchFamily="18" charset="0"/>
                                </a:rPr>
                                <m:t>+ </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0">
                                      <a:latin typeface="Cambria Math" panose="02040503050406030204" pitchFamily="18" charset="0"/>
                                    </a:rPr>
                                    <m:t>2</m:t>
                                  </m:r>
                                </m:sub>
                              </m:sSub>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0">
                                          <a:latin typeface="Cambria Math" panose="02040503050406030204" pitchFamily="18" charset="0"/>
                                        </a:rPr>
                                        <m:t>1</m:t>
                                      </m:r>
                                    </m:sub>
                                  </m:sSub>
                                  <m:r>
                                    <a:rPr lang="en-US" i="1">
                                      <a:latin typeface="Cambria Math" panose="02040503050406030204" pitchFamily="18" charset="0"/>
                                    </a:rPr>
                                    <m:t>𝑙</m:t>
                                  </m:r>
                                </m:e>
                                <m:sub>
                                  <m:r>
                                    <a:rPr lang="en-US" i="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0">
                                      <a:latin typeface="Cambria Math" panose="02040503050406030204" pitchFamily="18" charset="0"/>
                                    </a:rPr>
                                    <m:t>2</m:t>
                                  </m:r>
                                </m:sub>
                              </m:sSub>
                            </m:e>
                          </m:d>
                          <m:r>
                            <a:rPr lang="en-US" i="0">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𝜃</m:t>
                                  </m:r>
                                </m:e>
                              </m:acc>
                            </m:e>
                            <m:sub>
                              <m:r>
                                <a:rPr lang="en-US" i="0">
                                  <a:latin typeface="Cambria Math" panose="02040503050406030204" pitchFamily="18" charset="0"/>
                                </a:rPr>
                                <m:t>2</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3</m:t>
                                  </m:r>
                                </m:den>
                              </m:f>
                              <m:r>
                                <a:rPr lang="en-US" i="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0">
                                      <a:latin typeface="Cambria Math" panose="02040503050406030204" pitchFamily="18" charset="0"/>
                                    </a:rPr>
                                    <m:t>2</m:t>
                                  </m:r>
                                </m:sub>
                              </m:sSub>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0">
                                          <a:latin typeface="Cambria Math" panose="02040503050406030204" pitchFamily="18" charset="0"/>
                                        </a:rPr>
                                        <m:t>2</m:t>
                                      </m:r>
                                    </m:sub>
                                  </m:sSub>
                                </m:e>
                                <m:sup>
                                  <m:r>
                                    <a:rPr lang="en-US" i="0">
                                      <a:latin typeface="Cambria Math" panose="02040503050406030204" pitchFamily="18" charset="0"/>
                                    </a:rPr>
                                    <m:t>2</m:t>
                                  </m:r>
                                </m:sup>
                              </m:sSup>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den>
                                  </m:f>
                                  <m:r>
                                    <a:rPr lang="en-US" i="1">
                                      <a:latin typeface="Cambria Math" panose="02040503050406030204" pitchFamily="18" charset="0"/>
                                    </a:rPr>
                                    <m:t>𝑚</m:t>
                                  </m:r>
                                </m:e>
                                <m:sub>
                                  <m:r>
                                    <a:rPr lang="en-US" i="0">
                                      <a:latin typeface="Cambria Math" panose="02040503050406030204" pitchFamily="18" charset="0"/>
                                    </a:rPr>
                                    <m:t>2</m:t>
                                  </m:r>
                                </m:sub>
                              </m:sSub>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0">
                                          <a:latin typeface="Cambria Math" panose="02040503050406030204" pitchFamily="18" charset="0"/>
                                        </a:rPr>
                                        <m:t>1</m:t>
                                      </m:r>
                                    </m:sub>
                                  </m:sSub>
                                  <m:r>
                                    <a:rPr lang="en-US" i="1">
                                      <a:latin typeface="Cambria Math" panose="02040503050406030204" pitchFamily="18" charset="0"/>
                                    </a:rPr>
                                    <m:t>𝑙</m:t>
                                  </m:r>
                                </m:e>
                                <m:sub>
                                  <m:r>
                                    <a:rPr lang="en-US" i="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0">
                                      <a:latin typeface="Cambria Math" panose="02040503050406030204" pitchFamily="18" charset="0"/>
                                    </a:rPr>
                                    <m:t>2</m:t>
                                  </m:r>
                                </m:sub>
                              </m:sSub>
                            </m:e>
                          </m:d>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𝜃</m:t>
                                      </m:r>
                                    </m:e>
                                  </m:acc>
                                </m:e>
                                <m:sub>
                                  <m:r>
                                    <a:rPr lang="en-US" i="0">
                                      <a:latin typeface="Cambria Math" panose="02040503050406030204" pitchFamily="18" charset="0"/>
                                    </a:rPr>
                                    <m:t>1</m:t>
                                  </m:r>
                                </m:sub>
                              </m:sSub>
                            </m:e>
                            <m:sup>
                              <m:r>
                                <a:rPr lang="en-US" i="0">
                                  <a:latin typeface="Cambria Math" panose="02040503050406030204" pitchFamily="18" charset="0"/>
                                </a:rPr>
                                <m:t>2</m:t>
                              </m:r>
                            </m:sup>
                          </m:sSup>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0">
                                  <a:latin typeface="Cambria Math" panose="02040503050406030204" pitchFamily="18" charset="0"/>
                                </a:rPr>
                                <m:t>2</m:t>
                              </m:r>
                            </m:sub>
                          </m:sSub>
                          <m:r>
                            <a:rPr lang="en-US" i="1">
                              <a:latin typeface="Cambria Math" panose="02040503050406030204" pitchFamily="18" charset="0"/>
                            </a:rPr>
                            <m:t>𝑔</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0">
                                  <a:latin typeface="Cambria Math" panose="02040503050406030204" pitchFamily="18" charset="0"/>
                                </a:rPr>
                                <m:t>12</m:t>
                              </m:r>
                            </m:sub>
                          </m:sSub>
                          <m:r>
                            <a:rPr lang="en-US" i="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b</m:t>
                              </m:r>
                            </m:e>
                            <m:sub>
                              <m:r>
                                <a:rPr lang="en-US" i="0">
                                  <a:latin typeface="Cambria Math" panose="02040503050406030204" pitchFamily="18" charset="0"/>
                                </a:rPr>
                                <m:t>2</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m:rPr>
                                      <m:sty m:val="p"/>
                                    </m:rPr>
                                    <a:rPr lang="en-US" i="0">
                                      <a:latin typeface="Cambria Math" panose="02040503050406030204" pitchFamily="18" charset="0"/>
                                    </a:rPr>
                                    <m:t>θ</m:t>
                                  </m:r>
                                </m:e>
                              </m:acc>
                            </m:e>
                            <m:sub>
                              <m:r>
                                <a:rPr lang="en-US" i="0">
                                  <a:latin typeface="Cambria Math" panose="02040503050406030204" pitchFamily="18" charset="0"/>
                                </a:rPr>
                                <m:t>2</m:t>
                              </m:r>
                            </m:sub>
                          </m:sSub>
                        </m:e>
                      </m:d>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164633" y="4191000"/>
                <a:ext cx="9121588" cy="98533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41760" y="104400"/>
              <a:ext cx="9067320" cy="5286960"/>
            </p14:xfrm>
          </p:contentPart>
        </mc:Choice>
        <mc:Fallback xmlns="">
          <p:pic>
            <p:nvPicPr>
              <p:cNvPr id="7" name="Ink 6"/>
              <p:cNvPicPr/>
              <p:nvPr/>
            </p:nvPicPr>
            <p:blipFill>
              <a:blip r:embed="rId5"/>
              <a:stretch>
                <a:fillRect/>
              </a:stretch>
            </p:blipFill>
            <p:spPr>
              <a:xfrm>
                <a:off x="-56880" y="90000"/>
                <a:ext cx="9096480" cy="5317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148320" y="615240"/>
              <a:ext cx="8955720" cy="6154920"/>
            </p14:xfrm>
          </p:contentPart>
        </mc:Choice>
        <mc:Fallback xmlns="">
          <p:pic>
            <p:nvPicPr>
              <p:cNvPr id="8" name="Ink 7"/>
              <p:cNvPicPr/>
              <p:nvPr/>
            </p:nvPicPr>
            <p:blipFill>
              <a:blip r:embed="rId7"/>
              <a:stretch>
                <a:fillRect/>
              </a:stretch>
            </p:blipFill>
            <p:spPr>
              <a:xfrm>
                <a:off x="133920" y="606600"/>
                <a:ext cx="8985240" cy="6172200"/>
              </a:xfrm>
              <a:prstGeom prst="rect">
                <a:avLst/>
              </a:prstGeom>
            </p:spPr>
          </p:pic>
        </mc:Fallback>
      </mc:AlternateContent>
    </p:spTree>
    <p:extLst>
      <p:ext uri="{BB962C8B-B14F-4D97-AF65-F5344CB8AC3E}">
        <p14:creationId xmlns:p14="http://schemas.microsoft.com/office/powerpoint/2010/main" val="12764831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4025" y="260350"/>
            <a:ext cx="4683125" cy="909638"/>
          </a:xfrm>
        </p:spPr>
        <p:txBody>
          <a:bodyPr/>
          <a:lstStyle/>
          <a:p>
            <a:pPr fontAlgn="auto">
              <a:spcAft>
                <a:spcPts val="0"/>
              </a:spcAft>
              <a:defRPr/>
            </a:pPr>
            <a:r>
              <a:rPr lang="en-CA" altLang="en-US" dirty="0"/>
              <a:t>THANK YOU</a:t>
            </a:r>
          </a:p>
        </p:txBody>
      </p:sp>
      <p:sp>
        <p:nvSpPr>
          <p:cNvPr id="8" name="Footer Placeholder 7"/>
          <p:cNvSpPr>
            <a:spLocks noGrp="1"/>
          </p:cNvSpPr>
          <p:nvPr>
            <p:ph type="ftr" sz="quarter" idx="12"/>
          </p:nvPr>
        </p:nvSpPr>
        <p:spPr>
          <a:xfrm>
            <a:off x="2895600" y="6477000"/>
            <a:ext cx="4343400" cy="381000"/>
          </a:xfrm>
        </p:spPr>
        <p:txBody>
          <a:bodyPr/>
          <a:lstStyle/>
          <a:p>
            <a:pPr>
              <a:defRPr/>
            </a:pPr>
            <a:r>
              <a:rPr lang="en-US"/>
              <a:t>DE  ZG561, MECHANISMS AND ROBOTICS</a:t>
            </a:r>
            <a:endParaRPr lang="en-CA" dirty="0"/>
          </a:p>
        </p:txBody>
      </p:sp>
      <p:sp>
        <p:nvSpPr>
          <p:cNvPr id="54276" name="Slide Number Placeholder 6"/>
          <p:cNvSpPr>
            <a:spLocks noGrp="1"/>
          </p:cNvSpPr>
          <p:nvPr>
            <p:ph type="sldNum" sz="quarter" idx="11"/>
          </p:nvPr>
        </p:nvSpPr>
        <p:spPr bwMode="auto">
          <a:xfrm>
            <a:off x="7620000" y="6477000"/>
            <a:ext cx="1066800"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F34EDCAC-E343-4FE9-BF44-C33D11AF0ACC}" type="slidenum">
              <a:rPr lang="en-CA" altLang="en-US" sz="1200">
                <a:solidFill>
                  <a:srgbClr val="898989"/>
                </a:solidFill>
                <a:latin typeface="Calibri" panose="020F0502020204030204" pitchFamily="34" charset="0"/>
              </a:rPr>
              <a:pPr>
                <a:spcBef>
                  <a:spcPct val="0"/>
                </a:spcBef>
                <a:buFontTx/>
                <a:buNone/>
              </a:pPr>
              <a:t>22</a:t>
            </a:fld>
            <a:endParaRPr lang="en-CA" altLang="en-US" sz="1200">
              <a:solidFill>
                <a:srgbClr val="898989"/>
              </a:solidFill>
              <a:latin typeface="Calibri" panose="020F0502020204030204" pitchFamily="34" charset="0"/>
            </a:endParaRPr>
          </a:p>
        </p:txBody>
      </p:sp>
      <p:sp>
        <p:nvSpPr>
          <p:cNvPr id="2" name="Date Placeholder 1"/>
          <p:cNvSpPr>
            <a:spLocks noGrp="1"/>
          </p:cNvSpPr>
          <p:nvPr>
            <p:ph type="dt" sz="quarter" idx="10"/>
          </p:nvPr>
        </p:nvSpPr>
        <p:spPr>
          <a:xfrm>
            <a:off x="457200" y="6477000"/>
            <a:ext cx="2133600" cy="365125"/>
          </a:xfrm>
        </p:spPr>
        <p:txBody>
          <a:bodyPr/>
          <a:lstStyle/>
          <a:p>
            <a:pPr>
              <a:defRPr/>
            </a:pPr>
            <a:fld id="{40EA5804-23DC-4D99-893D-09E85DF15296}" type="datetime3">
              <a:rPr lang="en-CA" smtClean="0"/>
              <a:pPr>
                <a:defRPr/>
              </a:pPr>
              <a:t>3 April 2021</a:t>
            </a:fld>
            <a:endParaRPr lang="en-CA"/>
          </a:p>
        </p:txBody>
      </p:sp>
      <p:sp>
        <p:nvSpPr>
          <p:cNvPr id="3" name="TextBox 2"/>
          <p:cNvSpPr txBox="1"/>
          <p:nvPr/>
        </p:nvSpPr>
        <p:spPr>
          <a:xfrm>
            <a:off x="457200" y="1628775"/>
            <a:ext cx="8075613" cy="2308324"/>
          </a:xfrm>
          <a:prstGeom prst="rect">
            <a:avLst/>
          </a:prstGeom>
          <a:noFill/>
        </p:spPr>
        <p:txBody>
          <a:bodyPr>
            <a:spAutoFit/>
          </a:bodyPr>
          <a:lstStyle/>
          <a:p>
            <a:pPr>
              <a:defRPr/>
            </a:pPr>
            <a:r>
              <a:rPr lang="en-US" i="1" dirty="0"/>
              <a:t>The presenter is grateful to </a:t>
            </a:r>
            <a:r>
              <a:rPr lang="en-US" i="1" dirty="0" smtClean="0"/>
              <a:t>the authors of the following textbooks.</a:t>
            </a:r>
            <a:endParaRPr lang="en-US" i="1" dirty="0"/>
          </a:p>
          <a:p>
            <a:pPr>
              <a:defRPr/>
            </a:pPr>
            <a:endParaRPr lang="en-US" i="1" dirty="0"/>
          </a:p>
          <a:p>
            <a:pPr>
              <a:defRPr/>
            </a:pPr>
            <a:r>
              <a:rPr lang="en-US" i="1" dirty="0" smtClean="0"/>
              <a:t>Industrial </a:t>
            </a:r>
            <a:r>
              <a:rPr lang="en-US" i="1" dirty="0"/>
              <a:t>Robotics - </a:t>
            </a:r>
            <a:r>
              <a:rPr lang="en-US" i="1" dirty="0" err="1"/>
              <a:t>Mikell</a:t>
            </a:r>
            <a:r>
              <a:rPr lang="en-US" i="1" dirty="0"/>
              <a:t> P. </a:t>
            </a:r>
            <a:r>
              <a:rPr lang="en-US" i="1" dirty="0" err="1"/>
              <a:t>Groover</a:t>
            </a:r>
            <a:endParaRPr lang="en-US" i="1" dirty="0"/>
          </a:p>
          <a:p>
            <a:pPr>
              <a:defRPr/>
            </a:pPr>
            <a:r>
              <a:rPr lang="en-US" i="1" dirty="0" smtClean="0"/>
              <a:t>Fundamentals </a:t>
            </a:r>
            <a:r>
              <a:rPr lang="en-US" i="1" dirty="0"/>
              <a:t>of Robotics – Robert </a:t>
            </a:r>
            <a:r>
              <a:rPr lang="en-US" i="1" dirty="0" smtClean="0"/>
              <a:t>Schilling</a:t>
            </a:r>
          </a:p>
          <a:p>
            <a:pPr>
              <a:defRPr/>
            </a:pPr>
            <a:r>
              <a:rPr lang="en-IN" i="1" dirty="0" smtClean="0"/>
              <a:t>Introduction to Robotics Analysis, Control, Applications Saeed B. </a:t>
            </a:r>
            <a:r>
              <a:rPr lang="en-IN" i="1" dirty="0" err="1" smtClean="0"/>
              <a:t>Niku</a:t>
            </a:r>
            <a:endParaRPr lang="en-IN" i="1" dirty="0" smtClean="0"/>
          </a:p>
          <a:p>
            <a:pPr>
              <a:defRPr/>
            </a:pPr>
            <a:endParaRPr lang="en-US" i="1" dirty="0"/>
          </a:p>
          <a:p>
            <a:pPr>
              <a:defRPr/>
            </a:pPr>
            <a:endParaRPr lang="en-US" i="1" dirty="0"/>
          </a:p>
          <a:p>
            <a:pPr>
              <a:defRPr/>
            </a:pPr>
            <a:endParaRPr lang="en-US" i="1"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565521"/>
            <a:ext cx="8518523" cy="653044"/>
          </a:xfrm>
        </p:spPr>
        <p:txBody>
          <a:bodyPr/>
          <a:lstStyle/>
          <a:p>
            <a:r>
              <a:rPr lang="en-US" dirty="0"/>
              <a:t>Lagrange Euler Dynamic Model</a:t>
            </a:r>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3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3</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xmlns:a14="http://schemas.microsoft.com/office/drawing/2010/main">
        <mc:Choice Requires="a14">
          <p:sp>
            <p:nvSpPr>
              <p:cNvPr id="12" name="Rectangle 11"/>
              <p:cNvSpPr/>
              <p:nvPr/>
            </p:nvSpPr>
            <p:spPr>
              <a:xfrm>
                <a:off x="4109340" y="2803133"/>
                <a:ext cx="3820918" cy="8082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𝑖</m:t>
                          </m:r>
                        </m:sub>
                      </m:sSub>
                      <m:r>
                        <a:rPr lang="en-US" i="0">
                          <a:latin typeface="Cambria Math" panose="02040503050406030204" pitchFamily="18" charset="0"/>
                        </a:rPr>
                        <m:t>= </m:t>
                      </m:r>
                      <m:f>
                        <m:fPr>
                          <m:ctrlPr>
                            <a:rPr lang="en-US" i="1">
                              <a:latin typeface="Cambria Math" panose="02040503050406030204" pitchFamily="18" charset="0"/>
                            </a:rPr>
                          </m:ctrlPr>
                        </m:fPr>
                        <m:num>
                          <m:r>
                            <a:rPr lang="en-US" i="0" smtClean="0">
                              <a:latin typeface="Cambria Math" panose="02040503050406030204" pitchFamily="18" charset="0"/>
                            </a:rPr>
                            <m:t>𝜕</m:t>
                          </m:r>
                        </m:num>
                        <m:den>
                          <m:r>
                            <a:rPr lang="en-US" i="0">
                              <a:latin typeface="Cambria Math" panose="02040503050406030204" pitchFamily="18" charset="0"/>
                            </a:rPr>
                            <m:t>𝜕</m:t>
                          </m:r>
                          <m:r>
                            <a:rPr lang="en-US" i="1">
                              <a:latin typeface="Cambria Math" panose="02040503050406030204" pitchFamily="18" charset="0"/>
                            </a:rPr>
                            <m:t>𝑡</m:t>
                          </m:r>
                        </m:den>
                      </m:f>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IN" i="1">
                                          <a:latin typeface="Cambria Math" panose="02040503050406030204" pitchFamily="18" charset="0"/>
                                          <a:ea typeface="Cambria Math" panose="02040503050406030204" pitchFamily="18" charset="0"/>
                                        </a:rPr>
                                        <m:t>𝑞</m:t>
                                      </m:r>
                                    </m:e>
                                  </m:acc>
                                </m:e>
                                <m:sub>
                                  <m:r>
                                    <a:rPr lang="en-IN" b="0" i="1" smtClean="0">
                                      <a:latin typeface="Cambria Math" panose="02040503050406030204" pitchFamily="18" charset="0"/>
                                      <a:ea typeface="Cambria Math" panose="02040503050406030204" pitchFamily="18" charset="0"/>
                                    </a:rPr>
                                    <m:t>𝑖</m:t>
                                  </m:r>
                                </m:sub>
                              </m:sSub>
                            </m:den>
                          </m:f>
                          <m:r>
                            <a:rPr lang="en-IN" i="1">
                              <a:latin typeface="Cambria Math" panose="02040503050406030204" pitchFamily="18" charset="0"/>
                            </a:rPr>
                            <m:t>𝐿</m:t>
                          </m:r>
                          <m:d>
                            <m:dPr>
                              <m:ctrlPr>
                                <a:rPr lang="en-IN" i="1">
                                  <a:latin typeface="Cambria Math" panose="02040503050406030204" pitchFamily="18" charset="0"/>
                                </a:rPr>
                              </m:ctrlPr>
                            </m:dPr>
                            <m:e>
                              <m:r>
                                <a:rPr lang="en-IN" i="1">
                                  <a:latin typeface="Cambria Math" panose="02040503050406030204" pitchFamily="18" charset="0"/>
                                </a:rPr>
                                <m:t>𝑞</m:t>
                              </m:r>
                              <m:r>
                                <a:rPr lang="en-IN" i="1">
                                  <a:latin typeface="Cambria Math" panose="02040503050406030204" pitchFamily="18" charset="0"/>
                                </a:rPr>
                                <m:t>,</m:t>
                              </m:r>
                              <m:acc>
                                <m:accPr>
                                  <m:chr m:val="̇"/>
                                  <m:ctrlPr>
                                    <a:rPr lang="en-IN" i="1">
                                      <a:latin typeface="Cambria Math" panose="02040503050406030204" pitchFamily="18" charset="0"/>
                                    </a:rPr>
                                  </m:ctrlPr>
                                </m:accPr>
                                <m:e>
                                  <m:r>
                                    <a:rPr lang="en-IN" i="1">
                                      <a:latin typeface="Cambria Math" panose="02040503050406030204" pitchFamily="18" charset="0"/>
                                    </a:rPr>
                                    <m:t>𝑞</m:t>
                                  </m:r>
                                </m:e>
                              </m:acc>
                            </m:e>
                          </m:d>
                        </m:e>
                      </m:d>
                      <m:r>
                        <a:rPr lang="en-US" i="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𝑞</m:t>
                              </m:r>
                            </m:e>
                            <m:sub>
                              <m:r>
                                <a:rPr lang="en-IN" b="0" i="1" smtClean="0">
                                  <a:latin typeface="Cambria Math" panose="02040503050406030204" pitchFamily="18" charset="0"/>
                                  <a:ea typeface="Cambria Math" panose="02040503050406030204" pitchFamily="18" charset="0"/>
                                </a:rPr>
                                <m:t>𝑖</m:t>
                              </m:r>
                            </m:sub>
                          </m:sSub>
                        </m:den>
                      </m:f>
                      <m:r>
                        <a:rPr lang="en-IN" i="1">
                          <a:latin typeface="Cambria Math" panose="02040503050406030204" pitchFamily="18" charset="0"/>
                        </a:rPr>
                        <m:t>𝐿</m:t>
                      </m:r>
                      <m:d>
                        <m:dPr>
                          <m:ctrlPr>
                            <a:rPr lang="en-IN" i="1">
                              <a:latin typeface="Cambria Math" panose="02040503050406030204" pitchFamily="18" charset="0"/>
                            </a:rPr>
                          </m:ctrlPr>
                        </m:dPr>
                        <m:e>
                          <m:r>
                            <a:rPr lang="en-IN" i="1">
                              <a:latin typeface="Cambria Math" panose="02040503050406030204" pitchFamily="18" charset="0"/>
                            </a:rPr>
                            <m:t>𝑞</m:t>
                          </m:r>
                          <m:r>
                            <a:rPr lang="en-IN" i="1">
                              <a:latin typeface="Cambria Math" panose="02040503050406030204" pitchFamily="18" charset="0"/>
                            </a:rPr>
                            <m:t>,</m:t>
                          </m:r>
                          <m:acc>
                            <m:accPr>
                              <m:chr m:val="̇"/>
                              <m:ctrlPr>
                                <a:rPr lang="en-IN" i="1">
                                  <a:latin typeface="Cambria Math" panose="02040503050406030204" pitchFamily="18" charset="0"/>
                                </a:rPr>
                              </m:ctrlPr>
                            </m:accPr>
                            <m:e>
                              <m:r>
                                <a:rPr lang="en-IN" i="1">
                                  <a:latin typeface="Cambria Math" panose="02040503050406030204" pitchFamily="18" charset="0"/>
                                </a:rPr>
                                <m:t>𝑞</m:t>
                              </m:r>
                            </m:e>
                          </m:acc>
                        </m:e>
                      </m:d>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4109340" y="2803133"/>
                <a:ext cx="3820918" cy="808235"/>
              </a:xfrm>
              <a:prstGeom prst="rect">
                <a:avLst/>
              </a:prstGeom>
              <a:blipFill rotWithShape="0">
                <a:blip r:embed="rId2"/>
                <a:stretch>
                  <a:fillRect/>
                </a:stretch>
              </a:blipFill>
            </p:spPr>
            <p:txBody>
              <a:bodyPr/>
              <a:lstStyle/>
              <a:p>
                <a:r>
                  <a:rPr lang="en-US">
                    <a:noFill/>
                  </a:rPr>
                  <a:t> </a:t>
                </a:r>
              </a:p>
            </p:txBody>
          </p:sp>
        </mc:Fallback>
      </mc:AlternateContent>
      <p:sp>
        <p:nvSpPr>
          <p:cNvPr id="16" name="TextBox 15"/>
          <p:cNvSpPr txBox="1"/>
          <p:nvPr/>
        </p:nvSpPr>
        <p:spPr>
          <a:xfrm>
            <a:off x="228600" y="1499661"/>
            <a:ext cx="5791199" cy="369332"/>
          </a:xfrm>
          <a:prstGeom prst="rect">
            <a:avLst/>
          </a:prstGeom>
          <a:noFill/>
        </p:spPr>
        <p:txBody>
          <a:bodyPr wrap="square" rtlCol="0">
            <a:spAutoFit/>
          </a:bodyPr>
          <a:lstStyle/>
          <a:p>
            <a:r>
              <a:rPr lang="en-IN" dirty="0" err="1" smtClean="0"/>
              <a:t>Lagrangian</a:t>
            </a:r>
            <a:r>
              <a:rPr lang="en-IN" dirty="0" smtClean="0"/>
              <a:t> of a mechanical system is given by</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4343400" y="2254902"/>
                <a:ext cx="2702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𝐿</m:t>
                      </m:r>
                      <m:d>
                        <m:dPr>
                          <m:ctrlPr>
                            <a:rPr lang="en-IN" b="0" i="1" smtClean="0">
                              <a:latin typeface="Cambria Math" panose="02040503050406030204" pitchFamily="18" charset="0"/>
                            </a:rPr>
                          </m:ctrlPr>
                        </m:dPr>
                        <m:e>
                          <m:r>
                            <a:rPr lang="en-IN" b="0" i="1" smtClean="0">
                              <a:latin typeface="Cambria Math" panose="02040503050406030204" pitchFamily="18" charset="0"/>
                            </a:rPr>
                            <m:t>𝑞</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i="1">
                                  <a:latin typeface="Cambria Math" panose="02040503050406030204" pitchFamily="18" charset="0"/>
                                </a:rPr>
                                <m:t>𝑞</m:t>
                              </m:r>
                            </m:e>
                          </m:acc>
                        </m:e>
                      </m:d>
                      <m:r>
                        <a:rPr lang="en-IN" b="0" i="1" smtClean="0">
                          <a:latin typeface="Cambria Math" panose="02040503050406030204" pitchFamily="18" charset="0"/>
                        </a:rPr>
                        <m:t>=</m:t>
                      </m:r>
                      <m:r>
                        <a:rPr lang="en-IN" b="0" i="1" smtClean="0">
                          <a:latin typeface="Cambria Math" panose="02040503050406030204" pitchFamily="18" charset="0"/>
                        </a:rPr>
                        <m:t>𝑇</m:t>
                      </m:r>
                      <m:d>
                        <m:dPr>
                          <m:ctrlPr>
                            <a:rPr lang="en-IN" b="0" i="1" smtClean="0">
                              <a:latin typeface="Cambria Math" panose="02040503050406030204" pitchFamily="18" charset="0"/>
                            </a:rPr>
                          </m:ctrlPr>
                        </m:dPr>
                        <m:e>
                          <m:r>
                            <a:rPr lang="en-IN" i="1">
                              <a:latin typeface="Cambria Math" panose="02040503050406030204" pitchFamily="18" charset="0"/>
                            </a:rPr>
                            <m:t>𝑞</m:t>
                          </m:r>
                          <m:r>
                            <a:rPr lang="en-IN" i="1">
                              <a:latin typeface="Cambria Math" panose="02040503050406030204" pitchFamily="18" charset="0"/>
                            </a:rPr>
                            <m:t>,</m:t>
                          </m:r>
                          <m:acc>
                            <m:accPr>
                              <m:chr m:val="̇"/>
                              <m:ctrlPr>
                                <a:rPr lang="en-IN" i="1">
                                  <a:latin typeface="Cambria Math" panose="02040503050406030204" pitchFamily="18" charset="0"/>
                                </a:rPr>
                              </m:ctrlPr>
                            </m:accPr>
                            <m:e>
                              <m:r>
                                <a:rPr lang="en-IN" i="1">
                                  <a:latin typeface="Cambria Math" panose="02040503050406030204" pitchFamily="18" charset="0"/>
                                </a:rPr>
                                <m:t>𝑞</m:t>
                              </m:r>
                            </m:e>
                          </m:acc>
                        </m:e>
                      </m:d>
                      <m:r>
                        <a:rPr lang="en-IN" b="0" i="1" smtClean="0">
                          <a:latin typeface="Cambria Math" panose="02040503050406030204" pitchFamily="18" charset="0"/>
                        </a:rPr>
                        <m:t>−</m:t>
                      </m:r>
                      <m:r>
                        <a:rPr lang="en-IN" b="0" i="1" smtClean="0">
                          <a:latin typeface="Cambria Math" panose="02040503050406030204" pitchFamily="18" charset="0"/>
                        </a:rPr>
                        <m:t>𝑈</m:t>
                      </m:r>
                      <m:r>
                        <a:rPr lang="en-IN" b="0" i="1" smtClean="0">
                          <a:latin typeface="Cambria Math" panose="02040503050406030204" pitchFamily="18" charset="0"/>
                        </a:rPr>
                        <m:t>(</m:t>
                      </m:r>
                      <m:r>
                        <a:rPr lang="en-IN" i="1">
                          <a:latin typeface="Cambria Math" panose="02040503050406030204" pitchFamily="18" charset="0"/>
                        </a:rPr>
                        <m:t>𝑞</m:t>
                      </m:r>
                      <m:r>
                        <a:rPr lang="en-IN" i="1">
                          <a:latin typeface="Cambria Math" panose="02040503050406030204" pitchFamily="18" charset="0"/>
                        </a:rPr>
                        <m:t>,</m:t>
                      </m:r>
                      <m:acc>
                        <m:accPr>
                          <m:chr m:val="̇"/>
                          <m:ctrlPr>
                            <a:rPr lang="en-IN" i="1">
                              <a:latin typeface="Cambria Math" panose="02040503050406030204" pitchFamily="18" charset="0"/>
                            </a:rPr>
                          </m:ctrlPr>
                        </m:accPr>
                        <m:e>
                          <m:r>
                            <a:rPr lang="en-IN" i="1">
                              <a:latin typeface="Cambria Math" panose="02040503050406030204" pitchFamily="18" charset="0"/>
                            </a:rPr>
                            <m:t>𝑞</m:t>
                          </m:r>
                        </m:e>
                      </m:acc>
                      <m:r>
                        <a:rPr lang="en-IN" b="0" i="1" smtClean="0">
                          <a:latin typeface="Cambria Math" panose="02040503050406030204" pitchFamily="18" charset="0"/>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343400" y="2254902"/>
                <a:ext cx="2702856" cy="276999"/>
              </a:xfrm>
              <a:prstGeom prst="rect">
                <a:avLst/>
              </a:prstGeom>
              <a:blipFill rotWithShape="0">
                <a:blip r:embed="rId3"/>
                <a:stretch>
                  <a:fillRect l="-1580" t="-2222" r="-2257" b="-37778"/>
                </a:stretch>
              </a:blipFill>
            </p:spPr>
            <p:txBody>
              <a:bodyPr/>
              <a:lstStyle/>
              <a:p>
                <a:r>
                  <a:rPr lang="en-US">
                    <a:noFill/>
                  </a:rPr>
                  <a:t> </a:t>
                </a:r>
              </a:p>
            </p:txBody>
          </p:sp>
        </mc:Fallback>
      </mc:AlternateContent>
      <p:sp>
        <p:nvSpPr>
          <p:cNvPr id="14" name="TextBox 13"/>
          <p:cNvSpPr txBox="1"/>
          <p:nvPr/>
        </p:nvSpPr>
        <p:spPr>
          <a:xfrm>
            <a:off x="522157" y="2759772"/>
            <a:ext cx="1219200" cy="369332"/>
          </a:xfrm>
          <a:prstGeom prst="rect">
            <a:avLst/>
          </a:prstGeom>
          <a:noFill/>
        </p:spPr>
        <p:txBody>
          <a:bodyPr wrap="square" rtlCol="0">
            <a:spAutoFit/>
          </a:bodyPr>
          <a:lstStyle/>
          <a:p>
            <a:r>
              <a:rPr lang="en-IN" dirty="0" smtClean="0"/>
              <a:t>L = K - P</a:t>
            </a:r>
            <a:endParaRPr lang="en-US" dirty="0"/>
          </a:p>
        </p:txBody>
      </p:sp>
      <mc:AlternateContent xmlns:mc="http://schemas.openxmlformats.org/markup-compatibility/2006" xmlns:a14="http://schemas.microsoft.com/office/drawing/2010/main">
        <mc:Choice Requires="a14">
          <p:sp>
            <p:nvSpPr>
              <p:cNvPr id="15" name="Rectangle 14"/>
              <p:cNvSpPr/>
              <p:nvPr/>
            </p:nvSpPr>
            <p:spPr>
              <a:xfrm>
                <a:off x="522157" y="3471809"/>
                <a:ext cx="2068643"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𝑇</m:t>
                      </m:r>
                      <m:r>
                        <a:rPr lang="en-US" i="0">
                          <a:latin typeface="Cambria Math" panose="02040503050406030204" pitchFamily="18" charset="0"/>
                        </a:rPr>
                        <m:t>= </m:t>
                      </m:r>
                      <m:f>
                        <m:fPr>
                          <m:ctrlPr>
                            <a:rPr lang="en-US" i="1">
                              <a:latin typeface="Cambria Math" panose="02040503050406030204" pitchFamily="18" charset="0"/>
                            </a:rPr>
                          </m:ctrlPr>
                        </m:fPr>
                        <m:num>
                          <m:r>
                            <a:rPr lang="en-US" i="0">
                              <a:latin typeface="Cambria Math" panose="02040503050406030204" pitchFamily="18" charset="0"/>
                            </a:rPr>
                            <m:t>𝜕</m:t>
                          </m:r>
                        </m:num>
                        <m:den>
                          <m:r>
                            <a:rPr lang="en-US" i="0">
                              <a:latin typeface="Cambria Math" panose="02040503050406030204" pitchFamily="18" charset="0"/>
                            </a:rPr>
                            <m:t>𝜕</m:t>
                          </m:r>
                          <m:r>
                            <a:rPr lang="en-US" i="1">
                              <a:latin typeface="Cambria Math" panose="02040503050406030204" pitchFamily="18" charset="0"/>
                            </a:rPr>
                            <m:t>𝑡</m:t>
                          </m:r>
                        </m:den>
                      </m:f>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r>
                                <a:rPr lang="en-US" i="1">
                                  <a:latin typeface="Cambria Math" panose="02040503050406030204" pitchFamily="18" charset="0"/>
                                </a:rPr>
                                <m:t>𝐿</m:t>
                              </m:r>
                            </m:num>
                            <m:den>
                              <m:r>
                                <a:rPr lang="en-US" i="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𝜃</m:t>
                                  </m:r>
                                </m:e>
                              </m:acc>
                            </m:den>
                          </m:f>
                        </m:e>
                      </m:d>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m:t>
                          </m:r>
                          <m:r>
                            <a:rPr lang="en-US" i="1">
                              <a:latin typeface="Cambria Math" panose="02040503050406030204" pitchFamily="18" charset="0"/>
                            </a:rPr>
                            <m:t>𝐿</m:t>
                          </m:r>
                        </m:num>
                        <m:den>
                          <m:r>
                            <a:rPr lang="en-US" i="0">
                              <a:latin typeface="Cambria Math" panose="02040503050406030204" pitchFamily="18" charset="0"/>
                            </a:rPr>
                            <m:t>𝜕</m:t>
                          </m:r>
                          <m:r>
                            <a:rPr lang="en-US" i="1">
                              <a:latin typeface="Cambria Math" panose="02040503050406030204" pitchFamily="18" charset="0"/>
                            </a:rPr>
                            <m:t>𝜃</m:t>
                          </m:r>
                        </m:den>
                      </m:f>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522157" y="3471809"/>
                <a:ext cx="2068643" cy="71468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24831" y="4517085"/>
                <a:ext cx="2068643"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𝐹</m:t>
                      </m:r>
                      <m:r>
                        <a:rPr lang="en-US" i="0">
                          <a:latin typeface="Cambria Math" panose="02040503050406030204" pitchFamily="18" charset="0"/>
                        </a:rPr>
                        <m:t>= </m:t>
                      </m:r>
                      <m:f>
                        <m:fPr>
                          <m:ctrlPr>
                            <a:rPr lang="en-US" i="1">
                              <a:latin typeface="Cambria Math" panose="02040503050406030204" pitchFamily="18" charset="0"/>
                            </a:rPr>
                          </m:ctrlPr>
                        </m:fPr>
                        <m:num>
                          <m:r>
                            <a:rPr lang="en-US" i="0">
                              <a:latin typeface="Cambria Math" panose="02040503050406030204" pitchFamily="18" charset="0"/>
                            </a:rPr>
                            <m:t>𝜕</m:t>
                          </m:r>
                        </m:num>
                        <m:den>
                          <m:r>
                            <a:rPr lang="en-US" i="0">
                              <a:latin typeface="Cambria Math" panose="02040503050406030204" pitchFamily="18" charset="0"/>
                            </a:rPr>
                            <m:t>𝜕</m:t>
                          </m:r>
                          <m:r>
                            <a:rPr lang="en-US" i="1">
                              <a:latin typeface="Cambria Math" panose="02040503050406030204" pitchFamily="18" charset="0"/>
                            </a:rPr>
                            <m:t>𝑡</m:t>
                          </m:r>
                        </m:den>
                      </m:f>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r>
                                <a:rPr lang="en-US" i="1">
                                  <a:latin typeface="Cambria Math" panose="02040503050406030204" pitchFamily="18" charset="0"/>
                                </a:rPr>
                                <m:t>𝐿</m:t>
                              </m:r>
                            </m:num>
                            <m:den>
                              <m:r>
                                <a:rPr lang="en-US" i="0">
                                  <a:latin typeface="Cambria Math" panose="02040503050406030204" pitchFamily="18" charset="0"/>
                                </a:rPr>
                                <m:t>𝜕</m:t>
                              </m:r>
                              <m:acc>
                                <m:accPr>
                                  <m:chr m:val="̇"/>
                                  <m:ctrlPr>
                                    <a:rPr lang="en-US" i="1">
                                      <a:latin typeface="Cambria Math" panose="02040503050406030204" pitchFamily="18" charset="0"/>
                                    </a:rPr>
                                  </m:ctrlPr>
                                </m:accPr>
                                <m:e>
                                  <m:r>
                                    <a:rPr lang="en-IN" b="0" i="1" smtClean="0">
                                      <a:latin typeface="Cambria Math" panose="02040503050406030204" pitchFamily="18" charset="0"/>
                                    </a:rPr>
                                    <m:t>𝑥</m:t>
                                  </m:r>
                                </m:e>
                              </m:acc>
                            </m:den>
                          </m:f>
                        </m:e>
                      </m:d>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m:t>
                          </m:r>
                          <m:r>
                            <a:rPr lang="en-US" i="1">
                              <a:latin typeface="Cambria Math" panose="02040503050406030204" pitchFamily="18" charset="0"/>
                            </a:rPr>
                            <m:t>𝐿</m:t>
                          </m:r>
                        </m:num>
                        <m:den>
                          <m:r>
                            <a:rPr lang="en-US" i="0">
                              <a:latin typeface="Cambria Math" panose="02040503050406030204" pitchFamily="18" charset="0"/>
                            </a:rPr>
                            <m:t>𝜕</m:t>
                          </m:r>
                          <m:r>
                            <a:rPr lang="en-IN" b="0" i="1" smtClean="0">
                              <a:latin typeface="Cambria Math" panose="02040503050406030204" pitchFamily="18" charset="0"/>
                            </a:rPr>
                            <m:t>𝑥</m:t>
                          </m:r>
                        </m:den>
                      </m:f>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524831" y="4517085"/>
                <a:ext cx="2068643" cy="714683"/>
              </a:xfrm>
              <a:prstGeom prst="rect">
                <a:avLst/>
              </a:prstGeom>
              <a:blipFill rotWithShape="0">
                <a:blip r:embed="rId5"/>
                <a:stretch>
                  <a:fillRect/>
                </a:stretch>
              </a:blipFill>
            </p:spPr>
            <p:txBody>
              <a:bodyPr/>
              <a:lstStyle/>
              <a:p>
                <a:r>
                  <a:rPr lang="en-US">
                    <a:noFill/>
                  </a:rPr>
                  <a:t> </a:t>
                </a:r>
              </a:p>
            </p:txBody>
          </p:sp>
        </mc:Fallback>
      </mc:AlternateContent>
      <p:sp>
        <p:nvSpPr>
          <p:cNvPr id="18" name="TextBox 17"/>
          <p:cNvSpPr txBox="1"/>
          <p:nvPr/>
        </p:nvSpPr>
        <p:spPr>
          <a:xfrm>
            <a:off x="4038600" y="4001218"/>
            <a:ext cx="4784724" cy="1200329"/>
          </a:xfrm>
          <a:prstGeom prst="rect">
            <a:avLst/>
          </a:prstGeom>
          <a:noFill/>
        </p:spPr>
        <p:txBody>
          <a:bodyPr wrap="square" rtlCol="0">
            <a:spAutoFit/>
          </a:bodyPr>
          <a:lstStyle/>
          <a:p>
            <a:pPr marL="342900" indent="-342900">
              <a:buFont typeface="Wingdings" panose="05000000000000000000" pitchFamily="2" charset="2"/>
              <a:buChar char="v"/>
            </a:pPr>
            <a:r>
              <a:rPr lang="en-IN" dirty="0" smtClean="0"/>
              <a:t>Fi is the generalized force acting on the </a:t>
            </a:r>
          </a:p>
          <a:p>
            <a:r>
              <a:rPr lang="en-IN" dirty="0" smtClean="0"/>
              <a:t>      I </a:t>
            </a:r>
            <a:r>
              <a:rPr lang="en-IN" dirty="0" err="1" smtClean="0"/>
              <a:t>th</a:t>
            </a:r>
            <a:r>
              <a:rPr lang="en-IN" dirty="0" smtClean="0"/>
              <a:t> joint. </a:t>
            </a:r>
          </a:p>
          <a:p>
            <a:pPr marL="342900" indent="-342900">
              <a:buFont typeface="Wingdings" panose="05000000000000000000" pitchFamily="2" charset="2"/>
              <a:buChar char="v"/>
            </a:pPr>
            <a:r>
              <a:rPr lang="en-IN" dirty="0" smtClean="0"/>
              <a:t>It is residual for left after the effects of inertia and gravity have been removed.</a:t>
            </a:r>
            <a:endParaRPr lang="en-US" dirty="0"/>
          </a:p>
        </p:txBody>
      </p:sp>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401040" y="2654640"/>
              <a:ext cx="5148000" cy="3557880"/>
            </p14:xfrm>
          </p:contentPart>
        </mc:Choice>
        <mc:Fallback xmlns="">
          <p:pic>
            <p:nvPicPr>
              <p:cNvPr id="7" name="Ink 6"/>
              <p:cNvPicPr/>
              <p:nvPr/>
            </p:nvPicPr>
            <p:blipFill>
              <a:blip r:embed="rId7"/>
              <a:stretch>
                <a:fillRect/>
              </a:stretch>
            </p:blipFill>
            <p:spPr>
              <a:xfrm>
                <a:off x="385560" y="2638800"/>
                <a:ext cx="5180040" cy="3590640"/>
              </a:xfrm>
              <a:prstGeom prst="rect">
                <a:avLst/>
              </a:prstGeom>
            </p:spPr>
          </p:pic>
        </mc:Fallback>
      </mc:AlternateContent>
    </p:spTree>
    <p:extLst>
      <p:ext uri="{BB962C8B-B14F-4D97-AF65-F5344CB8AC3E}">
        <p14:creationId xmlns:p14="http://schemas.microsoft.com/office/powerpoint/2010/main" val="2196939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Lagrange Euler Dynamic Model</a:t>
            </a:r>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3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4</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sp>
        <p:nvSpPr>
          <p:cNvPr id="16" name="TextBox 15"/>
          <p:cNvSpPr txBox="1"/>
          <p:nvPr/>
        </p:nvSpPr>
        <p:spPr>
          <a:xfrm>
            <a:off x="304801" y="1699999"/>
            <a:ext cx="8229600" cy="369332"/>
          </a:xfrm>
          <a:prstGeom prst="rect">
            <a:avLst/>
          </a:prstGeom>
          <a:noFill/>
        </p:spPr>
        <p:txBody>
          <a:bodyPr wrap="square" rtlCol="0">
            <a:spAutoFit/>
          </a:bodyPr>
          <a:lstStyle/>
          <a:p>
            <a:r>
              <a:rPr lang="en-IN" dirty="0" smtClean="0"/>
              <a:t>The total kinetic energy of the arm is the sum of the kinetic energies of its links</a:t>
            </a:r>
            <a:endParaRPr lang="en-US" dirty="0"/>
          </a:p>
        </p:txBody>
      </p:sp>
      <mc:AlternateContent xmlns:mc="http://schemas.openxmlformats.org/markup-compatibility/2006" xmlns:a14="http://schemas.microsoft.com/office/drawing/2010/main">
        <mc:Choice Requires="a14">
          <p:sp>
            <p:nvSpPr>
              <p:cNvPr id="13" name="Rectangle 12"/>
              <p:cNvSpPr/>
              <p:nvPr/>
            </p:nvSpPr>
            <p:spPr>
              <a:xfrm>
                <a:off x="685800" y="2304298"/>
                <a:ext cx="5202065" cy="677878"/>
              </a:xfrm>
              <a:prstGeom prst="rect">
                <a:avLst/>
              </a:prstGeom>
            </p:spPr>
            <p:txBody>
              <a:bodyPr wrap="none">
                <a:spAutoFit/>
              </a:bodyPr>
              <a:lstStyle/>
              <a:p>
                <a14:m>
                  <m:oMath xmlns:m="http://schemas.openxmlformats.org/officeDocument/2006/math">
                    <m:r>
                      <a:rPr lang="en-IN" sz="2400" i="1" smtClean="0">
                        <a:latin typeface="Cambria Math" panose="02040503050406030204" pitchFamily="18" charset="0"/>
                      </a:rPr>
                      <m:t>𝑇</m:t>
                    </m:r>
                    <m:d>
                      <m:dPr>
                        <m:ctrlPr>
                          <a:rPr lang="en-IN" sz="2400" i="1">
                            <a:latin typeface="Cambria Math" panose="02040503050406030204" pitchFamily="18" charset="0"/>
                          </a:rPr>
                        </m:ctrlPr>
                      </m:dPr>
                      <m:e>
                        <m:r>
                          <a:rPr lang="en-IN" sz="2400" i="1">
                            <a:latin typeface="Cambria Math" panose="02040503050406030204" pitchFamily="18" charset="0"/>
                          </a:rPr>
                          <m:t>𝑞</m:t>
                        </m:r>
                        <m:r>
                          <a:rPr lang="en-IN" sz="2400" i="1">
                            <a:latin typeface="Cambria Math" panose="02040503050406030204" pitchFamily="18" charset="0"/>
                          </a:rPr>
                          <m:t>,</m:t>
                        </m:r>
                        <m:acc>
                          <m:accPr>
                            <m:chr m:val="̇"/>
                            <m:ctrlPr>
                              <a:rPr lang="en-IN" sz="2400" i="1">
                                <a:latin typeface="Cambria Math" panose="02040503050406030204" pitchFamily="18" charset="0"/>
                              </a:rPr>
                            </m:ctrlPr>
                          </m:accPr>
                          <m:e>
                            <m:r>
                              <a:rPr lang="en-IN" sz="2400" i="1">
                                <a:latin typeface="Cambria Math" panose="02040503050406030204" pitchFamily="18" charset="0"/>
                              </a:rPr>
                              <m:t>𝑞</m:t>
                            </m:r>
                          </m:e>
                        </m:acc>
                      </m:e>
                    </m:d>
                    <m:r>
                      <a:rPr lang="en-US" sz="2400" i="0">
                        <a:latin typeface="Cambria Math" panose="02040503050406030204" pitchFamily="18" charset="0"/>
                      </a:rPr>
                      <m:t>= </m:t>
                    </m:r>
                    <m:nary>
                      <m:naryPr>
                        <m:chr m:val="∑"/>
                        <m:ctrlPr>
                          <a:rPr lang="en-US" sz="2400" i="1" smtClean="0">
                            <a:latin typeface="Cambria Math" panose="02040503050406030204" pitchFamily="18" charset="0"/>
                          </a:rPr>
                        </m:ctrlPr>
                      </m:naryPr>
                      <m:sub>
                        <m:r>
                          <m:rPr>
                            <m:brk m:alnAt="23"/>
                          </m:rPr>
                          <a:rPr lang="en-IN" sz="2400" b="0" i="1" smtClean="0">
                            <a:latin typeface="Cambria Math" panose="02040503050406030204" pitchFamily="18" charset="0"/>
                          </a:rPr>
                          <m:t>𝑘</m:t>
                        </m:r>
                        <m:r>
                          <a:rPr lang="en-IN" sz="2400" b="0" i="1" smtClean="0">
                            <a:latin typeface="Cambria Math" panose="02040503050406030204" pitchFamily="18" charset="0"/>
                          </a:rPr>
                          <m:t>=1</m:t>
                        </m:r>
                      </m:sub>
                      <m:sup>
                        <m:r>
                          <a:rPr lang="en-IN" sz="2400" b="0" i="1" smtClean="0">
                            <a:latin typeface="Cambria Math" panose="02040503050406030204" pitchFamily="18" charset="0"/>
                          </a:rPr>
                          <m:t>𝑛</m:t>
                        </m:r>
                      </m:sup>
                      <m:e>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IN" sz="2400" i="1">
                                            <a:latin typeface="Cambria Math" panose="02040503050406030204" pitchFamily="18" charset="0"/>
                                          </a:rPr>
                                          <m:t>𝑣</m:t>
                                        </m:r>
                                      </m:e>
                                      <m:sub>
                                        <m:r>
                                          <a:rPr lang="en-IN" sz="2400" i="1">
                                            <a:latin typeface="Cambria Math" panose="02040503050406030204" pitchFamily="18" charset="0"/>
                                          </a:rPr>
                                          <m:t>𝑘</m:t>
                                        </m:r>
                                      </m:sub>
                                    </m:sSub>
                                  </m:e>
                                </m:d>
                              </m:e>
                              <m:sup>
                                <m:r>
                                  <a:rPr lang="en-IN" sz="2400" b="0" i="1" smtClean="0">
                                    <a:latin typeface="Cambria Math" panose="02040503050406030204" pitchFamily="18" charset="0"/>
                                  </a:rPr>
                                  <m:t>𝑇</m:t>
                                </m:r>
                              </m:sup>
                            </m:sSup>
                            <m:sSub>
                              <m:sSubPr>
                                <m:ctrlPr>
                                  <a:rPr lang="en-US" sz="2400" i="1">
                                    <a:latin typeface="Cambria Math" panose="02040503050406030204" pitchFamily="18" charset="0"/>
                                  </a:rPr>
                                </m:ctrlPr>
                              </m:sSubPr>
                              <m:e>
                                <m:sSub>
                                  <m:sSubPr>
                                    <m:ctrlPr>
                                      <a:rPr lang="en-US" sz="2400" i="1" smtClean="0">
                                        <a:latin typeface="Cambria Math" panose="02040503050406030204" pitchFamily="18" charset="0"/>
                                      </a:rPr>
                                    </m:ctrlPr>
                                  </m:sSubPr>
                                  <m:e>
                                    <m:r>
                                      <a:rPr lang="en-IN" sz="2400" b="0" i="1" smtClean="0">
                                        <a:latin typeface="Cambria Math" panose="02040503050406030204" pitchFamily="18" charset="0"/>
                                      </a:rPr>
                                      <m:t>.</m:t>
                                    </m:r>
                                    <m:r>
                                      <a:rPr lang="en-IN" sz="2400" b="0" i="1" smtClean="0">
                                        <a:latin typeface="Cambria Math" panose="02040503050406030204" pitchFamily="18" charset="0"/>
                                      </a:rPr>
                                      <m:t>𝑚</m:t>
                                    </m:r>
                                  </m:e>
                                  <m:sub>
                                    <m:r>
                                      <a:rPr lang="en-IN" sz="2400" b="0" i="1" smtClean="0">
                                        <a:latin typeface="Cambria Math" panose="02040503050406030204" pitchFamily="18" charset="0"/>
                                      </a:rPr>
                                      <m:t>𝑘</m:t>
                                    </m:r>
                                  </m:sub>
                                </m:sSub>
                                <m:r>
                                  <a:rPr lang="en-IN" sz="2400" b="0" i="1" smtClean="0">
                                    <a:latin typeface="Cambria Math" panose="02040503050406030204" pitchFamily="18" charset="0"/>
                                  </a:rPr>
                                  <m:t>.</m:t>
                                </m:r>
                                <m:r>
                                  <a:rPr lang="en-IN" sz="2400" i="1">
                                    <a:latin typeface="Cambria Math" panose="02040503050406030204" pitchFamily="18" charset="0"/>
                                  </a:rPr>
                                  <m:t>𝑣</m:t>
                                </m:r>
                              </m:e>
                              <m:sub>
                                <m:r>
                                  <a:rPr lang="en-IN" sz="2400" i="1">
                                    <a:latin typeface="Cambria Math" panose="02040503050406030204" pitchFamily="18" charset="0"/>
                                  </a:rPr>
                                  <m:t>𝑘</m:t>
                                </m:r>
                              </m:sub>
                            </m:sSub>
                          </m:num>
                          <m:den>
                            <m:r>
                              <a:rPr lang="en-IN" sz="2400" i="1">
                                <a:latin typeface="Cambria Math" panose="02040503050406030204" pitchFamily="18" charset="0"/>
                                <a:ea typeface="Cambria Math" panose="02040503050406030204" pitchFamily="18" charset="0"/>
                              </a:rPr>
                              <m:t>2</m:t>
                            </m:r>
                          </m:den>
                        </m:f>
                      </m:e>
                    </m:nary>
                  </m:oMath>
                </a14:m>
                <a:r>
                  <a:rPr lang="en-US" sz="2400" dirty="0" smtClean="0"/>
                  <a:t> + </a:t>
                </a:r>
                <a14:m>
                  <m:oMath xmlns:m="http://schemas.openxmlformats.org/officeDocument/2006/math">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IN" sz="2400" i="1" smtClean="0">
                                        <a:latin typeface="Cambria Math" panose="02040503050406030204" pitchFamily="18" charset="0"/>
                                        <a:ea typeface="Cambria Math" panose="02040503050406030204" pitchFamily="18" charset="0"/>
                                      </a:rPr>
                                      <m:t>𝜔</m:t>
                                    </m:r>
                                  </m:e>
                                  <m:sub>
                                    <m:r>
                                      <a:rPr lang="en-IN" sz="2400" i="1">
                                        <a:latin typeface="Cambria Math" panose="02040503050406030204" pitchFamily="18" charset="0"/>
                                      </a:rPr>
                                      <m:t>𝑘</m:t>
                                    </m:r>
                                  </m:sub>
                                </m:sSub>
                              </m:e>
                            </m:d>
                          </m:e>
                          <m:sup>
                            <m:r>
                              <a:rPr lang="en-IN" sz="2400" i="1">
                                <a:latin typeface="Cambria Math" panose="02040503050406030204" pitchFamily="18" charset="0"/>
                              </a:rPr>
                              <m:t>𝑇</m:t>
                            </m:r>
                          </m:sup>
                        </m:sSup>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IN" sz="2400" i="1">
                                    <a:latin typeface="Cambria Math" panose="02040503050406030204" pitchFamily="18" charset="0"/>
                                  </a:rPr>
                                  <m:t>.</m:t>
                                </m:r>
                                <m:r>
                                  <a:rPr lang="en-IN" sz="2400" b="0" i="1" smtClean="0">
                                    <a:latin typeface="Cambria Math" panose="02040503050406030204" pitchFamily="18" charset="0"/>
                                  </a:rPr>
                                  <m:t>𝐷</m:t>
                                </m:r>
                              </m:e>
                              <m:sub>
                                <m:r>
                                  <a:rPr lang="en-IN" sz="2400" i="1">
                                    <a:latin typeface="Cambria Math" panose="02040503050406030204" pitchFamily="18" charset="0"/>
                                  </a:rPr>
                                  <m:t>𝑘</m:t>
                                </m:r>
                              </m:sub>
                            </m:sSub>
                            <m:r>
                              <a:rPr lang="en-IN" sz="2400" i="1">
                                <a:latin typeface="Cambria Math" panose="02040503050406030204" pitchFamily="18" charset="0"/>
                              </a:rPr>
                              <m:t>.</m:t>
                            </m:r>
                            <m:r>
                              <a:rPr lang="en-IN" sz="2400" i="1" smtClean="0">
                                <a:latin typeface="Cambria Math" panose="02040503050406030204" pitchFamily="18" charset="0"/>
                                <a:ea typeface="Cambria Math" panose="02040503050406030204" pitchFamily="18" charset="0"/>
                              </a:rPr>
                              <m:t>𝜔</m:t>
                            </m:r>
                          </m:e>
                          <m:sub>
                            <m:r>
                              <a:rPr lang="en-IN" sz="2400" i="1">
                                <a:latin typeface="Cambria Math" panose="02040503050406030204" pitchFamily="18" charset="0"/>
                              </a:rPr>
                              <m:t>𝑘</m:t>
                            </m:r>
                          </m:sub>
                        </m:sSub>
                      </m:num>
                      <m:den>
                        <m:r>
                          <a:rPr lang="en-IN" sz="2400" i="1">
                            <a:latin typeface="Cambria Math" panose="02040503050406030204" pitchFamily="18" charset="0"/>
                            <a:ea typeface="Cambria Math" panose="02040503050406030204" pitchFamily="18" charset="0"/>
                          </a:rPr>
                          <m:t>2</m:t>
                        </m:r>
                      </m:den>
                    </m:f>
                  </m:oMath>
                </a14:m>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685800" y="2304298"/>
                <a:ext cx="5202065" cy="677878"/>
              </a:xfrm>
              <a:prstGeom prst="rect">
                <a:avLst/>
              </a:prstGeom>
              <a:blipFill rotWithShape="0">
                <a:blip r:embed="rId2"/>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57200" y="3296805"/>
                <a:ext cx="8310704" cy="646331"/>
              </a:xfrm>
              <a:prstGeom prst="rect">
                <a:avLst/>
              </a:prstGeom>
            </p:spPr>
            <p:txBody>
              <a:bodyPr wrap="square">
                <a:spAutoFit/>
              </a:bodyPr>
              <a:lstStyle/>
              <a:p>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𝜔</m:t>
                        </m:r>
                      </m:e>
                      <m:sub>
                        <m:r>
                          <a:rPr lang="en-IN" i="1">
                            <a:latin typeface="Cambria Math" panose="02040503050406030204" pitchFamily="18" charset="0"/>
                          </a:rPr>
                          <m:t>𝑘</m:t>
                        </m:r>
                      </m:sub>
                    </m:sSub>
                  </m:oMath>
                </a14:m>
                <a:r>
                  <a:rPr lang="en-US" dirty="0" smtClean="0"/>
                  <a:t> - is the angular velocity about the center of mass of the kth link expressed </a:t>
                </a:r>
              </a:p>
              <a:p>
                <a:r>
                  <a:rPr lang="en-US" dirty="0"/>
                  <a:t> </a:t>
                </a:r>
                <a:r>
                  <a:rPr lang="en-US" dirty="0" smtClean="0"/>
                  <a:t>      with respect to the base frame </a:t>
                </a: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457200" y="3296805"/>
                <a:ext cx="8310704" cy="646331"/>
              </a:xfrm>
              <a:prstGeom prst="rect">
                <a:avLst/>
              </a:prstGeom>
              <a:blipFill rotWithShape="0">
                <a:blip r:embed="rId3"/>
                <a:stretch>
                  <a:fillRect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57200" y="4132690"/>
                <a:ext cx="8310703" cy="646331"/>
              </a:xfrm>
              <a:prstGeom prst="rect">
                <a:avLst/>
              </a:prstGeom>
            </p:spPr>
            <p:txBody>
              <a:bodyPr wrap="square">
                <a:spAutoFit/>
              </a:bodyPr>
              <a:lstStyle/>
              <a:p>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𝑣</m:t>
                        </m:r>
                      </m:e>
                      <m:sub>
                        <m:r>
                          <a:rPr lang="en-IN" i="1">
                            <a:latin typeface="Cambria Math" panose="02040503050406030204" pitchFamily="18" charset="0"/>
                          </a:rPr>
                          <m:t>𝑘</m:t>
                        </m:r>
                      </m:sub>
                    </m:sSub>
                  </m:oMath>
                </a14:m>
                <a:r>
                  <a:rPr lang="en-US" dirty="0" smtClean="0"/>
                  <a:t> - </a:t>
                </a:r>
                <a:r>
                  <a:rPr lang="en-US" dirty="0"/>
                  <a:t>is the </a:t>
                </a:r>
                <a:r>
                  <a:rPr lang="en-US" dirty="0" smtClean="0"/>
                  <a:t>linear velocity </a:t>
                </a:r>
                <a:r>
                  <a:rPr lang="en-US" dirty="0"/>
                  <a:t>about the center of mass of </a:t>
                </a:r>
                <a:r>
                  <a:rPr lang="en-US" dirty="0" smtClean="0"/>
                  <a:t>the kth </a:t>
                </a:r>
                <a:r>
                  <a:rPr lang="en-US" dirty="0"/>
                  <a:t>link </a:t>
                </a:r>
                <a:r>
                  <a:rPr lang="en-US" dirty="0" smtClean="0"/>
                  <a:t>expressed </a:t>
                </a:r>
              </a:p>
              <a:p>
                <a:r>
                  <a:rPr lang="en-US" dirty="0"/>
                  <a:t> </a:t>
                </a:r>
                <a:r>
                  <a:rPr lang="en-US" dirty="0" smtClean="0"/>
                  <a:t>      with </a:t>
                </a:r>
                <a:r>
                  <a:rPr lang="en-US" dirty="0"/>
                  <a:t>respect to the base frame </a:t>
                </a:r>
              </a:p>
            </p:txBody>
          </p:sp>
        </mc:Choice>
        <mc:Fallback xmlns="">
          <p:sp>
            <p:nvSpPr>
              <p:cNvPr id="9" name="Rectangle 8"/>
              <p:cNvSpPr>
                <a:spLocks noRot="1" noChangeAspect="1" noMove="1" noResize="1" noEditPoints="1" noAdjustHandles="1" noChangeArrowheads="1" noChangeShapeType="1" noTextEdit="1"/>
              </p:cNvSpPr>
              <p:nvPr/>
            </p:nvSpPr>
            <p:spPr>
              <a:xfrm>
                <a:off x="457200" y="4132690"/>
                <a:ext cx="8310703" cy="646331"/>
              </a:xfrm>
              <a:prstGeom prst="rect">
                <a:avLst/>
              </a:prstGeom>
              <a:blipFill rotWithShape="0">
                <a:blip r:embed="rId4"/>
                <a:stretch>
                  <a:fillRect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57200" y="5032436"/>
                <a:ext cx="8281831" cy="646331"/>
              </a:xfrm>
              <a:prstGeom prst="rect">
                <a:avLst/>
              </a:prstGeom>
            </p:spPr>
            <p:txBody>
              <a:bodyPr wrap="square">
                <a:spAutoFit/>
              </a:bodyPr>
              <a:lstStyle/>
              <a:p>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𝐷</m:t>
                        </m:r>
                      </m:e>
                      <m:sub>
                        <m:r>
                          <a:rPr lang="en-IN" i="1">
                            <a:latin typeface="Cambria Math" panose="02040503050406030204" pitchFamily="18" charset="0"/>
                          </a:rPr>
                          <m:t>𝑘</m:t>
                        </m:r>
                      </m:sub>
                    </m:sSub>
                  </m:oMath>
                </a14:m>
                <a:r>
                  <a:rPr lang="en-US" dirty="0" smtClean="0"/>
                  <a:t> </a:t>
                </a:r>
                <a:r>
                  <a:rPr lang="en-US" dirty="0"/>
                  <a:t>- is the </a:t>
                </a:r>
                <a:r>
                  <a:rPr lang="en-US" dirty="0" smtClean="0"/>
                  <a:t>Inertia tensor about </a:t>
                </a:r>
                <a:r>
                  <a:rPr lang="en-US" dirty="0"/>
                  <a:t>the center of mass of the kth link </a:t>
                </a:r>
                <a:r>
                  <a:rPr lang="en-US" dirty="0" smtClean="0"/>
                  <a:t>expressed </a:t>
                </a:r>
              </a:p>
              <a:p>
                <a:r>
                  <a:rPr lang="en-US" dirty="0"/>
                  <a:t> </a:t>
                </a:r>
                <a:r>
                  <a:rPr lang="en-US" dirty="0" smtClean="0"/>
                  <a:t>      with </a:t>
                </a:r>
                <a:r>
                  <a:rPr lang="en-US" dirty="0"/>
                  <a:t>respect to the base frame </a:t>
                </a:r>
              </a:p>
            </p:txBody>
          </p:sp>
        </mc:Choice>
        <mc:Fallback xmlns="">
          <p:sp>
            <p:nvSpPr>
              <p:cNvPr id="10" name="Rectangle 9"/>
              <p:cNvSpPr>
                <a:spLocks noRot="1" noChangeAspect="1" noMove="1" noResize="1" noEditPoints="1" noAdjustHandles="1" noChangeArrowheads="1" noChangeShapeType="1" noTextEdit="1"/>
              </p:cNvSpPr>
              <p:nvPr/>
            </p:nvSpPr>
            <p:spPr>
              <a:xfrm>
                <a:off x="457200" y="5032436"/>
                <a:ext cx="8281831" cy="646331"/>
              </a:xfrm>
              <a:prstGeom prst="rect">
                <a:avLst/>
              </a:prstGeom>
              <a:blipFill rotWithShape="0">
                <a:blip r:embed="rId5"/>
                <a:stretch>
                  <a:fillRect t="-5660" b="-1415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136080" y="621360"/>
              <a:ext cx="8739720" cy="5893200"/>
            </p14:xfrm>
          </p:contentPart>
        </mc:Choice>
        <mc:Fallback xmlns="">
          <p:pic>
            <p:nvPicPr>
              <p:cNvPr id="3" name="Ink 2"/>
              <p:cNvPicPr/>
              <p:nvPr/>
            </p:nvPicPr>
            <p:blipFill>
              <a:blip r:embed="rId7"/>
              <a:stretch>
                <a:fillRect/>
              </a:stretch>
            </p:blipFill>
            <p:spPr>
              <a:xfrm>
                <a:off x="123480" y="604800"/>
                <a:ext cx="8768880" cy="5925240"/>
              </a:xfrm>
              <a:prstGeom prst="rect">
                <a:avLst/>
              </a:prstGeom>
            </p:spPr>
          </p:pic>
        </mc:Fallback>
      </mc:AlternateContent>
    </p:spTree>
    <p:extLst>
      <p:ext uri="{BB962C8B-B14F-4D97-AF65-F5344CB8AC3E}">
        <p14:creationId xmlns:p14="http://schemas.microsoft.com/office/powerpoint/2010/main" val="7085480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457200"/>
            <a:ext cx="8518523" cy="761365"/>
          </a:xfrm>
        </p:spPr>
        <p:txBody>
          <a:bodyPr/>
          <a:lstStyle/>
          <a:p>
            <a:r>
              <a:rPr lang="en-IN" dirty="0" smtClean="0"/>
              <a:t>Link Inertia Tensor</a:t>
            </a:r>
            <a:endParaRPr lang="en-US" dirty="0"/>
          </a:p>
        </p:txBody>
      </p:sp>
      <p:sp>
        <p:nvSpPr>
          <p:cNvPr id="3" name="Content Placeholder 2"/>
          <p:cNvSpPr>
            <a:spLocks noGrp="1"/>
          </p:cNvSpPr>
          <p:nvPr>
            <p:ph sz="quarter" idx="1"/>
          </p:nvPr>
        </p:nvSpPr>
        <p:spPr>
          <a:xfrm>
            <a:off x="304801" y="1324985"/>
            <a:ext cx="8518523" cy="2866580"/>
          </a:xfrm>
        </p:spPr>
        <p:txBody>
          <a:bodyPr/>
          <a:lstStyle/>
          <a:p>
            <a:pPr algn="just">
              <a:spcAft>
                <a:spcPts val="1200"/>
              </a:spcAft>
              <a:buFont typeface="Wingdings" panose="05000000000000000000" pitchFamily="2" charset="2"/>
              <a:buChar char="v"/>
            </a:pPr>
            <a:r>
              <a:rPr lang="en-IN" sz="1600" dirty="0"/>
              <a:t>An inertia tensor is a 3X3 matrix which characterizes the distribution of mass of a rigid object.</a:t>
            </a:r>
            <a:endParaRPr lang="en-US" sz="1600" dirty="0"/>
          </a:p>
          <a:p>
            <a:pPr algn="just">
              <a:spcAft>
                <a:spcPts val="1200"/>
              </a:spcAft>
              <a:buFont typeface="Wingdings" panose="05000000000000000000" pitchFamily="2" charset="2"/>
              <a:buChar char="v"/>
            </a:pPr>
            <a:r>
              <a:rPr lang="en-IN" sz="1600" dirty="0"/>
              <a:t>To express inertia tensor with respect to the base coordinate frame, we first consider the case of representing an inertia tensor of a rigid object with respect of a frame whose origin is located at the centre of mass of the object</a:t>
            </a:r>
            <a:endParaRPr lang="en-US" sz="1600" dirty="0"/>
          </a:p>
          <a:p>
            <a:pPr algn="just">
              <a:spcAft>
                <a:spcPts val="1200"/>
              </a:spcAft>
              <a:buFont typeface="Wingdings" panose="05000000000000000000" pitchFamily="2" charset="2"/>
              <a:buChar char="v"/>
            </a:pPr>
            <a:r>
              <a:rPr lang="en-IN" sz="1600" dirty="0"/>
              <a:t>Let </a:t>
            </a:r>
            <a:r>
              <a:rPr lang="en-IN" sz="1600" dirty="0">
                <a:sym typeface="Symbol" panose="05050102010706020507" pitchFamily="18" charset="2"/>
              </a:rPr>
              <a:t></a:t>
            </a:r>
            <a:r>
              <a:rPr lang="en-IN" sz="1600" dirty="0"/>
              <a:t> denote the mass density of the rigid object and let V represent the volume occupied by the object. </a:t>
            </a:r>
            <a:endParaRPr lang="en-US" sz="1600" dirty="0"/>
          </a:p>
          <a:p>
            <a:pPr algn="just">
              <a:spcAft>
                <a:spcPts val="1200"/>
              </a:spcAft>
              <a:buFont typeface="Wingdings" panose="05000000000000000000" pitchFamily="2" charset="2"/>
              <a:buChar char="v"/>
            </a:pPr>
            <a:r>
              <a:rPr lang="en-IN" sz="1600" dirty="0"/>
              <a:t>Then the inertia tensor of the object about its centre of mass expressed with respect to the coordinate frame located at the centre of mass is</a:t>
            </a:r>
            <a:endParaRPr lang="en-US" sz="1600" dirty="0"/>
          </a:p>
          <a:p>
            <a:pPr algn="just">
              <a:spcAft>
                <a:spcPts val="1200"/>
              </a:spcAft>
              <a:buFont typeface="Wingdings" panose="05000000000000000000" pitchFamily="2" charset="2"/>
              <a:buChar char="v"/>
            </a:pPr>
            <a:endParaRPr lang="en-US" sz="1600"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3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5</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xmlns:a14="http://schemas.microsoft.com/office/drawing/2010/main">
        <mc:Choice Requires="a14">
          <p:sp>
            <p:nvSpPr>
              <p:cNvPr id="8" name="Rectangle 7"/>
              <p:cNvSpPr/>
              <p:nvPr/>
            </p:nvSpPr>
            <p:spPr>
              <a:xfrm>
                <a:off x="42583" y="4285488"/>
                <a:ext cx="6974541" cy="21134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r>
                        <a:rPr lang="en-US" i="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nary>
                                  <m:naryPr>
                                    <m:limLoc m:val="subSup"/>
                                    <m:ctrlPr>
                                      <a:rPr lang="en-US" i="1">
                                        <a:latin typeface="Cambria Math" panose="02040503050406030204" pitchFamily="18" charset="0"/>
                                      </a:rPr>
                                    </m:ctrlPr>
                                  </m:naryPr>
                                  <m:sub>
                                    <m:r>
                                      <a:rPr lang="en-US" i="1">
                                        <a:latin typeface="Cambria Math" panose="02040503050406030204" pitchFamily="18" charset="0"/>
                                      </a:rPr>
                                      <m:t>𝑉</m:t>
                                    </m:r>
                                  </m:sub>
                                  <m:sup/>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0">
                                                <a:latin typeface="Cambria Math" panose="02040503050406030204" pitchFamily="18" charset="0"/>
                                              </a:rPr>
                                              <m:t>2</m:t>
                                            </m:r>
                                          </m:sup>
                                        </m:sSup>
                                        <m:r>
                                          <a:rPr lang="en-US" i="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0">
                                                <a:latin typeface="Cambria Math" panose="02040503050406030204" pitchFamily="18" charset="0"/>
                                              </a:rPr>
                                              <m:t>2</m:t>
                                            </m:r>
                                          </m:sup>
                                        </m:sSup>
                                      </m:e>
                                    </m:d>
                                    <m:r>
                                      <a:rPr lang="en-US" i="1">
                                        <a:latin typeface="Cambria Math" panose="02040503050406030204" pitchFamily="18" charset="0"/>
                                      </a:rPr>
                                      <m:t>𝜌</m:t>
                                    </m:r>
                                    <m:r>
                                      <a:rPr lang="en-US" i="0">
                                        <a:latin typeface="Cambria Math" panose="02040503050406030204" pitchFamily="18" charset="0"/>
                                      </a:rPr>
                                      <m:t> </m:t>
                                    </m:r>
                                    <m:r>
                                      <a:rPr lang="en-US" i="1">
                                        <a:latin typeface="Cambria Math" panose="02040503050406030204" pitchFamily="18" charset="0"/>
                                      </a:rPr>
                                      <m:t>𝑑𝑉</m:t>
                                    </m:r>
                                  </m:e>
                                </m:nary>
                              </m:e>
                              <m:e>
                                <m:r>
                                  <a:rPr lang="en-US" i="0">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𝑉</m:t>
                                    </m:r>
                                  </m:sub>
                                  <m:sup/>
                                  <m:e>
                                    <m:d>
                                      <m:dPr>
                                        <m:ctrlPr>
                                          <a:rPr lang="en-US" i="1">
                                            <a:latin typeface="Cambria Math" panose="02040503050406030204" pitchFamily="18" charset="0"/>
                                          </a:rPr>
                                        </m:ctrlPr>
                                      </m:dPr>
                                      <m:e>
                                        <m:r>
                                          <a:rPr lang="en-US" i="1">
                                            <a:latin typeface="Cambria Math" panose="02040503050406030204" pitchFamily="18" charset="0"/>
                                          </a:rPr>
                                          <m:t>𝑥𝑦</m:t>
                                        </m:r>
                                        <m:r>
                                          <a:rPr lang="en-US" i="1">
                                            <a:latin typeface="Cambria Math" panose="02040503050406030204" pitchFamily="18" charset="0"/>
                                          </a:rPr>
                                          <m:t>𝜌</m:t>
                                        </m:r>
                                      </m:e>
                                    </m:d>
                                    <m:r>
                                      <a:rPr lang="en-US" i="0">
                                        <a:latin typeface="Cambria Math" panose="02040503050406030204" pitchFamily="18" charset="0"/>
                                      </a:rPr>
                                      <m:t> </m:t>
                                    </m:r>
                                    <m:r>
                                      <a:rPr lang="en-US" i="1">
                                        <a:latin typeface="Cambria Math" panose="02040503050406030204" pitchFamily="18" charset="0"/>
                                      </a:rPr>
                                      <m:t>𝑑𝑉</m:t>
                                    </m:r>
                                  </m:e>
                                </m:nary>
                              </m:e>
                              <m:e>
                                <m:r>
                                  <a:rPr lang="en-US" i="0">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𝑉</m:t>
                                    </m:r>
                                  </m:sub>
                                  <m:sup/>
                                  <m:e>
                                    <m:d>
                                      <m:dPr>
                                        <m:ctrlPr>
                                          <a:rPr lang="en-US" i="1">
                                            <a:latin typeface="Cambria Math" panose="02040503050406030204" pitchFamily="18" charset="0"/>
                                          </a:rPr>
                                        </m:ctrlPr>
                                      </m:dPr>
                                      <m:e>
                                        <m:r>
                                          <a:rPr lang="en-US" i="1">
                                            <a:latin typeface="Cambria Math" panose="02040503050406030204" pitchFamily="18" charset="0"/>
                                          </a:rPr>
                                          <m:t>𝑥𝑧</m:t>
                                        </m:r>
                                        <m:r>
                                          <a:rPr lang="en-US" i="1">
                                            <a:latin typeface="Cambria Math" panose="02040503050406030204" pitchFamily="18" charset="0"/>
                                          </a:rPr>
                                          <m:t>𝜌</m:t>
                                        </m:r>
                                      </m:e>
                                    </m:d>
                                    <m:r>
                                      <a:rPr lang="en-US" i="0">
                                        <a:latin typeface="Cambria Math" panose="02040503050406030204" pitchFamily="18" charset="0"/>
                                      </a:rPr>
                                      <m:t> </m:t>
                                    </m:r>
                                    <m:r>
                                      <a:rPr lang="en-US" i="1">
                                        <a:latin typeface="Cambria Math" panose="02040503050406030204" pitchFamily="18" charset="0"/>
                                      </a:rPr>
                                      <m:t>𝑑𝑉</m:t>
                                    </m:r>
                                  </m:e>
                                </m:nary>
                              </m:e>
                            </m:mr>
                            <m:mr>
                              <m:e>
                                <m:r>
                                  <a:rPr lang="en-US" i="0">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𝑉</m:t>
                                    </m:r>
                                  </m:sub>
                                  <m:sup/>
                                  <m:e>
                                    <m:d>
                                      <m:dPr>
                                        <m:ctrlPr>
                                          <a:rPr lang="en-US" i="1">
                                            <a:latin typeface="Cambria Math" panose="02040503050406030204" pitchFamily="18" charset="0"/>
                                          </a:rPr>
                                        </m:ctrlPr>
                                      </m:dPr>
                                      <m:e>
                                        <m:r>
                                          <a:rPr lang="en-US" i="1">
                                            <a:latin typeface="Cambria Math" panose="02040503050406030204" pitchFamily="18" charset="0"/>
                                          </a:rPr>
                                          <m:t>𝑥𝑦</m:t>
                                        </m:r>
                                        <m:r>
                                          <a:rPr lang="en-US" i="1">
                                            <a:latin typeface="Cambria Math" panose="02040503050406030204" pitchFamily="18" charset="0"/>
                                          </a:rPr>
                                          <m:t>𝜌</m:t>
                                        </m:r>
                                      </m:e>
                                    </m:d>
                                    <m:r>
                                      <a:rPr lang="en-US" i="0">
                                        <a:latin typeface="Cambria Math" panose="02040503050406030204" pitchFamily="18" charset="0"/>
                                      </a:rPr>
                                      <m:t> </m:t>
                                    </m:r>
                                    <m:r>
                                      <a:rPr lang="en-US" i="1">
                                        <a:latin typeface="Cambria Math" panose="02040503050406030204" pitchFamily="18" charset="0"/>
                                      </a:rPr>
                                      <m:t>𝑑𝑉</m:t>
                                    </m:r>
                                  </m:e>
                                </m:nary>
                              </m:e>
                              <m:e>
                                <m:nary>
                                  <m:naryPr>
                                    <m:limLoc m:val="subSup"/>
                                    <m:ctrlPr>
                                      <a:rPr lang="en-US" i="1">
                                        <a:latin typeface="Cambria Math" panose="02040503050406030204" pitchFamily="18" charset="0"/>
                                      </a:rPr>
                                    </m:ctrlPr>
                                  </m:naryPr>
                                  <m:sub>
                                    <m:r>
                                      <a:rPr lang="en-US" i="1">
                                        <a:latin typeface="Cambria Math" panose="02040503050406030204" pitchFamily="18" charset="0"/>
                                      </a:rPr>
                                      <m:t>𝑉</m:t>
                                    </m:r>
                                  </m:sub>
                                  <m:sup/>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0">
                                                <a:latin typeface="Cambria Math" panose="02040503050406030204" pitchFamily="18" charset="0"/>
                                              </a:rPr>
                                              <m:t>2</m:t>
                                            </m:r>
                                          </m:sup>
                                        </m:sSup>
                                        <m:r>
                                          <a:rPr lang="en-US" i="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0">
                                                <a:latin typeface="Cambria Math" panose="02040503050406030204" pitchFamily="18" charset="0"/>
                                              </a:rPr>
                                              <m:t>2</m:t>
                                            </m:r>
                                          </m:sup>
                                        </m:sSup>
                                      </m:e>
                                    </m:d>
                                    <m:r>
                                      <a:rPr lang="en-US" i="1">
                                        <a:latin typeface="Cambria Math" panose="02040503050406030204" pitchFamily="18" charset="0"/>
                                      </a:rPr>
                                      <m:t>𝜌</m:t>
                                    </m:r>
                                    <m:r>
                                      <a:rPr lang="en-US" i="0">
                                        <a:latin typeface="Cambria Math" panose="02040503050406030204" pitchFamily="18" charset="0"/>
                                      </a:rPr>
                                      <m:t> </m:t>
                                    </m:r>
                                    <m:r>
                                      <a:rPr lang="en-US" i="1">
                                        <a:latin typeface="Cambria Math" panose="02040503050406030204" pitchFamily="18" charset="0"/>
                                      </a:rPr>
                                      <m:t>𝑑𝑉</m:t>
                                    </m:r>
                                  </m:e>
                                </m:nary>
                              </m:e>
                              <m:e>
                                <m:r>
                                  <a:rPr lang="en-US" i="0">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𝑉</m:t>
                                    </m:r>
                                  </m:sub>
                                  <m:sup/>
                                  <m:e>
                                    <m:d>
                                      <m:dPr>
                                        <m:ctrlPr>
                                          <a:rPr lang="en-US" i="1">
                                            <a:latin typeface="Cambria Math" panose="02040503050406030204" pitchFamily="18" charset="0"/>
                                          </a:rPr>
                                        </m:ctrlPr>
                                      </m:dPr>
                                      <m:e>
                                        <m:r>
                                          <a:rPr lang="en-US" i="1">
                                            <a:latin typeface="Cambria Math" panose="02040503050406030204" pitchFamily="18" charset="0"/>
                                          </a:rPr>
                                          <m:t>𝑦𝑧</m:t>
                                        </m:r>
                                        <m:r>
                                          <a:rPr lang="en-US" i="1">
                                            <a:latin typeface="Cambria Math" panose="02040503050406030204" pitchFamily="18" charset="0"/>
                                          </a:rPr>
                                          <m:t>𝜌</m:t>
                                        </m:r>
                                      </m:e>
                                    </m:d>
                                    <m:r>
                                      <a:rPr lang="en-US" i="0">
                                        <a:latin typeface="Cambria Math" panose="02040503050406030204" pitchFamily="18" charset="0"/>
                                      </a:rPr>
                                      <m:t> </m:t>
                                    </m:r>
                                    <m:r>
                                      <a:rPr lang="en-US" i="1">
                                        <a:latin typeface="Cambria Math" panose="02040503050406030204" pitchFamily="18" charset="0"/>
                                      </a:rPr>
                                      <m:t>𝑑𝑉</m:t>
                                    </m:r>
                                  </m:e>
                                </m:nary>
                              </m:e>
                            </m:mr>
                            <m:mr>
                              <m:e>
                                <m:r>
                                  <a:rPr lang="en-US" i="0">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𝑉</m:t>
                                    </m:r>
                                  </m:sub>
                                  <m:sup/>
                                  <m:e>
                                    <m:d>
                                      <m:dPr>
                                        <m:ctrlPr>
                                          <a:rPr lang="en-US" i="1">
                                            <a:latin typeface="Cambria Math" panose="02040503050406030204" pitchFamily="18" charset="0"/>
                                          </a:rPr>
                                        </m:ctrlPr>
                                      </m:dPr>
                                      <m:e>
                                        <m:r>
                                          <a:rPr lang="en-US" i="1">
                                            <a:latin typeface="Cambria Math" panose="02040503050406030204" pitchFamily="18" charset="0"/>
                                          </a:rPr>
                                          <m:t>𝑥𝑧</m:t>
                                        </m:r>
                                        <m:r>
                                          <a:rPr lang="en-US" i="1">
                                            <a:latin typeface="Cambria Math" panose="02040503050406030204" pitchFamily="18" charset="0"/>
                                          </a:rPr>
                                          <m:t>𝜌</m:t>
                                        </m:r>
                                      </m:e>
                                    </m:d>
                                    <m:r>
                                      <a:rPr lang="en-US" i="0">
                                        <a:latin typeface="Cambria Math" panose="02040503050406030204" pitchFamily="18" charset="0"/>
                                      </a:rPr>
                                      <m:t> </m:t>
                                    </m:r>
                                    <m:r>
                                      <a:rPr lang="en-US" i="1">
                                        <a:latin typeface="Cambria Math" panose="02040503050406030204" pitchFamily="18" charset="0"/>
                                      </a:rPr>
                                      <m:t>𝑑𝑉</m:t>
                                    </m:r>
                                  </m:e>
                                </m:nary>
                              </m:e>
                              <m:e>
                                <m:r>
                                  <a:rPr lang="en-US" i="0">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𝑉</m:t>
                                    </m:r>
                                  </m:sub>
                                  <m:sup/>
                                  <m:e>
                                    <m:d>
                                      <m:dPr>
                                        <m:ctrlPr>
                                          <a:rPr lang="en-US" i="1">
                                            <a:latin typeface="Cambria Math" panose="02040503050406030204" pitchFamily="18" charset="0"/>
                                          </a:rPr>
                                        </m:ctrlPr>
                                      </m:dPr>
                                      <m:e>
                                        <m:r>
                                          <a:rPr lang="en-US" i="1">
                                            <a:latin typeface="Cambria Math" panose="02040503050406030204" pitchFamily="18" charset="0"/>
                                          </a:rPr>
                                          <m:t>𝑦𝑧</m:t>
                                        </m:r>
                                        <m:r>
                                          <a:rPr lang="en-US" i="1">
                                            <a:latin typeface="Cambria Math" panose="02040503050406030204" pitchFamily="18" charset="0"/>
                                          </a:rPr>
                                          <m:t>𝜌</m:t>
                                        </m:r>
                                      </m:e>
                                    </m:d>
                                    <m:r>
                                      <a:rPr lang="en-US" i="0">
                                        <a:latin typeface="Cambria Math" panose="02040503050406030204" pitchFamily="18" charset="0"/>
                                      </a:rPr>
                                      <m:t> </m:t>
                                    </m:r>
                                    <m:r>
                                      <a:rPr lang="en-US" i="1">
                                        <a:latin typeface="Cambria Math" panose="02040503050406030204" pitchFamily="18" charset="0"/>
                                      </a:rPr>
                                      <m:t>𝑑𝑉</m:t>
                                    </m:r>
                                  </m:e>
                                </m:nary>
                              </m:e>
                              <m:e>
                                <m:nary>
                                  <m:naryPr>
                                    <m:limLoc m:val="subSup"/>
                                    <m:ctrlPr>
                                      <a:rPr lang="en-US" i="1">
                                        <a:latin typeface="Cambria Math" panose="02040503050406030204" pitchFamily="18" charset="0"/>
                                      </a:rPr>
                                    </m:ctrlPr>
                                  </m:naryPr>
                                  <m:sub>
                                    <m:r>
                                      <a:rPr lang="en-US" i="1">
                                        <a:latin typeface="Cambria Math" panose="02040503050406030204" pitchFamily="18" charset="0"/>
                                      </a:rPr>
                                      <m:t>𝑉</m:t>
                                    </m:r>
                                  </m:sub>
                                  <m:sup/>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0">
                                                <a:latin typeface="Cambria Math" panose="02040503050406030204" pitchFamily="18" charset="0"/>
                                              </a:rPr>
                                              <m:t>2</m:t>
                                            </m:r>
                                          </m:sup>
                                        </m:sSup>
                                        <m:r>
                                          <a:rPr lang="en-US" i="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0">
                                                <a:latin typeface="Cambria Math" panose="02040503050406030204" pitchFamily="18" charset="0"/>
                                              </a:rPr>
                                              <m:t>2</m:t>
                                            </m:r>
                                          </m:sup>
                                        </m:sSup>
                                      </m:e>
                                    </m:d>
                                    <m:r>
                                      <a:rPr lang="en-US" i="1">
                                        <a:latin typeface="Cambria Math" panose="02040503050406030204" pitchFamily="18" charset="0"/>
                                      </a:rPr>
                                      <m:t>𝜌</m:t>
                                    </m:r>
                                    <m:r>
                                      <a:rPr lang="en-US" i="0">
                                        <a:latin typeface="Cambria Math" panose="02040503050406030204" pitchFamily="18" charset="0"/>
                                      </a:rPr>
                                      <m:t> </m:t>
                                    </m:r>
                                    <m:r>
                                      <a:rPr lang="en-US" i="1">
                                        <a:latin typeface="Cambria Math" panose="02040503050406030204" pitchFamily="18" charset="0"/>
                                      </a:rPr>
                                      <m:t>𝑑𝑉</m:t>
                                    </m:r>
                                  </m:e>
                                </m:nary>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42583" y="4285488"/>
                <a:ext cx="6974541" cy="2113464"/>
              </a:xfrm>
              <a:prstGeom prst="rect">
                <a:avLst/>
              </a:prstGeom>
              <a:blipFill rotWithShape="0">
                <a:blip r:embed="rId2"/>
                <a:stretch>
                  <a:fillRect/>
                </a:stretch>
              </a:blipFill>
            </p:spPr>
            <p:txBody>
              <a:bodyPr/>
              <a:lstStyle/>
              <a:p>
                <a:r>
                  <a:rPr lang="en-US">
                    <a:noFill/>
                  </a:rPr>
                  <a:t> </a:t>
                </a:r>
              </a:p>
            </p:txBody>
          </p:sp>
        </mc:Fallback>
      </mc:AlternateContent>
      <p:sp>
        <p:nvSpPr>
          <p:cNvPr id="9" name="TextBox 8"/>
          <p:cNvSpPr txBox="1"/>
          <p:nvPr/>
        </p:nvSpPr>
        <p:spPr>
          <a:xfrm>
            <a:off x="6781800" y="4557390"/>
            <a:ext cx="2362200" cy="1723549"/>
          </a:xfrm>
          <a:prstGeom prst="rect">
            <a:avLst/>
          </a:prstGeom>
          <a:noFill/>
        </p:spPr>
        <p:txBody>
          <a:bodyPr wrap="square" rtlCol="0">
            <a:spAutoFit/>
          </a:bodyPr>
          <a:lstStyle/>
          <a:p>
            <a:pPr marL="285750" indent="-285750">
              <a:spcAft>
                <a:spcPts val="1200"/>
              </a:spcAft>
              <a:buFont typeface="Wingdings" panose="05000000000000000000" pitchFamily="2" charset="2"/>
              <a:buChar char="v"/>
            </a:pPr>
            <a:r>
              <a:rPr lang="en-IN" sz="1600" dirty="0" smtClean="0"/>
              <a:t>The three diagonal elements are called Moments of inertia.</a:t>
            </a:r>
          </a:p>
          <a:p>
            <a:pPr marL="285750" indent="-285750">
              <a:spcAft>
                <a:spcPts val="1200"/>
              </a:spcAft>
              <a:buFont typeface="Wingdings" panose="05000000000000000000" pitchFamily="2" charset="2"/>
              <a:buChar char="v"/>
            </a:pPr>
            <a:r>
              <a:rPr lang="en-IN" sz="1600" dirty="0" smtClean="0"/>
              <a:t>The off-diagonal elements are called Products of Inertia.</a:t>
            </a:r>
            <a:endParaRPr lang="en-US" sz="1600"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146160" y="222840"/>
              <a:ext cx="8622000" cy="6253920"/>
            </p14:xfrm>
          </p:contentPart>
        </mc:Choice>
        <mc:Fallback xmlns="">
          <p:pic>
            <p:nvPicPr>
              <p:cNvPr id="7" name="Ink 6"/>
              <p:cNvPicPr/>
              <p:nvPr/>
            </p:nvPicPr>
            <p:blipFill>
              <a:blip r:embed="rId4"/>
              <a:stretch>
                <a:fillRect/>
              </a:stretch>
            </p:blipFill>
            <p:spPr>
              <a:xfrm>
                <a:off x="133920" y="206280"/>
                <a:ext cx="8649360" cy="6286320"/>
              </a:xfrm>
              <a:prstGeom prst="rect">
                <a:avLst/>
              </a:prstGeom>
            </p:spPr>
          </p:pic>
        </mc:Fallback>
      </mc:AlternateContent>
    </p:spTree>
    <p:extLst>
      <p:ext uri="{BB962C8B-B14F-4D97-AF65-F5344CB8AC3E}">
        <p14:creationId xmlns:p14="http://schemas.microsoft.com/office/powerpoint/2010/main" val="1755220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Product of Inertia</a:t>
            </a:r>
            <a:endParaRPr lang="en-US"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3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6</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sp>
        <p:nvSpPr>
          <p:cNvPr id="7" name="Rectangle 6"/>
          <p:cNvSpPr/>
          <p:nvPr/>
        </p:nvSpPr>
        <p:spPr>
          <a:xfrm>
            <a:off x="533400" y="4795025"/>
            <a:ext cx="8153400" cy="923330"/>
          </a:xfrm>
          <a:prstGeom prst="rect">
            <a:avLst/>
          </a:prstGeom>
        </p:spPr>
        <p:txBody>
          <a:bodyPr wrap="square">
            <a:spAutoFit/>
          </a:bodyPr>
          <a:lstStyle/>
          <a:p>
            <a:pPr algn="just"/>
            <a:r>
              <a:rPr lang="en-US" dirty="0"/>
              <a:t>Products of inertia of a body are measures of </a:t>
            </a:r>
            <a:r>
              <a:rPr lang="en-US" dirty="0" smtClean="0"/>
              <a:t>symmetry</a:t>
            </a:r>
          </a:p>
          <a:p>
            <a:pPr marL="285750" indent="-285750" algn="just">
              <a:buFont typeface="Wingdings" panose="05000000000000000000" pitchFamily="2" charset="2"/>
              <a:buChar char="v"/>
            </a:pPr>
            <a:r>
              <a:rPr lang="en-US" dirty="0" smtClean="0"/>
              <a:t>If </a:t>
            </a:r>
            <a:r>
              <a:rPr lang="en-US" dirty="0"/>
              <a:t>a particular plane is a plane of symmetry, then the products of inertia associated with any axis perpendicular to that plane are zero. </a:t>
            </a:r>
          </a:p>
        </p:txBody>
      </p:sp>
      <p:sp>
        <p:nvSpPr>
          <p:cNvPr id="8" name="Rectangle 7"/>
          <p:cNvSpPr/>
          <p:nvPr/>
        </p:nvSpPr>
        <p:spPr>
          <a:xfrm>
            <a:off x="457201" y="1350774"/>
            <a:ext cx="8229600" cy="1477328"/>
          </a:xfrm>
          <a:prstGeom prst="rect">
            <a:avLst/>
          </a:prstGeom>
        </p:spPr>
        <p:txBody>
          <a:bodyPr wrap="square">
            <a:spAutoFit/>
          </a:bodyPr>
          <a:lstStyle/>
          <a:p>
            <a:pPr algn="just"/>
            <a:r>
              <a:rPr lang="en-US" b="1" dirty="0"/>
              <a:t>Product of Inertia</a:t>
            </a:r>
          </a:p>
          <a:p>
            <a:pPr marL="285750" indent="-285750" algn="just">
              <a:buFont typeface="Wingdings" panose="05000000000000000000" pitchFamily="2" charset="2"/>
              <a:buChar char="v"/>
            </a:pPr>
            <a:r>
              <a:rPr lang="en-US" dirty="0" smtClean="0"/>
              <a:t>A </a:t>
            </a:r>
            <a:r>
              <a:rPr lang="en-US" dirty="0"/>
              <a:t>quantity that characterizes the mass distribution in a body or mechanical system. Products of inertia are the sums of the products formed by multiplying the mass </a:t>
            </a:r>
            <a:r>
              <a:rPr lang="en-US" i="1" dirty="0" err="1"/>
              <a:t>m</a:t>
            </a:r>
            <a:r>
              <a:rPr lang="en-US" i="1" baseline="-25000" dirty="0" err="1"/>
              <a:t>k</a:t>
            </a:r>
            <a:r>
              <a:rPr lang="en-US" dirty="0"/>
              <a:t> of each point of the body or system by the product of two of the coordinates </a:t>
            </a:r>
            <a:r>
              <a:rPr lang="en-US" i="1" dirty="0" err="1"/>
              <a:t>x</a:t>
            </a:r>
            <a:r>
              <a:rPr lang="en-US" i="1" baseline="-25000" dirty="0" err="1"/>
              <a:t>k</a:t>
            </a:r>
            <a:r>
              <a:rPr lang="en-US" i="1" dirty="0"/>
              <a:t>, </a:t>
            </a:r>
            <a:r>
              <a:rPr lang="en-US" i="1" dirty="0" err="1"/>
              <a:t>y</a:t>
            </a:r>
            <a:r>
              <a:rPr lang="en-US" i="1" baseline="-25000" dirty="0" err="1"/>
              <a:t>k</a:t>
            </a:r>
            <a:r>
              <a:rPr lang="en-US" i="1" dirty="0"/>
              <a:t>, </a:t>
            </a:r>
            <a:r>
              <a:rPr lang="en-US" i="1" dirty="0" err="1"/>
              <a:t>z</a:t>
            </a:r>
            <a:r>
              <a:rPr lang="en-US" i="1" baseline="-25000" dirty="0" err="1"/>
              <a:t>k</a:t>
            </a:r>
            <a:r>
              <a:rPr lang="en-US" dirty="0"/>
              <a:t> of the point</a:t>
            </a:r>
          </a:p>
        </p:txBody>
      </p:sp>
      <p:sp>
        <p:nvSpPr>
          <p:cNvPr id="9" name="Rectangle 8"/>
          <p:cNvSpPr/>
          <p:nvPr/>
        </p:nvSpPr>
        <p:spPr>
          <a:xfrm>
            <a:off x="457200" y="3211399"/>
            <a:ext cx="8229600" cy="1200329"/>
          </a:xfrm>
          <a:prstGeom prst="rect">
            <a:avLst/>
          </a:prstGeom>
        </p:spPr>
        <p:txBody>
          <a:bodyPr wrap="square">
            <a:spAutoFit/>
          </a:bodyPr>
          <a:lstStyle/>
          <a:p>
            <a:pPr marL="285750" indent="-285750" algn="just">
              <a:buFont typeface="Wingdings" panose="05000000000000000000" pitchFamily="2" charset="2"/>
              <a:buChar char="v"/>
            </a:pPr>
            <a:r>
              <a:rPr lang="en-US" dirty="0"/>
              <a:t>The values of the products of inertia depend on the orientations of the coordinate axes. For every point of the body or system, there exist at least three mutually perpendicular axes, called the principal axes of inertia, for which the products of inertia are equal to zero.</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275760" y="387360"/>
              <a:ext cx="3665160" cy="714240"/>
            </p14:xfrm>
          </p:contentPart>
        </mc:Choice>
        <mc:Fallback xmlns="">
          <p:pic>
            <p:nvPicPr>
              <p:cNvPr id="3" name="Ink 2"/>
              <p:cNvPicPr/>
              <p:nvPr/>
            </p:nvPicPr>
            <p:blipFill>
              <a:blip r:embed="rId3"/>
              <a:stretch>
                <a:fillRect/>
              </a:stretch>
            </p:blipFill>
            <p:spPr>
              <a:xfrm>
                <a:off x="263160" y="374040"/>
                <a:ext cx="3692160" cy="742320"/>
              </a:xfrm>
              <a:prstGeom prst="rect">
                <a:avLst/>
              </a:prstGeom>
            </p:spPr>
          </p:pic>
        </mc:Fallback>
      </mc:AlternateContent>
    </p:spTree>
    <p:extLst>
      <p:ext uri="{BB962C8B-B14F-4D97-AF65-F5344CB8AC3E}">
        <p14:creationId xmlns:p14="http://schemas.microsoft.com/office/powerpoint/2010/main" val="29259890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457200"/>
            <a:ext cx="8518523" cy="761365"/>
          </a:xfrm>
        </p:spPr>
        <p:txBody>
          <a:bodyPr>
            <a:normAutofit fontScale="90000"/>
          </a:bodyPr>
          <a:lstStyle/>
          <a:p>
            <a:r>
              <a:rPr lang="en-IN" dirty="0" smtClean="0"/>
              <a:t>Lagrange-Euler Dynamic Model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304801" y="1418272"/>
                <a:ext cx="8686799" cy="5058093"/>
              </a:xfrm>
            </p:spPr>
            <p:txBody>
              <a:bodyPr/>
              <a:lstStyle/>
              <a:p>
                <a:pPr marL="457200" indent="-457200">
                  <a:buFont typeface="+mj-lt"/>
                  <a:buAutoNum type="arabicPeriod"/>
                </a:pPr>
                <a:r>
                  <a:rPr lang="en-IN" sz="2000" dirty="0" smtClean="0"/>
                  <a:t>Apply D-H Algorithm to assign link coordinates orienting frame L with the principal axes of link </a:t>
                </a:r>
                <a:r>
                  <a:rPr lang="en-IN" sz="2000" dirty="0" err="1" smtClean="0"/>
                  <a:t>i</a:t>
                </a:r>
                <a:r>
                  <a:rPr lang="en-IN" sz="2000" dirty="0" smtClean="0"/>
                  <a:t>.</a:t>
                </a:r>
              </a:p>
              <a:p>
                <a:pPr marL="457200" indent="-457200">
                  <a:buFont typeface="+mj-lt"/>
                  <a:buAutoNum type="arabicPeriod"/>
                </a:pPr>
                <a:r>
                  <a:rPr lang="en-IN" sz="2000" dirty="0" smtClean="0"/>
                  <a:t>Set </a:t>
                </a:r>
                <a14:m>
                  <m:oMath xmlns:m="http://schemas.openxmlformats.org/officeDocument/2006/math">
                    <m:sSubSup>
                      <m:sSubSupPr>
                        <m:ctrlPr>
                          <a:rPr lang="en-IN" sz="2000" i="1">
                            <a:latin typeface="Cambria Math" panose="02040503050406030204" pitchFamily="18" charset="0"/>
                          </a:rPr>
                        </m:ctrlPr>
                      </m:sSubSupPr>
                      <m:e>
                        <m:r>
                          <a:rPr lang="en-IN" sz="2000" i="1">
                            <a:latin typeface="Cambria Math" panose="02040503050406030204" pitchFamily="18" charset="0"/>
                          </a:rPr>
                          <m:t>𝑇</m:t>
                        </m:r>
                      </m:e>
                      <m:sub>
                        <m:r>
                          <a:rPr lang="en-IN" sz="2000" i="1">
                            <a:latin typeface="Cambria Math" panose="02040503050406030204" pitchFamily="18" charset="0"/>
                          </a:rPr>
                          <m:t>0</m:t>
                        </m:r>
                      </m:sub>
                      <m:sup>
                        <m:r>
                          <a:rPr lang="en-IN" sz="2000" i="1">
                            <a:latin typeface="Cambria Math" panose="02040503050406030204" pitchFamily="18" charset="0"/>
                          </a:rPr>
                          <m:t>0</m:t>
                        </m:r>
                      </m:sup>
                    </m:sSubSup>
                  </m:oMath>
                </a14:m>
                <a:r>
                  <a:rPr lang="en-IN" sz="2000" dirty="0" smtClean="0"/>
                  <a:t> = I </a:t>
                </a:r>
                <a:r>
                  <a:rPr lang="en-IN" sz="2000" i="1" dirty="0" err="1" smtClean="0"/>
                  <a:t>i</a:t>
                </a:r>
                <a:r>
                  <a:rPr lang="en-IN" sz="2000" dirty="0" smtClean="0"/>
                  <a:t> = 1, D(q) = 0</a:t>
                </a:r>
              </a:p>
              <a:p>
                <a:pPr marL="457200" indent="-457200">
                  <a:buFont typeface="+mj-lt"/>
                  <a:buAutoNum type="arabicPeriod"/>
                </a:pPr>
                <a:r>
                  <a:rPr lang="en-IN" sz="2000" dirty="0" smtClean="0"/>
                  <a:t>Find </a:t>
                </a:r>
                <a14:m>
                  <m:oMath xmlns:m="http://schemas.openxmlformats.org/officeDocument/2006/math">
                    <m:r>
                      <a:rPr lang="en-IN" sz="2000" i="1">
                        <a:latin typeface="Cambria Math" panose="02040503050406030204" pitchFamily="18" charset="0"/>
                        <a:ea typeface="Cambria Math" panose="02040503050406030204" pitchFamily="18" charset="0"/>
                      </a:rPr>
                      <m:t>∆</m:t>
                    </m:r>
                    <m:sSup>
                      <m:sSupPr>
                        <m:ctrlPr>
                          <a:rPr lang="en-IN" sz="2000" i="1">
                            <a:latin typeface="Cambria Math" panose="02040503050406030204" pitchFamily="18" charset="0"/>
                            <a:ea typeface="Cambria Math" panose="02040503050406030204" pitchFamily="18" charset="0"/>
                          </a:rPr>
                        </m:ctrlPr>
                      </m:sSupPr>
                      <m:e>
                        <m:r>
                          <a:rPr lang="en-IN" sz="2000" i="1">
                            <a:latin typeface="Cambria Math" panose="02040503050406030204" pitchFamily="18" charset="0"/>
                            <a:ea typeface="Cambria Math" panose="02040503050406030204" pitchFamily="18" charset="0"/>
                          </a:rPr>
                          <m:t>𝐶</m:t>
                        </m:r>
                      </m:e>
                      <m:sup>
                        <m:r>
                          <a:rPr lang="en-IN" sz="2000" i="1">
                            <a:latin typeface="Cambria Math" panose="02040503050406030204" pitchFamily="18" charset="0"/>
                            <a:ea typeface="Cambria Math" panose="02040503050406030204" pitchFamily="18" charset="0"/>
                          </a:rPr>
                          <m:t>𝑖</m:t>
                        </m:r>
                      </m:sup>
                    </m:sSup>
                  </m:oMath>
                </a14:m>
                <a:r>
                  <a:rPr lang="en-IN" sz="2000" dirty="0" smtClean="0"/>
                  <a:t>, the homogeneous coordinates of the centre of mass of link </a:t>
                </a:r>
                <a:r>
                  <a:rPr lang="en-IN" sz="2000" dirty="0" err="1" smtClean="0"/>
                  <a:t>i</a:t>
                </a:r>
                <a:r>
                  <a:rPr lang="en-IN" sz="2000" dirty="0" smtClean="0"/>
                  <a:t> with respect to frame </a:t>
                </a:r>
                <a14:m>
                  <m:oMath xmlns:m="http://schemas.openxmlformats.org/officeDocument/2006/math">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𝐿</m:t>
                        </m:r>
                      </m:e>
                      <m:sub>
                        <m:r>
                          <a:rPr lang="en-IN" sz="2000" i="1">
                            <a:latin typeface="Cambria Math" panose="02040503050406030204" pitchFamily="18" charset="0"/>
                            <a:ea typeface="Cambria Math" panose="02040503050406030204" pitchFamily="18" charset="0"/>
                          </a:rPr>
                          <m:t>𝑖</m:t>
                        </m:r>
                      </m:sub>
                    </m:sSub>
                  </m:oMath>
                </a14:m>
                <a:endParaRPr lang="en-US" sz="2000" dirty="0" smtClean="0"/>
              </a:p>
              <a:p>
                <a:pPr marL="457200" indent="-457200">
                  <a:buFont typeface="+mj-lt"/>
                  <a:buAutoNum type="arabicPeriod"/>
                </a:pPr>
                <a14:m>
                  <m:oMath xmlns:m="http://schemas.openxmlformats.org/officeDocument/2006/math">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𝐿</m:t>
                        </m:r>
                      </m:e>
                      <m:sub>
                        <m:r>
                          <a:rPr lang="en-IN" sz="2000" b="0" i="1" smtClean="0">
                            <a:latin typeface="Cambria Math" panose="02040503050406030204" pitchFamily="18" charset="0"/>
                            <a:ea typeface="Cambria Math" panose="02040503050406030204" pitchFamily="18" charset="0"/>
                          </a:rPr>
                          <m:t>𝑐</m:t>
                        </m:r>
                      </m:sub>
                    </m:sSub>
                  </m:oMath>
                </a14:m>
                <a:r>
                  <a:rPr lang="en-US" sz="2000" dirty="0" smtClean="0"/>
                  <a:t> be the translation of frame </a:t>
                </a:r>
                <a14:m>
                  <m:oMath xmlns:m="http://schemas.openxmlformats.org/officeDocument/2006/math">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𝐿</m:t>
                        </m:r>
                      </m:e>
                      <m:sub>
                        <m:r>
                          <a:rPr lang="en-IN" sz="2000" i="1">
                            <a:latin typeface="Cambria Math" panose="02040503050406030204" pitchFamily="18" charset="0"/>
                            <a:ea typeface="Cambria Math" panose="02040503050406030204" pitchFamily="18" charset="0"/>
                          </a:rPr>
                          <m:t>𝑖</m:t>
                        </m:r>
                      </m:sub>
                    </m:sSub>
                  </m:oMath>
                </a14:m>
                <a:r>
                  <a:rPr lang="en-US" sz="2000" dirty="0" smtClean="0"/>
                  <a:t> </a:t>
                </a:r>
              </a:p>
              <a:p>
                <a:pPr marL="457200" indent="-457200">
                  <a:buFont typeface="+mj-lt"/>
                  <a:buAutoNum type="arabicPeriod"/>
                </a:pPr>
                <a:r>
                  <a:rPr lang="en-IN" sz="2000" dirty="0" smtClean="0"/>
                  <a:t>Compute the following</a:t>
                </a: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IN" sz="2000" i="1">
                              <a:latin typeface="Cambria Math" panose="02040503050406030204" pitchFamily="18" charset="0"/>
                            </a:rPr>
                            <m:t>𝑧</m:t>
                          </m:r>
                        </m:e>
                        <m:sup>
                          <m:r>
                            <a:rPr lang="en-IN" sz="2000" i="1">
                              <a:latin typeface="Cambria Math" panose="02040503050406030204" pitchFamily="18" charset="0"/>
                            </a:rPr>
                            <m:t>𝑖</m:t>
                          </m:r>
                          <m:r>
                            <a:rPr lang="en-IN" sz="2000" i="1">
                              <a:latin typeface="Cambria Math" panose="02040503050406030204" pitchFamily="18" charset="0"/>
                            </a:rPr>
                            <m:t>−1</m:t>
                          </m:r>
                        </m:sup>
                      </m:sSup>
                      <m:d>
                        <m:dPr>
                          <m:ctrlPr>
                            <a:rPr lang="en-US" sz="2000" i="1">
                              <a:latin typeface="Cambria Math" panose="02040503050406030204" pitchFamily="18" charset="0"/>
                            </a:rPr>
                          </m:ctrlPr>
                        </m:dPr>
                        <m:e>
                          <m:r>
                            <a:rPr lang="en-IN" sz="2000" i="1">
                              <a:latin typeface="Cambria Math" panose="02040503050406030204" pitchFamily="18" charset="0"/>
                            </a:rPr>
                            <m:t>𝑞</m:t>
                          </m:r>
                        </m:e>
                      </m:d>
                      <m:r>
                        <a:rPr lang="en-IN" sz="2000" i="1">
                          <a:latin typeface="Cambria Math" panose="02040503050406030204" pitchFamily="18" charset="0"/>
                        </a:rPr>
                        <m:t>=</m:t>
                      </m:r>
                      <m:sSubSup>
                        <m:sSubSupPr>
                          <m:ctrlPr>
                            <a:rPr lang="en-US" sz="2000" i="1">
                              <a:latin typeface="Cambria Math" panose="02040503050406030204" pitchFamily="18" charset="0"/>
                            </a:rPr>
                          </m:ctrlPr>
                        </m:sSubSupPr>
                        <m:e>
                          <m:r>
                            <a:rPr lang="en-IN" sz="2000" i="1">
                              <a:latin typeface="Cambria Math" panose="02040503050406030204" pitchFamily="18" charset="0"/>
                            </a:rPr>
                            <m:t>𝑅</m:t>
                          </m:r>
                        </m:e>
                        <m:sub>
                          <m:r>
                            <a:rPr lang="en-IN" sz="2000" i="1">
                              <a:latin typeface="Cambria Math" panose="02040503050406030204" pitchFamily="18" charset="0"/>
                            </a:rPr>
                            <m:t>0</m:t>
                          </m:r>
                        </m:sub>
                        <m:sup>
                          <m:r>
                            <a:rPr lang="en-IN" sz="2000" i="1">
                              <a:latin typeface="Cambria Math" panose="02040503050406030204" pitchFamily="18" charset="0"/>
                            </a:rPr>
                            <m:t>𝑖</m:t>
                          </m:r>
                          <m:r>
                            <a:rPr lang="en-IN" sz="2000" i="1">
                              <a:latin typeface="Cambria Math" panose="02040503050406030204" pitchFamily="18" charset="0"/>
                            </a:rPr>
                            <m:t>−1</m:t>
                          </m:r>
                        </m:sup>
                      </m:sSubSup>
                      <m:r>
                        <a:rPr lang="en-IN" sz="2000" i="1">
                          <a:latin typeface="Cambria Math" panose="02040503050406030204" pitchFamily="18" charset="0"/>
                        </a:rPr>
                        <m:t>(</m:t>
                      </m:r>
                      <m:r>
                        <a:rPr lang="en-IN" sz="2000" i="1">
                          <a:latin typeface="Cambria Math" panose="02040503050406030204" pitchFamily="18" charset="0"/>
                        </a:rPr>
                        <m:t>𝑞</m:t>
                      </m:r>
                      <m:r>
                        <a:rPr lang="en-IN" sz="2000" i="1">
                          <a:latin typeface="Cambria Math" panose="02040503050406030204" pitchFamily="18" charset="0"/>
                        </a:rPr>
                        <m:t>). </m:t>
                      </m:r>
                      <m:sSup>
                        <m:sSupPr>
                          <m:ctrlPr>
                            <a:rPr lang="en-US" sz="2000" i="1">
                              <a:latin typeface="Cambria Math" panose="02040503050406030204" pitchFamily="18" charset="0"/>
                            </a:rPr>
                          </m:ctrlPr>
                        </m:sSupPr>
                        <m:e>
                          <m:r>
                            <a:rPr lang="en-IN" sz="2000" i="1">
                              <a:latin typeface="Cambria Math" panose="02040503050406030204" pitchFamily="18" charset="0"/>
                            </a:rPr>
                            <m:t>𝑖</m:t>
                          </m:r>
                        </m:e>
                        <m:sup>
                          <m:r>
                            <a:rPr lang="en-IN" sz="2000" i="1">
                              <a:latin typeface="Cambria Math" panose="02040503050406030204" pitchFamily="18" charset="0"/>
                            </a:rPr>
                            <m:t>3</m:t>
                          </m:r>
                        </m:sup>
                      </m:sSup>
                    </m:oMath>
                  </m:oMathPara>
                </a14:m>
                <a:endParaRPr lang="en-US" sz="2000" dirty="0"/>
              </a:p>
              <a:p>
                <a:pPr marL="0" indent="0">
                  <a:buNone/>
                </a:pPr>
                <a:r>
                  <a:rPr lang="en-IN" sz="2000" dirty="0" smtClean="0"/>
                  <a:t>	The </a:t>
                </a:r>
                <a:r>
                  <a:rPr lang="en-IN" sz="2000" dirty="0"/>
                  <a:t>homogeneous transformation matrix for link </a:t>
                </a:r>
                <a:r>
                  <a:rPr lang="en-IN" sz="2000" dirty="0" err="1"/>
                  <a:t>i</a:t>
                </a:r>
                <a:r>
                  <a:rPr lang="en-IN" sz="2000" dirty="0"/>
                  <a:t> is given by</a:t>
                </a:r>
                <a:endParaRPr lang="en-US" sz="2000" dirty="0"/>
              </a:p>
              <a:p>
                <a:pPr marL="0" indent="0">
                  <a:buNone/>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IN" sz="2000" i="1">
                              <a:latin typeface="Cambria Math" panose="02040503050406030204" pitchFamily="18" charset="0"/>
                            </a:rPr>
                            <m:t>𝑇</m:t>
                          </m:r>
                        </m:e>
                        <m:sub>
                          <m:r>
                            <a:rPr lang="en-IN" sz="2000" i="1">
                              <a:latin typeface="Cambria Math" panose="02040503050406030204" pitchFamily="18" charset="0"/>
                            </a:rPr>
                            <m:t>0</m:t>
                          </m:r>
                        </m:sub>
                        <m:sup>
                          <m:r>
                            <a:rPr lang="en-IN" sz="2000" i="1">
                              <a:latin typeface="Cambria Math" panose="02040503050406030204" pitchFamily="18" charset="0"/>
                            </a:rPr>
                            <m:t>𝑖</m:t>
                          </m:r>
                        </m:sup>
                      </m:sSubSup>
                      <m:d>
                        <m:dPr>
                          <m:ctrlPr>
                            <a:rPr lang="en-US" sz="2000" i="1">
                              <a:latin typeface="Cambria Math" panose="02040503050406030204" pitchFamily="18" charset="0"/>
                            </a:rPr>
                          </m:ctrlPr>
                        </m:dPr>
                        <m:e>
                          <m:r>
                            <a:rPr lang="en-IN" sz="2000" i="1">
                              <a:latin typeface="Cambria Math" panose="02040503050406030204" pitchFamily="18" charset="0"/>
                            </a:rPr>
                            <m:t>𝑞</m:t>
                          </m:r>
                        </m:e>
                      </m:d>
                      <m:r>
                        <a:rPr lang="en-IN" sz="2000" i="1">
                          <a:latin typeface="Cambria Math" panose="02040503050406030204" pitchFamily="18" charset="0"/>
                        </a:rPr>
                        <m:t>= </m:t>
                      </m:r>
                      <m:sSubSup>
                        <m:sSubSupPr>
                          <m:ctrlPr>
                            <a:rPr lang="en-US" sz="2000" i="1">
                              <a:latin typeface="Cambria Math" panose="02040503050406030204" pitchFamily="18" charset="0"/>
                            </a:rPr>
                          </m:ctrlPr>
                        </m:sSubSupPr>
                        <m:e>
                          <m:r>
                            <a:rPr lang="en-IN" sz="2000" i="1">
                              <a:latin typeface="Cambria Math" panose="02040503050406030204" pitchFamily="18" charset="0"/>
                            </a:rPr>
                            <m:t>𝑇</m:t>
                          </m:r>
                        </m:e>
                        <m:sub>
                          <m:r>
                            <a:rPr lang="en-IN" sz="2000" i="1">
                              <a:latin typeface="Cambria Math" panose="02040503050406030204" pitchFamily="18" charset="0"/>
                            </a:rPr>
                            <m:t>0</m:t>
                          </m:r>
                        </m:sub>
                        <m:sup>
                          <m:r>
                            <a:rPr lang="en-IN" sz="2000" i="1">
                              <a:latin typeface="Cambria Math" panose="02040503050406030204" pitchFamily="18" charset="0"/>
                            </a:rPr>
                            <m:t>𝑖</m:t>
                          </m:r>
                          <m:r>
                            <a:rPr lang="en-IN" sz="2000" i="1">
                              <a:latin typeface="Cambria Math" panose="02040503050406030204" pitchFamily="18" charset="0"/>
                            </a:rPr>
                            <m:t>−1</m:t>
                          </m:r>
                        </m:sup>
                      </m:sSubSup>
                      <m:d>
                        <m:dPr>
                          <m:ctrlPr>
                            <a:rPr lang="en-US" sz="2000" i="1">
                              <a:latin typeface="Cambria Math" panose="02040503050406030204" pitchFamily="18" charset="0"/>
                            </a:rPr>
                          </m:ctrlPr>
                        </m:dPr>
                        <m:e>
                          <m:r>
                            <a:rPr lang="en-IN" sz="2000" i="1">
                              <a:latin typeface="Cambria Math" panose="02040503050406030204" pitchFamily="18" charset="0"/>
                            </a:rPr>
                            <m:t>𝑞</m:t>
                          </m:r>
                        </m:e>
                      </m:d>
                      <m:r>
                        <a:rPr lang="en-IN" sz="2000" i="1">
                          <a:latin typeface="Cambria Math" panose="02040503050406030204" pitchFamily="18" charset="0"/>
                        </a:rPr>
                        <m:t>.</m:t>
                      </m:r>
                      <m:sSubSup>
                        <m:sSubSupPr>
                          <m:ctrlPr>
                            <a:rPr lang="en-US" sz="2000" i="1">
                              <a:latin typeface="Cambria Math" panose="02040503050406030204" pitchFamily="18" charset="0"/>
                            </a:rPr>
                          </m:ctrlPr>
                        </m:sSubSupPr>
                        <m:e>
                          <m:r>
                            <a:rPr lang="en-IN" sz="2000" i="1">
                              <a:latin typeface="Cambria Math" panose="02040503050406030204" pitchFamily="18" charset="0"/>
                            </a:rPr>
                            <m:t>𝑇</m:t>
                          </m:r>
                        </m:e>
                        <m:sub>
                          <m:r>
                            <a:rPr lang="en-IN" sz="2000" i="1">
                              <a:latin typeface="Cambria Math" panose="02040503050406030204" pitchFamily="18" charset="0"/>
                            </a:rPr>
                            <m:t>𝑖</m:t>
                          </m:r>
                          <m:r>
                            <a:rPr lang="en-IN" sz="2000" i="1">
                              <a:latin typeface="Cambria Math" panose="02040503050406030204" pitchFamily="18" charset="0"/>
                            </a:rPr>
                            <m:t>−1</m:t>
                          </m:r>
                        </m:sub>
                        <m:sup>
                          <m:r>
                            <a:rPr lang="en-IN" sz="2000" i="1">
                              <a:latin typeface="Cambria Math" panose="02040503050406030204" pitchFamily="18" charset="0"/>
                            </a:rPr>
                            <m:t>𝑖</m:t>
                          </m:r>
                        </m:sup>
                      </m:sSubSup>
                      <m:d>
                        <m:dPr>
                          <m:ctrlPr>
                            <a:rPr lang="en-US" sz="2000" i="1">
                              <a:latin typeface="Cambria Math" panose="02040503050406030204" pitchFamily="18" charset="0"/>
                            </a:rPr>
                          </m:ctrlPr>
                        </m:dPr>
                        <m:e>
                          <m:r>
                            <a:rPr lang="en-IN" sz="2000" i="1">
                              <a:latin typeface="Cambria Math" panose="02040503050406030204" pitchFamily="18" charset="0"/>
                            </a:rPr>
                            <m:t>𝑞</m:t>
                          </m:r>
                        </m:e>
                      </m:d>
                    </m:oMath>
                  </m:oMathPara>
                </a14:m>
                <a:endParaRPr lang="en-US" sz="2000" dirty="0"/>
              </a:p>
              <a:p>
                <a:pPr marL="0" indent="0">
                  <a:buNone/>
                </a:pPr>
                <a:r>
                  <a:rPr lang="en-IN" sz="2000" dirty="0" smtClean="0"/>
                  <a:t>	The </a:t>
                </a:r>
                <a:r>
                  <a:rPr lang="en-IN" sz="2000" dirty="0"/>
                  <a:t>centre of mass of link in base coordinates</a:t>
                </a:r>
                <a:endParaRPr lang="en-US" sz="2000" dirty="0"/>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IN" sz="2000" b="0" i="1" smtClean="0">
                              <a:latin typeface="Cambria Math" panose="02040503050406030204" pitchFamily="18" charset="0"/>
                            </a:rPr>
                            <m:t>𝑐</m:t>
                          </m:r>
                        </m:e>
                        <m:sup>
                          <m:r>
                            <a:rPr lang="en-IN" sz="2000" i="1">
                              <a:latin typeface="Cambria Math" panose="02040503050406030204" pitchFamily="18" charset="0"/>
                            </a:rPr>
                            <m:t>𝑖</m:t>
                          </m:r>
                        </m:sup>
                      </m:sSup>
                      <m:r>
                        <a:rPr lang="en-IN" sz="2000" i="1">
                          <a:latin typeface="Cambria Math" panose="02040503050406030204" pitchFamily="18" charset="0"/>
                        </a:rPr>
                        <m:t>(</m:t>
                      </m:r>
                      <m:r>
                        <a:rPr lang="en-IN" sz="2000" i="1">
                          <a:latin typeface="Cambria Math" panose="02040503050406030204" pitchFamily="18" charset="0"/>
                        </a:rPr>
                        <m:t>𝑞</m:t>
                      </m:r>
                      <m:r>
                        <a:rPr lang="en-IN" sz="2000" i="1">
                          <a:latin typeface="Cambria Math" panose="02040503050406030204" pitchFamily="18" charset="0"/>
                        </a:rPr>
                        <m:t>)= </m:t>
                      </m:r>
                      <m:sSub>
                        <m:sSubPr>
                          <m:ctrlPr>
                            <a:rPr lang="en-US" sz="2000" i="1">
                              <a:latin typeface="Cambria Math" panose="02040503050406030204" pitchFamily="18" charset="0"/>
                            </a:rPr>
                          </m:ctrlPr>
                        </m:sSubPr>
                        <m:e>
                          <m:r>
                            <a:rPr lang="en-IN" sz="2000" i="1">
                              <a:latin typeface="Cambria Math" panose="02040503050406030204" pitchFamily="18" charset="0"/>
                            </a:rPr>
                            <m:t>𝐻</m:t>
                          </m:r>
                        </m:e>
                        <m:sub>
                          <m:r>
                            <a:rPr lang="en-IN" sz="2000" i="1">
                              <a:latin typeface="Cambria Math" panose="02040503050406030204" pitchFamily="18" charset="0"/>
                            </a:rPr>
                            <m:t>1</m:t>
                          </m:r>
                        </m:sub>
                      </m:sSub>
                      <m:r>
                        <a:rPr lang="en-IN" sz="2000" i="1">
                          <a:latin typeface="Cambria Math" panose="02040503050406030204" pitchFamily="18" charset="0"/>
                        </a:rPr>
                        <m:t>.</m:t>
                      </m:r>
                      <m:sSubSup>
                        <m:sSubSupPr>
                          <m:ctrlPr>
                            <a:rPr lang="en-US" sz="2000" i="1">
                              <a:latin typeface="Cambria Math" panose="02040503050406030204" pitchFamily="18" charset="0"/>
                            </a:rPr>
                          </m:ctrlPr>
                        </m:sSubSupPr>
                        <m:e>
                          <m:r>
                            <a:rPr lang="en-IN" sz="2000" i="1">
                              <a:latin typeface="Cambria Math" panose="02040503050406030204" pitchFamily="18" charset="0"/>
                            </a:rPr>
                            <m:t>𝑇</m:t>
                          </m:r>
                        </m:e>
                        <m:sub>
                          <m:r>
                            <a:rPr lang="en-IN" sz="2000" i="1">
                              <a:latin typeface="Cambria Math" panose="02040503050406030204" pitchFamily="18" charset="0"/>
                            </a:rPr>
                            <m:t>0</m:t>
                          </m:r>
                        </m:sub>
                        <m:sup>
                          <m:r>
                            <a:rPr lang="en-IN" sz="2000" i="1">
                              <a:latin typeface="Cambria Math" panose="02040503050406030204" pitchFamily="18" charset="0"/>
                            </a:rPr>
                            <m:t>𝑖</m:t>
                          </m:r>
                        </m:sup>
                      </m:sSubSup>
                      <m:d>
                        <m:dPr>
                          <m:ctrlPr>
                            <a:rPr lang="en-US" sz="2000" i="1">
                              <a:latin typeface="Cambria Math" panose="02040503050406030204" pitchFamily="18" charset="0"/>
                            </a:rPr>
                          </m:ctrlPr>
                        </m:dPr>
                        <m:e>
                          <m:r>
                            <a:rPr lang="en-IN" sz="2000" i="1">
                              <a:latin typeface="Cambria Math" panose="02040503050406030204" pitchFamily="18" charset="0"/>
                            </a:rPr>
                            <m:t>𝑞</m:t>
                          </m:r>
                        </m:e>
                      </m:d>
                      <m:r>
                        <a:rPr lang="en-IN" sz="2000" i="1">
                          <a:latin typeface="Cambria Math" panose="02040503050406030204" pitchFamily="18" charset="0"/>
                        </a:rPr>
                        <m:t>∆</m:t>
                      </m:r>
                      <m:sSup>
                        <m:sSupPr>
                          <m:ctrlPr>
                            <a:rPr lang="en-US" sz="2000" i="1">
                              <a:latin typeface="Cambria Math" panose="02040503050406030204" pitchFamily="18" charset="0"/>
                            </a:rPr>
                          </m:ctrlPr>
                        </m:sSupPr>
                        <m:e>
                          <m:r>
                            <a:rPr lang="en-IN" sz="2000" i="1">
                              <a:latin typeface="Cambria Math" panose="02040503050406030204" pitchFamily="18" charset="0"/>
                            </a:rPr>
                            <m:t>𝑐</m:t>
                          </m:r>
                        </m:e>
                        <m:sup>
                          <m:r>
                            <a:rPr lang="en-IN" sz="2000" i="1">
                              <a:latin typeface="Cambria Math" panose="02040503050406030204" pitchFamily="18" charset="0"/>
                            </a:rPr>
                            <m:t>𝑖</m:t>
                          </m:r>
                        </m:sup>
                      </m:sSup>
                    </m:oMath>
                  </m:oMathPara>
                </a14:m>
                <a:endParaRPr lang="en-US" sz="2000" dirty="0"/>
              </a:p>
              <a:p>
                <a:pPr marL="0" indent="0">
                  <a:buNone/>
                </a:pPr>
                <a:r>
                  <a:rPr lang="en-IN" sz="2000" dirty="0" smtClean="0"/>
                  <a:t>	The </a:t>
                </a:r>
                <a:r>
                  <a:rPr lang="en-IN" sz="2000" dirty="0"/>
                  <a:t>inertia tensor in base coordinates is given by</a:t>
                </a:r>
                <a:endParaRPr lang="en-US" sz="2000" dirty="0"/>
              </a:p>
              <a:p>
                <a:pPr marL="0" indent="0">
                  <a:buNone/>
                </a:pPr>
                <a14:m>
                  <m:oMathPara xmlns:m="http://schemas.openxmlformats.org/officeDocument/2006/math">
                    <m:oMathParaPr>
                      <m:jc m:val="centerGroup"/>
                    </m:oMathParaPr>
                    <m:oMath xmlns:m="http://schemas.openxmlformats.org/officeDocument/2006/math">
                      <m:r>
                        <a:rPr lang="en-IN" sz="2000" i="1">
                          <a:latin typeface="Cambria Math" panose="02040503050406030204" pitchFamily="18" charset="0"/>
                        </a:rPr>
                        <m:t>𝐷</m:t>
                      </m:r>
                      <m:d>
                        <m:dPr>
                          <m:ctrlPr>
                            <a:rPr lang="en-US" sz="2000" i="1">
                              <a:latin typeface="Cambria Math" panose="02040503050406030204" pitchFamily="18" charset="0"/>
                            </a:rPr>
                          </m:ctrlPr>
                        </m:dPr>
                        <m:e>
                          <m:r>
                            <a:rPr lang="en-IN" sz="2000" i="1">
                              <a:latin typeface="Cambria Math" panose="02040503050406030204" pitchFamily="18" charset="0"/>
                            </a:rPr>
                            <m:t>𝑞</m:t>
                          </m:r>
                        </m:e>
                      </m:d>
                      <m:r>
                        <a:rPr lang="en-IN" sz="2000" i="1">
                          <a:latin typeface="Cambria Math" panose="02040503050406030204" pitchFamily="18" charset="0"/>
                        </a:rPr>
                        <m:t>= </m:t>
                      </m:r>
                      <m:sSubSup>
                        <m:sSubSupPr>
                          <m:ctrlPr>
                            <a:rPr lang="en-US" sz="2000" i="1">
                              <a:latin typeface="Cambria Math" panose="02040503050406030204" pitchFamily="18" charset="0"/>
                            </a:rPr>
                          </m:ctrlPr>
                        </m:sSubSupPr>
                        <m:e>
                          <m:r>
                            <a:rPr lang="en-IN" sz="2000" i="1">
                              <a:latin typeface="Cambria Math" panose="02040503050406030204" pitchFamily="18" charset="0"/>
                            </a:rPr>
                            <m:t>𝑅</m:t>
                          </m:r>
                        </m:e>
                        <m:sub>
                          <m:r>
                            <a:rPr lang="en-IN" sz="2000" i="1">
                              <a:latin typeface="Cambria Math" panose="02040503050406030204" pitchFamily="18" charset="0"/>
                            </a:rPr>
                            <m:t>0</m:t>
                          </m:r>
                        </m:sub>
                        <m:sup>
                          <m:r>
                            <a:rPr lang="en-IN" sz="2000" i="1">
                              <a:latin typeface="Cambria Math" panose="02040503050406030204" pitchFamily="18" charset="0"/>
                            </a:rPr>
                            <m:t>𝑖</m:t>
                          </m:r>
                        </m:sup>
                      </m:sSubSup>
                      <m:d>
                        <m:dPr>
                          <m:ctrlPr>
                            <a:rPr lang="en-US" sz="2000" i="1">
                              <a:latin typeface="Cambria Math" panose="02040503050406030204" pitchFamily="18" charset="0"/>
                            </a:rPr>
                          </m:ctrlPr>
                        </m:dPr>
                        <m:e>
                          <m:r>
                            <a:rPr lang="en-IN" sz="2000" i="1">
                              <a:latin typeface="Cambria Math" panose="02040503050406030204" pitchFamily="18" charset="0"/>
                            </a:rPr>
                            <m:t>𝑞</m:t>
                          </m:r>
                        </m:e>
                      </m:d>
                      <m:bar>
                        <m:barPr>
                          <m:pos m:val="top"/>
                          <m:ctrlPr>
                            <a:rPr lang="en-US" sz="2000" i="1">
                              <a:latin typeface="Cambria Math" panose="02040503050406030204" pitchFamily="18" charset="0"/>
                            </a:rPr>
                          </m:ctrlPr>
                        </m:barPr>
                        <m:e>
                          <m:sSub>
                            <m:sSubPr>
                              <m:ctrlPr>
                                <a:rPr lang="en-US" sz="2000" i="1">
                                  <a:latin typeface="Cambria Math" panose="02040503050406030204" pitchFamily="18" charset="0"/>
                                </a:rPr>
                              </m:ctrlPr>
                            </m:sSubPr>
                            <m:e>
                              <m:r>
                                <a:rPr lang="en-IN" sz="2000" i="1">
                                  <a:latin typeface="Cambria Math" panose="02040503050406030204" pitchFamily="18" charset="0"/>
                                </a:rPr>
                                <m:t>𝐷</m:t>
                              </m:r>
                            </m:e>
                            <m:sub>
                              <m:r>
                                <a:rPr lang="en-IN" sz="2000" i="1">
                                  <a:latin typeface="Cambria Math" panose="02040503050406030204" pitchFamily="18" charset="0"/>
                                </a:rPr>
                                <m:t>𝑖</m:t>
                              </m:r>
                            </m:sub>
                          </m:sSub>
                        </m:e>
                      </m:bar>
                      <m:sSup>
                        <m:sSupPr>
                          <m:ctrlPr>
                            <a:rPr lang="en-US" sz="2000" i="1">
                              <a:latin typeface="Cambria Math" panose="02040503050406030204" pitchFamily="18" charset="0"/>
                            </a:rPr>
                          </m:ctrlPr>
                        </m:sSupPr>
                        <m:e>
                          <m:r>
                            <a:rPr lang="en-IN" sz="2000" i="1">
                              <a:latin typeface="Cambria Math" panose="02040503050406030204" pitchFamily="18" charset="0"/>
                            </a:rPr>
                            <m:t>[</m:t>
                          </m:r>
                          <m:sSubSup>
                            <m:sSubSupPr>
                              <m:ctrlPr>
                                <a:rPr lang="en-US" sz="2000" i="1">
                                  <a:latin typeface="Cambria Math" panose="02040503050406030204" pitchFamily="18" charset="0"/>
                                </a:rPr>
                              </m:ctrlPr>
                            </m:sSubSupPr>
                            <m:e>
                              <m:r>
                                <a:rPr lang="en-IN" sz="2000" i="1">
                                  <a:latin typeface="Cambria Math" panose="02040503050406030204" pitchFamily="18" charset="0"/>
                                </a:rPr>
                                <m:t>𝑅</m:t>
                              </m:r>
                            </m:e>
                            <m:sub>
                              <m:r>
                                <a:rPr lang="en-IN" sz="2000" i="1">
                                  <a:latin typeface="Cambria Math" panose="02040503050406030204" pitchFamily="18" charset="0"/>
                                </a:rPr>
                                <m:t>0</m:t>
                              </m:r>
                            </m:sub>
                            <m:sup>
                              <m:r>
                                <a:rPr lang="en-IN" sz="2000" i="1">
                                  <a:latin typeface="Cambria Math" panose="02040503050406030204" pitchFamily="18" charset="0"/>
                                </a:rPr>
                                <m:t>𝑖</m:t>
                              </m:r>
                            </m:sup>
                          </m:sSubSup>
                          <m:d>
                            <m:dPr>
                              <m:ctrlPr>
                                <a:rPr lang="en-US" sz="2000" i="1">
                                  <a:latin typeface="Cambria Math" panose="02040503050406030204" pitchFamily="18" charset="0"/>
                                </a:rPr>
                              </m:ctrlPr>
                            </m:dPr>
                            <m:e>
                              <m:r>
                                <a:rPr lang="en-IN" sz="2000" i="1">
                                  <a:latin typeface="Cambria Math" panose="02040503050406030204" pitchFamily="18" charset="0"/>
                                </a:rPr>
                                <m:t>𝑞</m:t>
                              </m:r>
                            </m:e>
                          </m:d>
                          <m:r>
                            <a:rPr lang="en-IN" sz="2000" i="1">
                              <a:latin typeface="Cambria Math" panose="02040503050406030204" pitchFamily="18" charset="0"/>
                            </a:rPr>
                            <m:t>]</m:t>
                          </m:r>
                        </m:e>
                        <m:sup>
                          <m:r>
                            <a:rPr lang="en-IN" sz="2000" i="1">
                              <a:latin typeface="Cambria Math" panose="02040503050406030204" pitchFamily="18" charset="0"/>
                            </a:rPr>
                            <m:t>𝑇</m:t>
                          </m:r>
                        </m:sup>
                      </m:sSup>
                      <m:r>
                        <a:rPr lang="en-IN" sz="2000" i="1">
                          <a:latin typeface="Cambria Math" panose="02040503050406030204" pitchFamily="18" charset="0"/>
                        </a:rPr>
                        <m:t>  </m:t>
                      </m:r>
                    </m:oMath>
                  </m:oMathPara>
                </a14:m>
                <a:endParaRPr lang="en-US" sz="2000" dirty="0"/>
              </a:p>
              <a:p>
                <a:pPr marL="457200" indent="-457200">
                  <a:buFont typeface="+mj-lt"/>
                  <a:buAutoNum type="arabicPeriod"/>
                </a:pPr>
                <a:endParaRPr lang="en-IN" sz="2000" dirty="0" smtClean="0"/>
              </a:p>
              <a:p>
                <a:pPr marL="457200" indent="-457200">
                  <a:buFont typeface="+mj-lt"/>
                  <a:buAutoNum type="arabicPeriod"/>
                </a:pPr>
                <a:endParaRPr lang="en-US" sz="2000" dirty="0" smtClean="0"/>
              </a:p>
              <a:p>
                <a:pPr marL="457200" indent="-457200">
                  <a:buFont typeface="+mj-lt"/>
                  <a:buAutoNum type="arabicPeriod"/>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304801" y="1418272"/>
                <a:ext cx="8686799" cy="5058093"/>
              </a:xfrm>
              <a:blipFill rotWithShape="0">
                <a:blip r:embed="rId2"/>
                <a:stretch>
                  <a:fillRect l="-702" t="-60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1B5DDA5B-0DCC-4B35-8048-DB090EE34DE8}" type="datetime3">
              <a:rPr lang="en-CA" smtClean="0"/>
              <a:pPr>
                <a:defRPr/>
              </a:pPr>
              <a:t>3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7</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86040" y="563040"/>
              <a:ext cx="7922160" cy="3541320"/>
            </p14:xfrm>
          </p:contentPart>
        </mc:Choice>
        <mc:Fallback xmlns="">
          <p:pic>
            <p:nvPicPr>
              <p:cNvPr id="7" name="Ink 6"/>
              <p:cNvPicPr/>
              <p:nvPr/>
            </p:nvPicPr>
            <p:blipFill>
              <a:blip r:embed="rId4"/>
              <a:stretch>
                <a:fillRect/>
              </a:stretch>
            </p:blipFill>
            <p:spPr>
              <a:xfrm>
                <a:off x="72000" y="549000"/>
                <a:ext cx="7951320" cy="3570120"/>
              </a:xfrm>
              <a:prstGeom prst="rect">
                <a:avLst/>
              </a:prstGeom>
            </p:spPr>
          </p:pic>
        </mc:Fallback>
      </mc:AlternateContent>
    </p:spTree>
    <p:extLst>
      <p:ext uri="{BB962C8B-B14F-4D97-AF65-F5344CB8AC3E}">
        <p14:creationId xmlns:p14="http://schemas.microsoft.com/office/powerpoint/2010/main" val="6316152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Lagrange-Euler Dynamic Model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lstStyle/>
              <a:p>
                <a:r>
                  <a:rPr lang="en-IN" sz="2000" dirty="0" smtClean="0"/>
                  <a:t>Compute the Jacobian </a:t>
                </a:r>
                <a14:m>
                  <m:oMath xmlns:m="http://schemas.openxmlformats.org/officeDocument/2006/math">
                    <m:sSup>
                      <m:sSupPr>
                        <m:ctrlPr>
                          <a:rPr lang="en-US" sz="2000" i="1">
                            <a:latin typeface="Cambria Math" panose="02040503050406030204" pitchFamily="18" charset="0"/>
                          </a:rPr>
                        </m:ctrlPr>
                      </m:sSupPr>
                      <m:e>
                        <m:r>
                          <a:rPr lang="en-IN" sz="2000" i="1">
                            <a:latin typeface="Cambria Math" panose="02040503050406030204" pitchFamily="18" charset="0"/>
                          </a:rPr>
                          <m:t>𝐽</m:t>
                        </m:r>
                      </m:e>
                      <m:sup>
                        <m:r>
                          <a:rPr lang="en-IN" sz="2000" i="1">
                            <a:latin typeface="Cambria Math" panose="02040503050406030204" pitchFamily="18" charset="0"/>
                          </a:rPr>
                          <m:t>𝑖</m:t>
                        </m:r>
                      </m:sup>
                    </m:sSup>
                    <m:r>
                      <a:rPr lang="en-IN" sz="2000" i="1">
                        <a:latin typeface="Cambria Math" panose="02040503050406030204" pitchFamily="18" charset="0"/>
                      </a:rPr>
                      <m:t>(</m:t>
                    </m:r>
                    <m:r>
                      <a:rPr lang="en-IN" sz="2000" i="1">
                        <a:latin typeface="Cambria Math" panose="02040503050406030204" pitchFamily="18" charset="0"/>
                      </a:rPr>
                      <m:t>𝑞</m:t>
                    </m:r>
                    <m:r>
                      <a:rPr lang="en-IN" sz="2000" i="1">
                        <a:latin typeface="Cambria Math" panose="02040503050406030204" pitchFamily="18" charset="0"/>
                      </a:rPr>
                      <m:t>)</m:t>
                    </m:r>
                  </m:oMath>
                </a14:m>
                <a:r>
                  <a:rPr lang="en-IN" sz="2000" dirty="0"/>
                  <a:t>Using </a:t>
                </a:r>
                <a14:m>
                  <m:oMath xmlns:m="http://schemas.openxmlformats.org/officeDocument/2006/math">
                    <m:sSup>
                      <m:sSupPr>
                        <m:ctrlPr>
                          <a:rPr lang="en-US" sz="2000" i="1">
                            <a:latin typeface="Cambria Math" panose="02040503050406030204" pitchFamily="18" charset="0"/>
                          </a:rPr>
                        </m:ctrlPr>
                      </m:sSupPr>
                      <m:e>
                        <m:bar>
                          <m:barPr>
                            <m:pos m:val="top"/>
                            <m:ctrlPr>
                              <a:rPr lang="en-US" sz="2000" i="1">
                                <a:latin typeface="Cambria Math" panose="02040503050406030204" pitchFamily="18" charset="0"/>
                              </a:rPr>
                            </m:ctrlPr>
                          </m:barPr>
                          <m:e>
                            <m:r>
                              <a:rPr lang="en-IN" sz="2000" i="1">
                                <a:latin typeface="Cambria Math" panose="02040503050406030204" pitchFamily="18" charset="0"/>
                              </a:rPr>
                              <m:t>𝑐</m:t>
                            </m:r>
                          </m:e>
                        </m:bar>
                      </m:e>
                      <m:sup>
                        <m:r>
                          <a:rPr lang="en-IN" sz="2000" i="1">
                            <a:latin typeface="Cambria Math" panose="02040503050406030204" pitchFamily="18" charset="0"/>
                          </a:rPr>
                          <m:t>𝑖</m:t>
                        </m:r>
                      </m:sup>
                    </m:sSup>
                    <m:r>
                      <a:rPr lang="en-IN" sz="2000" i="1">
                        <a:latin typeface="Cambria Math" panose="02040503050406030204" pitchFamily="18" charset="0"/>
                      </a:rPr>
                      <m:t>(</m:t>
                    </m:r>
                    <m:r>
                      <a:rPr lang="en-IN" sz="2000" i="1">
                        <a:latin typeface="Cambria Math" panose="02040503050406030204" pitchFamily="18" charset="0"/>
                      </a:rPr>
                      <m:t>𝑞</m:t>
                    </m:r>
                    <m:r>
                      <a:rPr lang="en-IN" sz="2000" i="1">
                        <a:latin typeface="Cambria Math" panose="02040503050406030204" pitchFamily="18" charset="0"/>
                      </a:rPr>
                      <m:t>)</m:t>
                    </m:r>
                  </m:oMath>
                </a14:m>
                <a:endParaRPr lang="en-US" sz="2000" dirty="0"/>
              </a:p>
              <a:p>
                <a:r>
                  <a:rPr lang="en-IN" sz="2000" dirty="0"/>
                  <a:t>Partition </a:t>
                </a:r>
                <a14:m>
                  <m:oMath xmlns:m="http://schemas.openxmlformats.org/officeDocument/2006/math">
                    <m:sSup>
                      <m:sSupPr>
                        <m:ctrlPr>
                          <a:rPr lang="en-US" sz="2000" i="1">
                            <a:latin typeface="Cambria Math" panose="02040503050406030204" pitchFamily="18" charset="0"/>
                          </a:rPr>
                        </m:ctrlPr>
                      </m:sSupPr>
                      <m:e>
                        <m:r>
                          <a:rPr lang="en-IN" sz="2000" i="1">
                            <a:latin typeface="Cambria Math" panose="02040503050406030204" pitchFamily="18" charset="0"/>
                          </a:rPr>
                          <m:t>𝐽</m:t>
                        </m:r>
                      </m:e>
                      <m:sup>
                        <m:r>
                          <a:rPr lang="en-IN" sz="2000" i="1">
                            <a:latin typeface="Cambria Math" panose="02040503050406030204" pitchFamily="18" charset="0"/>
                          </a:rPr>
                          <m:t>𝑖</m:t>
                        </m:r>
                      </m:sup>
                    </m:sSup>
                    <m:r>
                      <a:rPr lang="en-IN" sz="2000" i="1">
                        <a:latin typeface="Cambria Math" panose="02040503050406030204" pitchFamily="18" charset="0"/>
                      </a:rPr>
                      <m:t>(</m:t>
                    </m:r>
                    <m:r>
                      <a:rPr lang="en-IN" sz="2000" i="1">
                        <a:latin typeface="Cambria Math" panose="02040503050406030204" pitchFamily="18" charset="0"/>
                      </a:rPr>
                      <m:t>𝑞</m:t>
                    </m:r>
                    <m:r>
                      <a:rPr lang="en-IN" sz="2000" i="1">
                        <a:latin typeface="Cambria Math" panose="02040503050406030204" pitchFamily="18" charset="0"/>
                      </a:rPr>
                      <m:t>)</m:t>
                    </m:r>
                  </m:oMath>
                </a14:m>
                <a:r>
                  <a:rPr lang="en-IN" sz="2000" dirty="0"/>
                  <a:t> and compute</a:t>
                </a:r>
                <a:endParaRPr lang="en-US" sz="2000" dirty="0"/>
              </a:p>
              <a:p>
                <a14:m>
                  <m:oMath xmlns:m="http://schemas.openxmlformats.org/officeDocument/2006/math">
                    <m:r>
                      <a:rPr lang="en-IN" sz="2000" i="1">
                        <a:latin typeface="Cambria Math" panose="02040503050406030204" pitchFamily="18" charset="0"/>
                      </a:rPr>
                      <m:t>𝐷</m:t>
                    </m:r>
                    <m:d>
                      <m:dPr>
                        <m:ctrlPr>
                          <a:rPr lang="en-US" sz="2000" i="1">
                            <a:latin typeface="Cambria Math" panose="02040503050406030204" pitchFamily="18" charset="0"/>
                          </a:rPr>
                        </m:ctrlPr>
                      </m:dPr>
                      <m:e>
                        <m:r>
                          <a:rPr lang="en-IN" sz="2000" i="1">
                            <a:latin typeface="Cambria Math" panose="02040503050406030204" pitchFamily="18" charset="0"/>
                          </a:rPr>
                          <m:t>𝑞</m:t>
                        </m:r>
                      </m:e>
                    </m:d>
                    <m:r>
                      <a:rPr lang="en-IN" sz="2000" i="1">
                        <a:latin typeface="Cambria Math" panose="02040503050406030204" pitchFamily="18" charset="0"/>
                      </a:rPr>
                      <m:t>= </m:t>
                    </m:r>
                    <m:r>
                      <a:rPr lang="en-IN" sz="2000" i="1">
                        <a:latin typeface="Cambria Math" panose="02040503050406030204" pitchFamily="18" charset="0"/>
                      </a:rPr>
                      <m:t>𝐷</m:t>
                    </m:r>
                    <m:d>
                      <m:dPr>
                        <m:ctrlPr>
                          <a:rPr lang="en-US" sz="2000" i="1">
                            <a:latin typeface="Cambria Math" panose="02040503050406030204" pitchFamily="18" charset="0"/>
                          </a:rPr>
                        </m:ctrlPr>
                      </m:dPr>
                      <m:e>
                        <m:r>
                          <a:rPr lang="en-IN" sz="2000" i="1">
                            <a:latin typeface="Cambria Math" panose="02040503050406030204" pitchFamily="18" charset="0"/>
                          </a:rPr>
                          <m:t>𝑞</m:t>
                        </m:r>
                      </m:e>
                    </m:d>
                    <m:r>
                      <a:rPr lang="en-IN" sz="2000" i="1">
                        <a:latin typeface="Cambria Math" panose="02040503050406030204" pitchFamily="18" charset="0"/>
                      </a:rPr>
                      <m:t>+</m:t>
                    </m:r>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IN" sz="2000" i="1">
                                    <a:latin typeface="Cambria Math" panose="02040503050406030204" pitchFamily="18" charset="0"/>
                                  </a:rPr>
                                  <m:t>𝐴</m:t>
                                </m:r>
                              </m:e>
                              <m:sup>
                                <m:r>
                                  <a:rPr lang="en-IN" sz="2000" i="1">
                                    <a:latin typeface="Cambria Math" panose="02040503050406030204" pitchFamily="18" charset="0"/>
                                  </a:rPr>
                                  <m:t>𝑘</m:t>
                                </m:r>
                              </m:sup>
                            </m:sSup>
                            <m:d>
                              <m:dPr>
                                <m:ctrlPr>
                                  <a:rPr lang="en-US" sz="2000" i="1">
                                    <a:latin typeface="Cambria Math" panose="02040503050406030204" pitchFamily="18" charset="0"/>
                                  </a:rPr>
                                </m:ctrlPr>
                              </m:dPr>
                              <m:e>
                                <m:r>
                                  <a:rPr lang="en-IN" sz="2000" i="1">
                                    <a:latin typeface="Cambria Math" panose="02040503050406030204" pitchFamily="18" charset="0"/>
                                  </a:rPr>
                                  <m:t>𝑞</m:t>
                                </m:r>
                              </m:e>
                            </m:d>
                          </m:e>
                        </m:d>
                      </m:e>
                      <m:sup>
                        <m:r>
                          <a:rPr lang="en-IN" sz="2000" i="1">
                            <a:latin typeface="Cambria Math" panose="02040503050406030204" pitchFamily="18" charset="0"/>
                          </a:rPr>
                          <m:t>𝑇</m:t>
                        </m:r>
                      </m:sup>
                    </m:sSup>
                    <m:sSub>
                      <m:sSubPr>
                        <m:ctrlPr>
                          <a:rPr lang="en-US" sz="2000" i="1">
                            <a:latin typeface="Cambria Math" panose="02040503050406030204" pitchFamily="18" charset="0"/>
                          </a:rPr>
                        </m:ctrlPr>
                      </m:sSubPr>
                      <m:e>
                        <m:r>
                          <a:rPr lang="en-IN" sz="2000" i="1">
                            <a:latin typeface="Cambria Math" panose="02040503050406030204" pitchFamily="18" charset="0"/>
                          </a:rPr>
                          <m:t>𝑚</m:t>
                        </m:r>
                      </m:e>
                      <m:sub>
                        <m:r>
                          <a:rPr lang="en-IN" sz="2000" i="1">
                            <a:latin typeface="Cambria Math" panose="02040503050406030204" pitchFamily="18" charset="0"/>
                          </a:rPr>
                          <m:t>𝑘</m:t>
                        </m:r>
                      </m:sub>
                    </m:sSub>
                    <m:sSup>
                      <m:sSupPr>
                        <m:ctrlPr>
                          <a:rPr lang="en-US" sz="2000" i="1">
                            <a:latin typeface="Cambria Math" panose="02040503050406030204" pitchFamily="18" charset="0"/>
                          </a:rPr>
                        </m:ctrlPr>
                      </m:sSupPr>
                      <m:e>
                        <m:r>
                          <a:rPr lang="en-IN" sz="2000" i="1">
                            <a:latin typeface="Cambria Math" panose="02040503050406030204" pitchFamily="18" charset="0"/>
                          </a:rPr>
                          <m:t>𝐴</m:t>
                        </m:r>
                      </m:e>
                      <m:sup>
                        <m:r>
                          <a:rPr lang="en-IN" sz="2000" i="1">
                            <a:latin typeface="Cambria Math" panose="02040503050406030204" pitchFamily="18" charset="0"/>
                          </a:rPr>
                          <m:t>𝑘</m:t>
                        </m:r>
                      </m:sup>
                    </m:sSup>
                    <m:d>
                      <m:dPr>
                        <m:ctrlPr>
                          <a:rPr lang="en-US" sz="2000" i="1">
                            <a:latin typeface="Cambria Math" panose="02040503050406030204" pitchFamily="18" charset="0"/>
                          </a:rPr>
                        </m:ctrlPr>
                      </m:dPr>
                      <m:e>
                        <m:r>
                          <a:rPr lang="en-IN" sz="2000" i="1">
                            <a:latin typeface="Cambria Math" panose="02040503050406030204" pitchFamily="18" charset="0"/>
                          </a:rPr>
                          <m:t>𝑞</m:t>
                        </m:r>
                      </m:e>
                    </m:d>
                    <m:r>
                      <a:rPr lang="en-IN" sz="2000" i="1">
                        <a:latin typeface="Cambria Math" panose="02040503050406030204" pitchFamily="18" charset="0"/>
                      </a:rPr>
                      <m:t>+ </m:t>
                    </m:r>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IN" sz="2000" i="1">
                                    <a:latin typeface="Cambria Math" panose="02040503050406030204" pitchFamily="18" charset="0"/>
                                  </a:rPr>
                                  <m:t>𝐵</m:t>
                                </m:r>
                              </m:e>
                              <m:sup>
                                <m:r>
                                  <a:rPr lang="en-IN" sz="2000" i="1">
                                    <a:latin typeface="Cambria Math" panose="02040503050406030204" pitchFamily="18" charset="0"/>
                                  </a:rPr>
                                  <m:t>𝑘</m:t>
                                </m:r>
                              </m:sup>
                            </m:sSup>
                            <m:d>
                              <m:dPr>
                                <m:ctrlPr>
                                  <a:rPr lang="en-US" sz="2000" i="1">
                                    <a:latin typeface="Cambria Math" panose="02040503050406030204" pitchFamily="18" charset="0"/>
                                  </a:rPr>
                                </m:ctrlPr>
                              </m:dPr>
                              <m:e>
                                <m:r>
                                  <a:rPr lang="en-IN" sz="2000" i="1">
                                    <a:latin typeface="Cambria Math" panose="02040503050406030204" pitchFamily="18" charset="0"/>
                                  </a:rPr>
                                  <m:t>𝑞</m:t>
                                </m:r>
                              </m:e>
                            </m:d>
                          </m:e>
                        </m:d>
                      </m:e>
                      <m:sup>
                        <m:r>
                          <a:rPr lang="en-IN" sz="2000" i="1">
                            <a:latin typeface="Cambria Math" panose="02040503050406030204" pitchFamily="18" charset="0"/>
                          </a:rPr>
                          <m:t>𝑇</m:t>
                        </m:r>
                      </m:sup>
                    </m:sSup>
                    <m:sSub>
                      <m:sSubPr>
                        <m:ctrlPr>
                          <a:rPr lang="en-US" sz="2000" i="1">
                            <a:latin typeface="Cambria Math" panose="02040503050406030204" pitchFamily="18" charset="0"/>
                          </a:rPr>
                        </m:ctrlPr>
                      </m:sSubPr>
                      <m:e>
                        <m:r>
                          <a:rPr lang="en-IN" sz="2000" i="1">
                            <a:latin typeface="Cambria Math" panose="02040503050406030204" pitchFamily="18" charset="0"/>
                          </a:rPr>
                          <m:t>𝐷</m:t>
                        </m:r>
                      </m:e>
                      <m:sub>
                        <m:r>
                          <a:rPr lang="en-IN" sz="2000" i="1">
                            <a:latin typeface="Cambria Math" panose="02040503050406030204" pitchFamily="18" charset="0"/>
                          </a:rPr>
                          <m:t>𝑘</m:t>
                        </m:r>
                      </m:sub>
                    </m:sSub>
                    <m:sSup>
                      <m:sSupPr>
                        <m:ctrlPr>
                          <a:rPr lang="en-US" sz="2000" i="1">
                            <a:latin typeface="Cambria Math" panose="02040503050406030204" pitchFamily="18" charset="0"/>
                          </a:rPr>
                        </m:ctrlPr>
                      </m:sSupPr>
                      <m:e>
                        <m:r>
                          <a:rPr lang="en-IN" sz="2000" i="1">
                            <a:latin typeface="Cambria Math" panose="02040503050406030204" pitchFamily="18" charset="0"/>
                          </a:rPr>
                          <m:t>𝐵</m:t>
                        </m:r>
                      </m:e>
                      <m:sup>
                        <m:r>
                          <a:rPr lang="en-IN" sz="2000" i="1">
                            <a:latin typeface="Cambria Math" panose="02040503050406030204" pitchFamily="18" charset="0"/>
                          </a:rPr>
                          <m:t>𝑘</m:t>
                        </m:r>
                      </m:sup>
                    </m:sSup>
                    <m:d>
                      <m:dPr>
                        <m:ctrlPr>
                          <a:rPr lang="en-US" sz="2000" i="1">
                            <a:latin typeface="Cambria Math" panose="02040503050406030204" pitchFamily="18" charset="0"/>
                          </a:rPr>
                        </m:ctrlPr>
                      </m:dPr>
                      <m:e>
                        <m:r>
                          <a:rPr lang="en-IN" sz="2000" i="1">
                            <a:latin typeface="Cambria Math" panose="02040503050406030204" pitchFamily="18" charset="0"/>
                          </a:rPr>
                          <m:t>𝑞</m:t>
                        </m:r>
                      </m:e>
                    </m:d>
                  </m:oMath>
                </a14:m>
                <a:endParaRPr lang="en-US" sz="2000" dirty="0"/>
              </a:p>
              <a:p>
                <a:r>
                  <a:rPr lang="en-IN" sz="2000" dirty="0"/>
                  <a:t>Set </a:t>
                </a:r>
                <a:r>
                  <a:rPr lang="en-IN" sz="2000" dirty="0" err="1"/>
                  <a:t>i</a:t>
                </a:r>
                <a:r>
                  <a:rPr lang="en-IN" sz="2000" dirty="0"/>
                  <a:t>= i+1, If </a:t>
                </a:r>
                <a:r>
                  <a:rPr lang="en-IN" sz="2000" dirty="0" err="1" smtClean="0"/>
                  <a:t>i</a:t>
                </a:r>
                <a:r>
                  <a:rPr lang="en-IN" sz="2000" dirty="0" smtClean="0"/>
                  <a:t>&lt; n</a:t>
                </a:r>
                <a:r>
                  <a:rPr lang="en-IN" sz="2000" dirty="0"/>
                  <a:t>, go to step 3; </a:t>
                </a:r>
                <a:endParaRPr lang="en-IN" sz="2000" dirty="0" smtClean="0"/>
              </a:p>
              <a:p>
                <a:r>
                  <a:rPr lang="en-IN" sz="2000" dirty="0" smtClean="0"/>
                  <a:t>Compute </a:t>
                </a:r>
                <a14:m>
                  <m:oMath xmlns:m="http://schemas.openxmlformats.org/officeDocument/2006/math">
                    <m:sSup>
                      <m:sSupPr>
                        <m:ctrlPr>
                          <a:rPr lang="en-US" sz="2000" i="1">
                            <a:latin typeface="Cambria Math" panose="02040503050406030204" pitchFamily="18" charset="0"/>
                          </a:rPr>
                        </m:ctrlPr>
                      </m:sSupPr>
                      <m:e>
                        <m:r>
                          <a:rPr lang="en-IN" sz="2000" b="0" i="1" smtClean="0">
                            <a:latin typeface="Cambria Math" panose="02040503050406030204" pitchFamily="18" charset="0"/>
                          </a:rPr>
                          <m:t>𝑐</m:t>
                        </m:r>
                      </m:e>
                      <m:sup>
                        <m:r>
                          <a:rPr lang="en-IN" sz="2000" i="1">
                            <a:latin typeface="Cambria Math" panose="02040503050406030204" pitchFamily="18" charset="0"/>
                          </a:rPr>
                          <m:t>𝑖</m:t>
                        </m:r>
                      </m:sup>
                    </m:sSup>
                    <m:r>
                      <a:rPr lang="en-IN" sz="2000" i="1">
                        <a:latin typeface="Cambria Math" panose="02040503050406030204" pitchFamily="18" charset="0"/>
                      </a:rPr>
                      <m:t>(</m:t>
                    </m:r>
                    <m:r>
                      <a:rPr lang="en-IN" sz="2000" i="1">
                        <a:latin typeface="Cambria Math" panose="02040503050406030204" pitchFamily="18" charset="0"/>
                      </a:rPr>
                      <m:t>𝑞</m:t>
                    </m:r>
                    <m:r>
                      <a:rPr lang="en-IN" sz="2000" i="1">
                        <a:latin typeface="Cambria Math" panose="02040503050406030204" pitchFamily="18" charset="0"/>
                      </a:rPr>
                      <m:t>)</m:t>
                    </m:r>
                  </m:oMath>
                </a14:m>
                <a:r>
                  <a:rPr lang="en-IN" sz="2000" dirty="0"/>
                  <a:t> </a:t>
                </a:r>
                <a14:m>
                  <m:oMath xmlns:m="http://schemas.openxmlformats.org/officeDocument/2006/math">
                    <m:sSub>
                      <m:sSubPr>
                        <m:ctrlPr>
                          <a:rPr lang="en-US" sz="2000" i="1">
                            <a:latin typeface="Cambria Math" panose="02040503050406030204" pitchFamily="18" charset="0"/>
                          </a:rPr>
                        </m:ctrlPr>
                      </m:sSubPr>
                      <m:e>
                        <m:r>
                          <a:rPr lang="en-IN" sz="2000" i="1">
                            <a:latin typeface="Cambria Math" panose="02040503050406030204" pitchFamily="18" charset="0"/>
                          </a:rPr>
                          <m:t>h</m:t>
                        </m:r>
                      </m:e>
                      <m:sub>
                        <m:r>
                          <a:rPr lang="en-IN" sz="2000" i="1">
                            <a:latin typeface="Cambria Math" panose="02040503050406030204" pitchFamily="18" charset="0"/>
                          </a:rPr>
                          <m:t>𝑖</m:t>
                        </m:r>
                      </m:sub>
                    </m:sSub>
                    <m:r>
                      <a:rPr lang="en-IN" sz="2000" i="1">
                        <a:latin typeface="Cambria Math" panose="02040503050406030204" pitchFamily="18" charset="0"/>
                      </a:rPr>
                      <m:t>(</m:t>
                    </m:r>
                    <m:r>
                      <a:rPr lang="en-IN" sz="2000" i="1">
                        <a:latin typeface="Cambria Math" panose="02040503050406030204" pitchFamily="18" charset="0"/>
                      </a:rPr>
                      <m:t>𝑞</m:t>
                    </m:r>
                    <m:r>
                      <a:rPr lang="en-IN" sz="2000" i="1">
                        <a:latin typeface="Cambria Math" panose="02040503050406030204" pitchFamily="18" charset="0"/>
                      </a:rPr>
                      <m:t>)</m:t>
                    </m:r>
                  </m:oMath>
                </a14:m>
                <a:r>
                  <a:rPr lang="en-IN" sz="2000" dirty="0"/>
                  <a:t> and </a:t>
                </a:r>
                <a14:m>
                  <m:oMath xmlns:m="http://schemas.openxmlformats.org/officeDocument/2006/math">
                    <m:sSub>
                      <m:sSubPr>
                        <m:ctrlPr>
                          <a:rPr lang="en-US" sz="2000" i="1">
                            <a:latin typeface="Cambria Math" panose="02040503050406030204" pitchFamily="18" charset="0"/>
                          </a:rPr>
                        </m:ctrlPr>
                      </m:sSubPr>
                      <m:e>
                        <m:r>
                          <a:rPr lang="en-IN" sz="2000" i="1">
                            <a:latin typeface="Cambria Math" panose="02040503050406030204" pitchFamily="18" charset="0"/>
                          </a:rPr>
                          <m:t>𝑏</m:t>
                        </m:r>
                      </m:e>
                      <m:sub>
                        <m:r>
                          <a:rPr lang="en-IN" sz="2000" i="1">
                            <a:latin typeface="Cambria Math" panose="02040503050406030204" pitchFamily="18" charset="0"/>
                          </a:rPr>
                          <m:t>𝑖</m:t>
                        </m:r>
                      </m:sub>
                    </m:sSub>
                    <m:r>
                      <a:rPr lang="en-IN" sz="2000" i="1">
                        <a:latin typeface="Cambria Math" panose="02040503050406030204" pitchFamily="18" charset="0"/>
                      </a:rPr>
                      <m:t>(</m:t>
                    </m:r>
                    <m:r>
                      <a:rPr lang="en-IN" sz="2000" i="1">
                        <a:latin typeface="Cambria Math" panose="02040503050406030204" pitchFamily="18" charset="0"/>
                      </a:rPr>
                      <m:t>𝑞</m:t>
                    </m:r>
                    <m:r>
                      <a:rPr lang="en-IN" sz="2000" i="1">
                        <a:latin typeface="Cambria Math" panose="02040503050406030204" pitchFamily="18" charset="0"/>
                      </a:rPr>
                      <m:t>)</m:t>
                    </m:r>
                  </m:oMath>
                </a14:m>
                <a:r>
                  <a:rPr lang="en-IN" sz="2000" dirty="0"/>
                  <a:t>    </a:t>
                </a:r>
                <a:endParaRPr lang="en-IN" sz="2000" dirty="0" smtClean="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0">
                <a:blip r:embed="rId2"/>
                <a:stretch>
                  <a:fillRect l="-64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1B5DDA5B-0DCC-4B35-8048-DB090EE34DE8}" type="datetime3">
              <a:rPr lang="en-CA" smtClean="0"/>
              <a:pPr>
                <a:defRPr/>
              </a:pPr>
              <a:t>3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8</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xmlns:a14="http://schemas.microsoft.com/office/drawing/2010/main">
        <mc:Choice Requires="a14">
          <p:sp>
            <p:nvSpPr>
              <p:cNvPr id="7" name="Rectangle 6"/>
              <p:cNvSpPr/>
              <p:nvPr/>
            </p:nvSpPr>
            <p:spPr>
              <a:xfrm>
                <a:off x="796190" y="4535618"/>
                <a:ext cx="3183692" cy="902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𝑞</m:t>
                          </m:r>
                        </m:e>
                      </m:d>
                      <m:r>
                        <a:rPr lang="en-US" i="0">
                          <a:latin typeface="Cambria Math" panose="02040503050406030204" pitchFamily="18" charset="0"/>
                        </a:rPr>
                        <m:t>= −</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𝑘</m:t>
                          </m:r>
                          <m:r>
                            <a:rPr lang="en-US" i="0">
                              <a:latin typeface="Cambria Math" panose="02040503050406030204" pitchFamily="18" charset="0"/>
                            </a:rPr>
                            <m:t>=1</m:t>
                          </m:r>
                        </m:sub>
                        <m:sup>
                          <m:r>
                            <a:rPr lang="en-US" i="0">
                              <a:latin typeface="Cambria Math" panose="02040503050406030204" pitchFamily="18" charset="0"/>
                            </a:rPr>
                            <m:t>3</m:t>
                          </m:r>
                        </m:sup>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0">
                                  <a:latin typeface="Cambria Math" panose="02040503050406030204" pitchFamily="18" charset="0"/>
                                </a:rPr>
                                <m:t>=</m:t>
                              </m:r>
                              <m:r>
                                <a:rPr lang="en-US" i="1">
                                  <a:latin typeface="Cambria Math" panose="02040503050406030204" pitchFamily="18" charset="0"/>
                                </a:rPr>
                                <m:t>𝑖</m:t>
                              </m:r>
                            </m:sub>
                            <m:sup>
                              <m:r>
                                <a:rPr lang="en-US" i="1">
                                  <a:latin typeface="Cambria Math" panose="02040503050406030204" pitchFamily="18" charset="0"/>
                                </a:rPr>
                                <m:t>𝑛</m:t>
                              </m:r>
                            </m:sup>
                            <m:e>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𝑗</m:t>
                                      </m:r>
                                    </m:sub>
                                  </m:sSub>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𝑘𝑖</m:t>
                                      </m:r>
                                    </m:sub>
                                    <m:sup>
                                      <m:r>
                                        <a:rPr lang="en-US" i="1">
                                          <a:latin typeface="Cambria Math" panose="02040503050406030204" pitchFamily="18" charset="0"/>
                                        </a:rPr>
                                        <m:t>𝑗</m:t>
                                      </m:r>
                                    </m:sup>
                                  </m:sSubSup>
                                  <m:r>
                                    <a:rPr lang="en-US" i="0">
                                      <a:latin typeface="Cambria Math" panose="02040503050406030204" pitchFamily="18" charset="0"/>
                                    </a:rPr>
                                    <m:t>(</m:t>
                                  </m:r>
                                  <m:r>
                                    <a:rPr lang="en-US" i="1">
                                      <a:latin typeface="Cambria Math" panose="02040503050406030204" pitchFamily="18" charset="0"/>
                                    </a:rPr>
                                    <m:t>𝑞</m:t>
                                  </m:r>
                                </m:e>
                              </m:d>
                            </m:e>
                          </m:nary>
                        </m:e>
                      </m:nary>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796190" y="4535618"/>
                <a:ext cx="3183692" cy="90242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96190" y="3614374"/>
                <a:ext cx="3517501" cy="66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𝑘𝑗</m:t>
                          </m:r>
                        </m:sub>
                        <m:sup>
                          <m:r>
                            <a:rPr lang="en-US" i="1">
                              <a:latin typeface="Cambria Math" panose="02040503050406030204" pitchFamily="18" charset="0"/>
                            </a:rPr>
                            <m:t>𝑖</m:t>
                          </m:r>
                        </m:sup>
                      </m:sSubSup>
                      <m:r>
                        <a:rPr lang="en-US" i="0">
                          <a:latin typeface="Cambria Math" panose="02040503050406030204" pitchFamily="18" charset="0"/>
                        </a:rPr>
                        <m:t>= </m:t>
                      </m:r>
                      <m:f>
                        <m:fPr>
                          <m:ctrlPr>
                            <a:rPr lang="en-US" i="1">
                              <a:latin typeface="Cambria Math" panose="02040503050406030204" pitchFamily="18" charset="0"/>
                            </a:rPr>
                          </m:ctrlPr>
                        </m:fPr>
                        <m:num>
                          <m:r>
                            <a:rPr lang="en-US" i="0">
                              <a:latin typeface="Cambria Math" panose="02040503050406030204" pitchFamily="18" charset="0"/>
                            </a:rPr>
                            <m:t>𝜕</m:t>
                          </m:r>
                        </m:num>
                        <m:den>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sub>
                          </m:sSub>
                        </m:den>
                      </m:f>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𝑞</m:t>
                          </m:r>
                        </m:e>
                      </m:d>
                      <m:r>
                        <a:rPr lang="en-US" i="0">
                          <a:latin typeface="Cambria Math" panose="02040503050406030204" pitchFamily="18" charset="0"/>
                        </a:rPr>
                        <m:t>− </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den>
                      </m:f>
                      <m:f>
                        <m:fPr>
                          <m:ctrlPr>
                            <a:rPr lang="en-US" i="1">
                              <a:latin typeface="Cambria Math" panose="02040503050406030204" pitchFamily="18" charset="0"/>
                            </a:rPr>
                          </m:ctrlPr>
                        </m:fPr>
                        <m:num>
                          <m:r>
                            <a:rPr lang="en-US" i="0">
                              <a:latin typeface="Cambria Math" panose="02040503050406030204" pitchFamily="18" charset="0"/>
                            </a:rPr>
                            <m:t>𝜕</m:t>
                          </m:r>
                        </m:num>
                        <m:den>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den>
                      </m:f>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𝑘𝑗</m:t>
                          </m:r>
                        </m:sub>
                      </m:sSub>
                      <m:d>
                        <m:dPr>
                          <m:ctrlPr>
                            <a:rPr lang="en-US" i="1">
                              <a:latin typeface="Cambria Math" panose="02040503050406030204" pitchFamily="18" charset="0"/>
                            </a:rPr>
                          </m:ctrlPr>
                        </m:dPr>
                        <m:e>
                          <m:r>
                            <a:rPr lang="en-US" i="1">
                              <a:latin typeface="Cambria Math" panose="02040503050406030204" pitchFamily="18" charset="0"/>
                            </a:rPr>
                            <m:t>𝑞</m:t>
                          </m:r>
                        </m:e>
                      </m:d>
                      <m:r>
                        <a:rPr lang="en-US" i="0">
                          <a:latin typeface="Cambria Math" panose="02040503050406030204" pitchFamily="18" charset="0"/>
                        </a:rPr>
                        <m:t> </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796190" y="3614374"/>
                <a:ext cx="3517501" cy="66588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96190" y="5537899"/>
                <a:ext cx="5625353" cy="8798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𝑖</m:t>
                          </m:r>
                        </m:sub>
                      </m:sSub>
                      <m:r>
                        <a:rPr lang="en-US" i="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0">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𝑖𝑗</m:t>
                              </m:r>
                            </m:sub>
                          </m:sSub>
                          <m:r>
                            <a:rPr lang="en-US" i="0">
                              <a:latin typeface="Cambria Math" panose="02040503050406030204" pitchFamily="18" charset="0"/>
                            </a:rPr>
                            <m:t>(</m:t>
                          </m:r>
                          <m:r>
                            <a:rPr lang="en-US" i="1">
                              <a:latin typeface="Cambria Math" panose="02040503050406030204" pitchFamily="18" charset="0"/>
                            </a:rPr>
                            <m:t>𝑞</m:t>
                          </m:r>
                          <m:r>
                            <a:rPr lang="en-US" i="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𝑞</m:t>
                                  </m:r>
                                </m:e>
                              </m:acc>
                            </m:e>
                            <m:sub>
                              <m:r>
                                <a:rPr lang="en-US" i="1">
                                  <a:latin typeface="Cambria Math" panose="02040503050406030204" pitchFamily="18" charset="0"/>
                                </a:rPr>
                                <m:t>𝑗</m:t>
                              </m:r>
                            </m:sub>
                          </m:sSub>
                        </m:e>
                      </m:nary>
                      <m:r>
                        <a:rPr lang="en-US" i="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𝑘</m:t>
                          </m:r>
                          <m:r>
                            <a:rPr lang="en-US" i="0">
                              <a:latin typeface="Cambria Math" panose="02040503050406030204" pitchFamily="18" charset="0"/>
                            </a:rPr>
                            <m:t>=1</m:t>
                          </m:r>
                        </m:sub>
                        <m:sup>
                          <m:r>
                            <a:rPr lang="en-US" i="1">
                              <a:latin typeface="Cambria Math" panose="02040503050406030204" pitchFamily="18" charset="0"/>
                            </a:rPr>
                            <m:t>𝑛</m:t>
                          </m:r>
                        </m:sup>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0">
                                  <a:latin typeface="Cambria Math" panose="02040503050406030204" pitchFamily="18" charset="0"/>
                                </a:rPr>
                                <m:t>=1</m:t>
                              </m:r>
                            </m:sub>
                            <m:sup>
                              <m:r>
                                <a:rPr lang="en-US" i="1">
                                  <a:latin typeface="Cambria Math" panose="02040503050406030204" pitchFamily="18" charset="0"/>
                                </a:rPr>
                                <m:t>𝑛</m:t>
                              </m:r>
                            </m:sup>
                            <m:e>
                              <m:sSubSup>
                                <m:sSubSupPr>
                                  <m:ctrlPr>
                                    <a:rPr lang="en-US" i="1">
                                      <a:latin typeface="Cambria Math" panose="02040503050406030204" pitchFamily="18" charset="0"/>
                                    </a:rPr>
                                  </m:ctrlPr>
                                </m:sSubSupPr>
                                <m:e>
                                  <m:r>
                                    <a:rPr lang="en-IN" b="0" i="1" smtClean="0">
                                      <a:latin typeface="Cambria Math" panose="02040503050406030204" pitchFamily="18" charset="0"/>
                                    </a:rPr>
                                    <m:t>𝑐</m:t>
                                  </m:r>
                                </m:e>
                                <m:sub>
                                  <m:r>
                                    <a:rPr lang="en-US" i="1">
                                      <a:latin typeface="Cambria Math" panose="02040503050406030204" pitchFamily="18" charset="0"/>
                                    </a:rPr>
                                    <m:t>𝑘𝑗</m:t>
                                  </m:r>
                                </m:sub>
                                <m:sup>
                                  <m:r>
                                    <a:rPr lang="en-US" i="1">
                                      <a:latin typeface="Cambria Math" panose="02040503050406030204" pitchFamily="18" charset="0"/>
                                    </a:rPr>
                                    <m:t>𝑖</m:t>
                                  </m:r>
                                </m:sup>
                              </m:sSubSup>
                              <m:d>
                                <m:dPr>
                                  <m:ctrlPr>
                                    <a:rPr lang="en-US" i="1">
                                      <a:latin typeface="Cambria Math" panose="02040503050406030204" pitchFamily="18" charset="0"/>
                                    </a:rPr>
                                  </m:ctrlPr>
                                </m:dPr>
                                <m:e>
                                  <m:r>
                                    <a:rPr lang="en-US" i="1">
                                      <a:latin typeface="Cambria Math" panose="02040503050406030204" pitchFamily="18" charset="0"/>
                                    </a:rPr>
                                    <m:t>𝑞</m:t>
                                  </m:r>
                                </m:e>
                              </m:d>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𝑞</m:t>
                                      </m:r>
                                    </m:e>
                                  </m:acc>
                                </m:e>
                                <m:sub>
                                  <m:r>
                                    <a:rPr lang="en-US" i="1">
                                      <a:latin typeface="Cambria Math" panose="02040503050406030204" pitchFamily="18" charset="0"/>
                                    </a:rPr>
                                    <m:t>𝑘</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𝑞</m:t>
                                      </m:r>
                                    </m:e>
                                  </m:acc>
                                </m:e>
                                <m:sub>
                                  <m:r>
                                    <a:rPr lang="en-US" i="1">
                                      <a:latin typeface="Cambria Math" panose="02040503050406030204" pitchFamily="18" charset="0"/>
                                    </a:rPr>
                                    <m:t>𝑗</m:t>
                                  </m:r>
                                </m:sub>
                              </m:sSub>
                            </m:e>
                          </m:nary>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𝑞</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𝑞</m:t>
                              </m:r>
                            </m:e>
                          </m:d>
                          <m:r>
                            <a:rPr lang="en-US" i="0">
                              <a:latin typeface="Cambria Math" panose="02040503050406030204" pitchFamily="18" charset="0"/>
                            </a:rPr>
                            <m:t> </m:t>
                          </m:r>
                        </m:e>
                      </m:nary>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796190" y="5537899"/>
                <a:ext cx="5625353" cy="879856"/>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614160" y="4447440"/>
              <a:ext cx="7209720" cy="2085120"/>
            </p14:xfrm>
          </p:contentPart>
        </mc:Choice>
        <mc:Fallback xmlns="">
          <p:pic>
            <p:nvPicPr>
              <p:cNvPr id="8" name="Ink 7"/>
              <p:cNvPicPr/>
              <p:nvPr/>
            </p:nvPicPr>
            <p:blipFill>
              <a:blip r:embed="rId7"/>
              <a:stretch>
                <a:fillRect/>
              </a:stretch>
            </p:blipFill>
            <p:spPr>
              <a:xfrm>
                <a:off x="597600" y="4431240"/>
                <a:ext cx="7242840" cy="2116800"/>
              </a:xfrm>
              <a:prstGeom prst="rect">
                <a:avLst/>
              </a:prstGeom>
            </p:spPr>
          </p:pic>
        </mc:Fallback>
      </mc:AlternateContent>
    </p:spTree>
    <p:extLst>
      <p:ext uri="{BB962C8B-B14F-4D97-AF65-F5344CB8AC3E}">
        <p14:creationId xmlns:p14="http://schemas.microsoft.com/office/powerpoint/2010/main" val="6875706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Lagrange Euler Dynamic Model of </a:t>
            </a:r>
            <a:br>
              <a:rPr lang="en-IN" dirty="0" smtClean="0"/>
            </a:br>
            <a:r>
              <a:rPr lang="en-IN" dirty="0" smtClean="0"/>
              <a:t>a two </a:t>
            </a:r>
            <a:r>
              <a:rPr lang="en-IN" dirty="0" err="1" smtClean="0"/>
              <a:t>dof</a:t>
            </a:r>
            <a:r>
              <a:rPr lang="en-IN" dirty="0" smtClean="0"/>
              <a:t> RR Manipulator</a:t>
            </a:r>
            <a:endParaRPr lang="en-US" dirty="0"/>
          </a:p>
        </p:txBody>
      </p:sp>
      <p:sp>
        <p:nvSpPr>
          <p:cNvPr id="3" name="Content Placeholder 2"/>
          <p:cNvSpPr>
            <a:spLocks noGrp="1"/>
          </p:cNvSpPr>
          <p:nvPr>
            <p:ph sz="quarter" idx="1"/>
          </p:nvPr>
        </p:nvSpPr>
        <p:spPr>
          <a:xfrm>
            <a:off x="5584397" y="1433513"/>
            <a:ext cx="3380914" cy="1233488"/>
          </a:xfrm>
        </p:spPr>
        <p:txBody>
          <a:bodyPr/>
          <a:lstStyle/>
          <a:p>
            <a:pPr>
              <a:buFont typeface="Wingdings" panose="05000000000000000000" pitchFamily="2" charset="2"/>
              <a:buChar char="v"/>
            </a:pPr>
            <a:r>
              <a:rPr lang="en-IN" sz="2000" dirty="0" smtClean="0"/>
              <a:t>Assumption: Two links are thin cylinders of mass m1 and m2</a:t>
            </a:r>
            <a:endParaRPr lang="en-US" sz="2000"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3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9</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209800"/>
            <a:ext cx="5615772" cy="38862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89640" y="1185120"/>
              <a:ext cx="8748360" cy="5350320"/>
            </p14:xfrm>
          </p:contentPart>
        </mc:Choice>
        <mc:Fallback xmlns="">
          <p:pic>
            <p:nvPicPr>
              <p:cNvPr id="7" name="Ink 6"/>
              <p:cNvPicPr/>
              <p:nvPr/>
            </p:nvPicPr>
            <p:blipFill>
              <a:blip r:embed="rId4"/>
              <a:stretch>
                <a:fillRect/>
              </a:stretch>
            </p:blipFill>
            <p:spPr>
              <a:xfrm>
                <a:off x="83160" y="1168920"/>
                <a:ext cx="8771400" cy="5378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939600" y="3581640"/>
              <a:ext cx="7063560" cy="1867680"/>
            </p14:xfrm>
          </p:contentPart>
        </mc:Choice>
        <mc:Fallback xmlns="">
          <p:pic>
            <p:nvPicPr>
              <p:cNvPr id="9" name="Ink 8"/>
              <p:cNvPicPr/>
              <p:nvPr/>
            </p:nvPicPr>
            <p:blipFill>
              <a:blip r:embed="rId6"/>
              <a:stretch>
                <a:fillRect/>
              </a:stretch>
            </p:blipFill>
            <p:spPr>
              <a:xfrm>
                <a:off x="923040" y="3565440"/>
                <a:ext cx="7096680" cy="1900440"/>
              </a:xfrm>
              <a:prstGeom prst="rect">
                <a:avLst/>
              </a:prstGeom>
            </p:spPr>
          </p:pic>
        </mc:Fallback>
      </mc:AlternateContent>
    </p:spTree>
    <p:extLst>
      <p:ext uri="{BB962C8B-B14F-4D97-AF65-F5344CB8AC3E}">
        <p14:creationId xmlns:p14="http://schemas.microsoft.com/office/powerpoint/2010/main" val="360373424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8414</TotalTime>
  <Words>955</Words>
  <Application>Microsoft Office PowerPoint</Application>
  <PresentationFormat>On-screen Show (4:3)</PresentationFormat>
  <Paragraphs>246</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Cambria Math</vt:lpstr>
      <vt:lpstr>Symbol</vt:lpstr>
      <vt:lpstr>Times New Roman</vt:lpstr>
      <vt:lpstr>Wingdings</vt:lpstr>
      <vt:lpstr>1_Office Theme</vt:lpstr>
      <vt:lpstr>Mechanisms and Robotics     DE ES ZG561</vt:lpstr>
      <vt:lpstr>PowerPoint Presentation</vt:lpstr>
      <vt:lpstr>Lagrange Euler Dynamic Model</vt:lpstr>
      <vt:lpstr>Lagrange Euler Dynamic Model</vt:lpstr>
      <vt:lpstr>Link Inertia Tensor</vt:lpstr>
      <vt:lpstr>Product of Inertia</vt:lpstr>
      <vt:lpstr>Lagrange-Euler Dynamic Model Algorithm</vt:lpstr>
      <vt:lpstr>Lagrange-Euler Dynamic Model Algorithm</vt:lpstr>
      <vt:lpstr>Lagrange Euler Dynamic Model of  a two dof RR Manipulator</vt:lpstr>
      <vt:lpstr>Lagrange Euler Dynamic Model of  a two dof RR Manipulator</vt:lpstr>
      <vt:lpstr>Lagrange Euler Dynamic Model of  a two dof RR Manipulator</vt:lpstr>
      <vt:lpstr>Lagrange Euler Dynamic Model of  a two dof RR Manipulator</vt:lpstr>
      <vt:lpstr>Lagrange Euler Dynamic Model of  a two dof RR Manipulator</vt:lpstr>
      <vt:lpstr>Lagrange Euler Dynamic Model of  a two dof RR Manipulator</vt:lpstr>
      <vt:lpstr>Lagrange Euler Dynamic Model of  a two dof RR Manipulator</vt:lpstr>
      <vt:lpstr>Lagrange Euler Dynamic Model of  a two dof RR Manipulator</vt:lpstr>
      <vt:lpstr>Lagrange Euler Dynamic Model of  a two dof RR Manipulator</vt:lpstr>
      <vt:lpstr>Lagrange Euler Dynamic Model of  a two dof RR Manipulator</vt:lpstr>
      <vt:lpstr>Lagrange Euler Dynamic Model of  a two dof RR Manipulator</vt:lpstr>
      <vt:lpstr>Lagrange Euler Dynamic Model of  a two dof RR Manipulator</vt:lpstr>
      <vt:lpstr>PowerPoint Presentation</vt:lpstr>
      <vt:lpstr>THANK YOU</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Mukund</dc:creator>
  <cp:lastModifiedBy>HP</cp:lastModifiedBy>
  <cp:revision>1006</cp:revision>
  <dcterms:created xsi:type="dcterms:W3CDTF">2015-02-01T05:43:25Z</dcterms:created>
  <dcterms:modified xsi:type="dcterms:W3CDTF">2021-04-03T13:18:11Z</dcterms:modified>
</cp:coreProperties>
</file>